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89" r:id="rId3"/>
    <p:sldId id="291" r:id="rId4"/>
    <p:sldId id="324" r:id="rId5"/>
    <p:sldId id="256" r:id="rId6"/>
    <p:sldId id="257" r:id="rId7"/>
    <p:sldId id="258" r:id="rId8"/>
    <p:sldId id="259" r:id="rId9"/>
    <p:sldId id="260" r:id="rId10"/>
    <p:sldId id="285" r:id="rId11"/>
    <p:sldId id="261" r:id="rId12"/>
    <p:sldId id="262" r:id="rId13"/>
    <p:sldId id="263" r:id="rId14"/>
    <p:sldId id="322" r:id="rId15"/>
    <p:sldId id="265" r:id="rId16"/>
    <p:sldId id="266" r:id="rId17"/>
    <p:sldId id="264" r:id="rId18"/>
    <p:sldId id="268" r:id="rId19"/>
    <p:sldId id="269" r:id="rId20"/>
    <p:sldId id="270" r:id="rId21"/>
    <p:sldId id="271" r:id="rId22"/>
    <p:sldId id="272" r:id="rId23"/>
    <p:sldId id="273" r:id="rId24"/>
    <p:sldId id="274" r:id="rId25"/>
    <p:sldId id="301" r:id="rId26"/>
    <p:sldId id="323" r:id="rId27"/>
    <p:sldId id="296" r:id="rId28"/>
    <p:sldId id="297" r:id="rId29"/>
    <p:sldId id="299" r:id="rId30"/>
    <p:sldId id="300" r:id="rId31"/>
    <p:sldId id="302" r:id="rId32"/>
    <p:sldId id="303" r:id="rId33"/>
    <p:sldId id="304" r:id="rId34"/>
    <p:sldId id="308" r:id="rId35"/>
    <p:sldId id="307" r:id="rId36"/>
    <p:sldId id="310" r:id="rId37"/>
    <p:sldId id="312" r:id="rId38"/>
    <p:sldId id="313" r:id="rId39"/>
    <p:sldId id="315" r:id="rId40"/>
    <p:sldId id="316" r:id="rId41"/>
    <p:sldId id="317" r:id="rId42"/>
    <p:sldId id="318" r:id="rId43"/>
    <p:sldId id="319" r:id="rId44"/>
    <p:sldId id="320"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A6877-9828-44EB-B513-D982C9A2A46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DE24DAFC-8D2F-4CA2-8489-49739A746458}">
      <dgm:prSet phldrT="[Text]"/>
      <dgm:spPr>
        <a:solidFill>
          <a:srgbClr val="00B0F0"/>
        </a:solidFill>
        <a:ln>
          <a:solidFill>
            <a:srgbClr val="00B0F0"/>
          </a:solidFill>
        </a:ln>
      </dgm:spPr>
      <dgm:t>
        <a:bodyPr/>
        <a:lstStyle/>
        <a:p>
          <a:r>
            <a:rPr lang="en-US" b="1" dirty="0" smtClean="0"/>
            <a:t>Campaign Landing Page</a:t>
          </a:r>
          <a:endParaRPr lang="en-US" b="1" dirty="0"/>
        </a:p>
      </dgm:t>
    </dgm:pt>
    <dgm:pt modelId="{E9F13B14-1867-458F-BE16-584BAC49C11B}" type="parTrans" cxnId="{1A2A5F3E-5F57-474E-8238-6B3548F61E2B}">
      <dgm:prSet/>
      <dgm:spPr/>
      <dgm:t>
        <a:bodyPr/>
        <a:lstStyle/>
        <a:p>
          <a:endParaRPr lang="en-US"/>
        </a:p>
      </dgm:t>
    </dgm:pt>
    <dgm:pt modelId="{08693079-C095-4361-A2F6-54698E09F9AE}" type="sibTrans" cxnId="{1A2A5F3E-5F57-474E-8238-6B3548F61E2B}">
      <dgm:prSet/>
      <dgm:spPr/>
      <dgm:t>
        <a:bodyPr/>
        <a:lstStyle/>
        <a:p>
          <a:endParaRPr lang="en-US"/>
        </a:p>
      </dgm:t>
    </dgm:pt>
    <dgm:pt modelId="{12F3C6B0-5F7A-4D3E-BEAD-403C8E522997}">
      <dgm:prSet phldrT="[Text]" custT="1"/>
      <dgm:spPr>
        <a:solidFill>
          <a:srgbClr val="00B0F0"/>
        </a:solidFill>
        <a:ln>
          <a:solidFill>
            <a:srgbClr val="00B0F0"/>
          </a:solidFill>
        </a:ln>
      </dgm:spPr>
      <dgm:t>
        <a:bodyPr/>
        <a:lstStyle/>
        <a:p>
          <a:r>
            <a:rPr lang="en-US" sz="1300" b="1" dirty="0" smtClean="0"/>
            <a:t>Radio</a:t>
          </a:r>
        </a:p>
        <a:p>
          <a:r>
            <a:rPr lang="en-US" sz="800" b="0" dirty="0" smtClean="0"/>
            <a:t>(Europa FM Partnership)</a:t>
          </a:r>
          <a:endParaRPr lang="en-US" sz="800" b="0" dirty="0"/>
        </a:p>
      </dgm:t>
    </dgm:pt>
    <dgm:pt modelId="{65E7ED33-E896-41E6-9FFC-A8EEE15027E9}" type="parTrans" cxnId="{A6E995AF-1319-48BA-9A56-0C7824F919D9}">
      <dgm:prSet/>
      <dgm:spPr>
        <a:solidFill>
          <a:srgbClr val="00B0F0"/>
        </a:solidFill>
      </dgm:spPr>
      <dgm:t>
        <a:bodyPr/>
        <a:lstStyle/>
        <a:p>
          <a:endParaRPr lang="en-US"/>
        </a:p>
      </dgm:t>
    </dgm:pt>
    <dgm:pt modelId="{0E613DE5-B7BA-4368-A53C-1AB589414B6D}" type="sibTrans" cxnId="{A6E995AF-1319-48BA-9A56-0C7824F919D9}">
      <dgm:prSet/>
      <dgm:spPr/>
      <dgm:t>
        <a:bodyPr/>
        <a:lstStyle/>
        <a:p>
          <a:endParaRPr lang="en-US"/>
        </a:p>
      </dgm:t>
    </dgm:pt>
    <dgm:pt modelId="{8AE2AABE-A792-4791-B411-9F6805DBCF0C}">
      <dgm:prSet phldrT="[Text]" custT="1"/>
      <dgm:spPr>
        <a:solidFill>
          <a:srgbClr val="00B0F0"/>
        </a:solidFill>
        <a:ln>
          <a:solidFill>
            <a:srgbClr val="00B0F0"/>
          </a:solidFill>
        </a:ln>
      </dgm:spPr>
      <dgm:t>
        <a:bodyPr/>
        <a:lstStyle/>
        <a:p>
          <a:r>
            <a:rPr lang="en-US" sz="1400" b="1" dirty="0" smtClean="0"/>
            <a:t>Online:</a:t>
          </a:r>
        </a:p>
        <a:p>
          <a:r>
            <a:rPr lang="en-US" sz="900" dirty="0" smtClean="0"/>
            <a:t>- Facebook</a:t>
          </a:r>
        </a:p>
        <a:p>
          <a:r>
            <a:rPr lang="en-US" sz="900" dirty="0" smtClean="0"/>
            <a:t>- Google</a:t>
          </a:r>
        </a:p>
        <a:p>
          <a:r>
            <a:rPr lang="en-US" sz="900" dirty="0" smtClean="0"/>
            <a:t>- Partners’ Assets</a:t>
          </a:r>
        </a:p>
        <a:p>
          <a:r>
            <a:rPr lang="en-US" sz="900" dirty="0" smtClean="0"/>
            <a:t>- Influencers</a:t>
          </a:r>
        </a:p>
      </dgm:t>
    </dgm:pt>
    <dgm:pt modelId="{DFEE0C8F-A79F-4766-98F0-6DADF6889C0C}" type="parTrans" cxnId="{15D570F4-B69B-42EC-8AFF-99D1256A534B}">
      <dgm:prSet/>
      <dgm:spPr>
        <a:solidFill>
          <a:srgbClr val="00B0F0"/>
        </a:solidFill>
      </dgm:spPr>
      <dgm:t>
        <a:bodyPr/>
        <a:lstStyle/>
        <a:p>
          <a:endParaRPr lang="en-US"/>
        </a:p>
      </dgm:t>
    </dgm:pt>
    <dgm:pt modelId="{939C3545-5D71-446F-B193-FAFB7DA8A0AA}" type="sibTrans" cxnId="{15D570F4-B69B-42EC-8AFF-99D1256A534B}">
      <dgm:prSet/>
      <dgm:spPr/>
      <dgm:t>
        <a:bodyPr/>
        <a:lstStyle/>
        <a:p>
          <a:endParaRPr lang="en-US"/>
        </a:p>
      </dgm:t>
    </dgm:pt>
    <dgm:pt modelId="{27F5C064-6DE6-456F-BD46-DD51EF68BF8E}">
      <dgm:prSet phldrT="[Text]"/>
      <dgm:spPr>
        <a:solidFill>
          <a:srgbClr val="00B0F0"/>
        </a:solidFill>
        <a:ln>
          <a:solidFill>
            <a:srgbClr val="00B0F0"/>
          </a:solidFill>
        </a:ln>
      </dgm:spPr>
      <dgm:t>
        <a:bodyPr/>
        <a:lstStyle/>
        <a:p>
          <a:r>
            <a:rPr lang="en-US" b="1" dirty="0" smtClean="0"/>
            <a:t>PR</a:t>
          </a:r>
          <a:endParaRPr lang="en-US" b="1" dirty="0"/>
        </a:p>
      </dgm:t>
    </dgm:pt>
    <dgm:pt modelId="{084CAAA6-9DC2-4302-9D97-9C03F1448E0D}" type="parTrans" cxnId="{4B71D08D-2021-4CD5-A13D-5D978834EAD2}">
      <dgm:prSet/>
      <dgm:spPr>
        <a:solidFill>
          <a:srgbClr val="00B0F0"/>
        </a:solidFill>
      </dgm:spPr>
      <dgm:t>
        <a:bodyPr/>
        <a:lstStyle/>
        <a:p>
          <a:endParaRPr lang="en-US"/>
        </a:p>
      </dgm:t>
    </dgm:pt>
    <dgm:pt modelId="{0F141FC5-2506-4871-8003-BB249678987F}" type="sibTrans" cxnId="{4B71D08D-2021-4CD5-A13D-5D978834EAD2}">
      <dgm:prSet/>
      <dgm:spPr/>
      <dgm:t>
        <a:bodyPr/>
        <a:lstStyle/>
        <a:p>
          <a:endParaRPr lang="en-US"/>
        </a:p>
      </dgm:t>
    </dgm:pt>
    <dgm:pt modelId="{08E9555F-8585-4FCB-925E-C4F6D3F06404}">
      <dgm:prSet phldrT="[Text]"/>
      <dgm:spPr>
        <a:solidFill>
          <a:srgbClr val="00B0F0"/>
        </a:solidFill>
        <a:ln>
          <a:solidFill>
            <a:srgbClr val="00B0F0"/>
          </a:solidFill>
        </a:ln>
      </dgm:spPr>
      <dgm:t>
        <a:bodyPr/>
        <a:lstStyle/>
        <a:p>
          <a:r>
            <a:rPr lang="en-US" b="1" dirty="0" smtClean="0"/>
            <a:t>Corporate Partnerships</a:t>
          </a:r>
          <a:endParaRPr lang="en-US" b="1" dirty="0"/>
        </a:p>
      </dgm:t>
    </dgm:pt>
    <dgm:pt modelId="{47AF6957-728B-4F4D-AAD3-1359AF5D5A44}" type="parTrans" cxnId="{93562335-D8D2-4F15-8D05-4F0107ABD389}">
      <dgm:prSet/>
      <dgm:spPr>
        <a:solidFill>
          <a:srgbClr val="00B0F0"/>
        </a:solidFill>
      </dgm:spPr>
      <dgm:t>
        <a:bodyPr/>
        <a:lstStyle/>
        <a:p>
          <a:endParaRPr lang="en-US"/>
        </a:p>
      </dgm:t>
    </dgm:pt>
    <dgm:pt modelId="{45DEAEA1-B3CC-46C0-A990-72DF859D1ACD}" type="sibTrans" cxnId="{93562335-D8D2-4F15-8D05-4F0107ABD389}">
      <dgm:prSet/>
      <dgm:spPr/>
      <dgm:t>
        <a:bodyPr/>
        <a:lstStyle/>
        <a:p>
          <a:endParaRPr lang="en-US"/>
        </a:p>
      </dgm:t>
    </dgm:pt>
    <dgm:pt modelId="{A395B3E2-9073-4152-9F5E-FFFF65644BEE}">
      <dgm:prSet phldrT="[Text]" custT="1"/>
      <dgm:spPr>
        <a:solidFill>
          <a:srgbClr val="00B0F0"/>
        </a:solidFill>
        <a:ln>
          <a:solidFill>
            <a:srgbClr val="00B0F0"/>
          </a:solidFill>
        </a:ln>
      </dgm:spPr>
      <dgm:t>
        <a:bodyPr/>
        <a:lstStyle/>
        <a:p>
          <a:r>
            <a:rPr lang="en-US" sz="1000" b="1" dirty="0" smtClean="0"/>
            <a:t>TV</a:t>
          </a:r>
        </a:p>
        <a:p>
          <a:r>
            <a:rPr lang="en-US" sz="800" b="0" dirty="0" smtClean="0"/>
            <a:t>PRO TV partnership</a:t>
          </a:r>
        </a:p>
        <a:p>
          <a:r>
            <a:rPr lang="en-US" sz="800" b="0" dirty="0" smtClean="0"/>
            <a:t>PR appearances</a:t>
          </a:r>
          <a:endParaRPr lang="en-US" sz="800" b="0" dirty="0"/>
        </a:p>
      </dgm:t>
    </dgm:pt>
    <dgm:pt modelId="{6871FA64-8DFD-441D-A5ED-481D2A3CC62E}" type="parTrans" cxnId="{E3898E9F-467E-4F54-BE51-A7E9F909D191}">
      <dgm:prSet/>
      <dgm:spPr>
        <a:solidFill>
          <a:srgbClr val="00B0F0"/>
        </a:solidFill>
      </dgm:spPr>
      <dgm:t>
        <a:bodyPr/>
        <a:lstStyle/>
        <a:p>
          <a:endParaRPr lang="en-US"/>
        </a:p>
      </dgm:t>
    </dgm:pt>
    <dgm:pt modelId="{F91EED8C-E6CD-4E3C-A9C9-E5E99D14874B}" type="sibTrans" cxnId="{E3898E9F-467E-4F54-BE51-A7E9F909D191}">
      <dgm:prSet/>
      <dgm:spPr/>
      <dgm:t>
        <a:bodyPr/>
        <a:lstStyle/>
        <a:p>
          <a:endParaRPr lang="en-US"/>
        </a:p>
      </dgm:t>
    </dgm:pt>
    <dgm:pt modelId="{FA6A8102-254D-43C8-88C5-B38DFA13EF96}" type="pres">
      <dgm:prSet presAssocID="{08FA6877-9828-44EB-B513-D982C9A2A469}" presName="Name0" presStyleCnt="0">
        <dgm:presLayoutVars>
          <dgm:chMax val="1"/>
          <dgm:dir/>
          <dgm:animLvl val="ctr"/>
          <dgm:resizeHandles val="exact"/>
        </dgm:presLayoutVars>
      </dgm:prSet>
      <dgm:spPr/>
      <dgm:t>
        <a:bodyPr/>
        <a:lstStyle/>
        <a:p>
          <a:endParaRPr lang="en-US"/>
        </a:p>
      </dgm:t>
    </dgm:pt>
    <dgm:pt modelId="{E0E9704A-41F2-4F43-8CD9-7C34AB3D253A}" type="pres">
      <dgm:prSet presAssocID="{DE24DAFC-8D2F-4CA2-8489-49739A746458}" presName="centerShape" presStyleLbl="node0" presStyleIdx="0" presStyleCnt="1"/>
      <dgm:spPr/>
      <dgm:t>
        <a:bodyPr/>
        <a:lstStyle/>
        <a:p>
          <a:endParaRPr lang="en-US"/>
        </a:p>
      </dgm:t>
    </dgm:pt>
    <dgm:pt modelId="{46D1EEB1-2B48-456A-9435-00C3B0CB4383}" type="pres">
      <dgm:prSet presAssocID="{65E7ED33-E896-41E6-9FFC-A8EEE15027E9}" presName="parTrans" presStyleLbl="sibTrans2D1" presStyleIdx="0" presStyleCnt="5"/>
      <dgm:spPr/>
      <dgm:t>
        <a:bodyPr/>
        <a:lstStyle/>
        <a:p>
          <a:endParaRPr lang="en-US"/>
        </a:p>
      </dgm:t>
    </dgm:pt>
    <dgm:pt modelId="{75C7829C-6071-4D6E-A242-7014C0A07E25}" type="pres">
      <dgm:prSet presAssocID="{65E7ED33-E896-41E6-9FFC-A8EEE15027E9}" presName="connectorText" presStyleLbl="sibTrans2D1" presStyleIdx="0" presStyleCnt="5"/>
      <dgm:spPr/>
      <dgm:t>
        <a:bodyPr/>
        <a:lstStyle/>
        <a:p>
          <a:endParaRPr lang="en-US"/>
        </a:p>
      </dgm:t>
    </dgm:pt>
    <dgm:pt modelId="{964B1C78-75B4-468E-B9D0-86EE826D1B83}" type="pres">
      <dgm:prSet presAssocID="{12F3C6B0-5F7A-4D3E-BEAD-403C8E522997}" presName="node" presStyleLbl="node1" presStyleIdx="0" presStyleCnt="5">
        <dgm:presLayoutVars>
          <dgm:bulletEnabled val="1"/>
        </dgm:presLayoutVars>
      </dgm:prSet>
      <dgm:spPr/>
      <dgm:t>
        <a:bodyPr/>
        <a:lstStyle/>
        <a:p>
          <a:endParaRPr lang="en-US"/>
        </a:p>
      </dgm:t>
    </dgm:pt>
    <dgm:pt modelId="{83DBA66C-8EB9-48C1-8DC1-3002A9A3C898}" type="pres">
      <dgm:prSet presAssocID="{DFEE0C8F-A79F-4766-98F0-6DADF6889C0C}" presName="parTrans" presStyleLbl="sibTrans2D1" presStyleIdx="1" presStyleCnt="5" custScaleX="83351" custScaleY="88685" custLinFactNeighborX="-28089"/>
      <dgm:spPr/>
      <dgm:t>
        <a:bodyPr/>
        <a:lstStyle/>
        <a:p>
          <a:endParaRPr lang="en-US"/>
        </a:p>
      </dgm:t>
    </dgm:pt>
    <dgm:pt modelId="{1DFCD372-DAE0-4548-BB66-C04B07D193CE}" type="pres">
      <dgm:prSet presAssocID="{DFEE0C8F-A79F-4766-98F0-6DADF6889C0C}" presName="connectorText" presStyleLbl="sibTrans2D1" presStyleIdx="1" presStyleCnt="5"/>
      <dgm:spPr/>
      <dgm:t>
        <a:bodyPr/>
        <a:lstStyle/>
        <a:p>
          <a:endParaRPr lang="en-US"/>
        </a:p>
      </dgm:t>
    </dgm:pt>
    <dgm:pt modelId="{A3F64417-3EAF-409C-834F-FE3E51105325}" type="pres">
      <dgm:prSet presAssocID="{8AE2AABE-A792-4791-B411-9F6805DBCF0C}" presName="node" presStyleLbl="node1" presStyleIdx="1" presStyleCnt="5" custScaleX="102070" custScaleY="102257" custRadScaleRad="107816" custRadScaleInc="18614">
        <dgm:presLayoutVars>
          <dgm:bulletEnabled val="1"/>
        </dgm:presLayoutVars>
      </dgm:prSet>
      <dgm:spPr/>
      <dgm:t>
        <a:bodyPr/>
        <a:lstStyle/>
        <a:p>
          <a:endParaRPr lang="en-US"/>
        </a:p>
      </dgm:t>
    </dgm:pt>
    <dgm:pt modelId="{B52DEBA0-59A2-4C6E-B9D2-C1490FCFC8EC}" type="pres">
      <dgm:prSet presAssocID="{084CAAA6-9DC2-4302-9D97-9C03F1448E0D}" presName="parTrans" presStyleLbl="sibTrans2D1" presStyleIdx="2" presStyleCnt="5"/>
      <dgm:spPr/>
      <dgm:t>
        <a:bodyPr/>
        <a:lstStyle/>
        <a:p>
          <a:endParaRPr lang="en-US"/>
        </a:p>
      </dgm:t>
    </dgm:pt>
    <dgm:pt modelId="{04AAE52B-355A-44DE-A47A-71A01DA435A8}" type="pres">
      <dgm:prSet presAssocID="{084CAAA6-9DC2-4302-9D97-9C03F1448E0D}" presName="connectorText" presStyleLbl="sibTrans2D1" presStyleIdx="2" presStyleCnt="5"/>
      <dgm:spPr/>
      <dgm:t>
        <a:bodyPr/>
        <a:lstStyle/>
        <a:p>
          <a:endParaRPr lang="en-US"/>
        </a:p>
      </dgm:t>
    </dgm:pt>
    <dgm:pt modelId="{55E1ADAB-0AFD-45A1-B41D-E4EB5AD5BFD6}" type="pres">
      <dgm:prSet presAssocID="{27F5C064-6DE6-456F-BD46-DD51EF68BF8E}" presName="node" presStyleLbl="node1" presStyleIdx="2" presStyleCnt="5">
        <dgm:presLayoutVars>
          <dgm:bulletEnabled val="1"/>
        </dgm:presLayoutVars>
      </dgm:prSet>
      <dgm:spPr/>
      <dgm:t>
        <a:bodyPr/>
        <a:lstStyle/>
        <a:p>
          <a:endParaRPr lang="en-US"/>
        </a:p>
      </dgm:t>
    </dgm:pt>
    <dgm:pt modelId="{E5535777-3F21-4653-802F-146A301D0A53}" type="pres">
      <dgm:prSet presAssocID="{47AF6957-728B-4F4D-AAD3-1359AF5D5A44}" presName="parTrans" presStyleLbl="sibTrans2D1" presStyleIdx="3" presStyleCnt="5"/>
      <dgm:spPr/>
      <dgm:t>
        <a:bodyPr/>
        <a:lstStyle/>
        <a:p>
          <a:endParaRPr lang="en-US"/>
        </a:p>
      </dgm:t>
    </dgm:pt>
    <dgm:pt modelId="{DB35D092-1542-4733-B367-D29AD714BAA2}" type="pres">
      <dgm:prSet presAssocID="{47AF6957-728B-4F4D-AAD3-1359AF5D5A44}" presName="connectorText" presStyleLbl="sibTrans2D1" presStyleIdx="3" presStyleCnt="5"/>
      <dgm:spPr/>
      <dgm:t>
        <a:bodyPr/>
        <a:lstStyle/>
        <a:p>
          <a:endParaRPr lang="en-US"/>
        </a:p>
      </dgm:t>
    </dgm:pt>
    <dgm:pt modelId="{D1C8B65B-F884-4368-B59E-1BA0BA8583A1}" type="pres">
      <dgm:prSet presAssocID="{08E9555F-8585-4FCB-925E-C4F6D3F06404}" presName="node" presStyleLbl="node1" presStyleIdx="3" presStyleCnt="5">
        <dgm:presLayoutVars>
          <dgm:bulletEnabled val="1"/>
        </dgm:presLayoutVars>
      </dgm:prSet>
      <dgm:spPr/>
      <dgm:t>
        <a:bodyPr/>
        <a:lstStyle/>
        <a:p>
          <a:endParaRPr lang="en-US"/>
        </a:p>
      </dgm:t>
    </dgm:pt>
    <dgm:pt modelId="{0B0D83C0-7E0B-4784-A52F-755E97A10350}" type="pres">
      <dgm:prSet presAssocID="{6871FA64-8DFD-441D-A5ED-481D2A3CC62E}" presName="parTrans" presStyleLbl="sibTrans2D1" presStyleIdx="4" presStyleCnt="5"/>
      <dgm:spPr/>
      <dgm:t>
        <a:bodyPr/>
        <a:lstStyle/>
        <a:p>
          <a:endParaRPr lang="en-US"/>
        </a:p>
      </dgm:t>
    </dgm:pt>
    <dgm:pt modelId="{8073D100-B531-407B-9443-250DF5EF24B5}" type="pres">
      <dgm:prSet presAssocID="{6871FA64-8DFD-441D-A5ED-481D2A3CC62E}" presName="connectorText" presStyleLbl="sibTrans2D1" presStyleIdx="4" presStyleCnt="5"/>
      <dgm:spPr/>
      <dgm:t>
        <a:bodyPr/>
        <a:lstStyle/>
        <a:p>
          <a:endParaRPr lang="en-US"/>
        </a:p>
      </dgm:t>
    </dgm:pt>
    <dgm:pt modelId="{C4A23896-BAA1-49A6-BF17-4E2376B809B3}" type="pres">
      <dgm:prSet presAssocID="{A395B3E2-9073-4152-9F5E-FFFF65644BEE}" presName="node" presStyleLbl="node1" presStyleIdx="4" presStyleCnt="5">
        <dgm:presLayoutVars>
          <dgm:bulletEnabled val="1"/>
        </dgm:presLayoutVars>
      </dgm:prSet>
      <dgm:spPr/>
      <dgm:t>
        <a:bodyPr/>
        <a:lstStyle/>
        <a:p>
          <a:endParaRPr lang="en-US"/>
        </a:p>
      </dgm:t>
    </dgm:pt>
  </dgm:ptLst>
  <dgm:cxnLst>
    <dgm:cxn modelId="{28DAA2CA-BABF-42B4-BFEC-A11BEF1B508C}" type="presOf" srcId="{12F3C6B0-5F7A-4D3E-BEAD-403C8E522997}" destId="{964B1C78-75B4-468E-B9D0-86EE826D1B83}" srcOrd="0" destOrd="0" presId="urn:microsoft.com/office/officeart/2005/8/layout/radial5"/>
    <dgm:cxn modelId="{69A40090-0FD4-44DD-ADED-A8815300D3C0}" type="presOf" srcId="{65E7ED33-E896-41E6-9FFC-A8EEE15027E9}" destId="{75C7829C-6071-4D6E-A242-7014C0A07E25}" srcOrd="1" destOrd="0" presId="urn:microsoft.com/office/officeart/2005/8/layout/radial5"/>
    <dgm:cxn modelId="{1A2A5F3E-5F57-474E-8238-6B3548F61E2B}" srcId="{08FA6877-9828-44EB-B513-D982C9A2A469}" destId="{DE24DAFC-8D2F-4CA2-8489-49739A746458}" srcOrd="0" destOrd="0" parTransId="{E9F13B14-1867-458F-BE16-584BAC49C11B}" sibTransId="{08693079-C095-4361-A2F6-54698E09F9AE}"/>
    <dgm:cxn modelId="{39EEE25A-2957-4520-9485-C79B68F35CBD}" type="presOf" srcId="{6871FA64-8DFD-441D-A5ED-481D2A3CC62E}" destId="{0B0D83C0-7E0B-4784-A52F-755E97A10350}" srcOrd="0" destOrd="0" presId="urn:microsoft.com/office/officeart/2005/8/layout/radial5"/>
    <dgm:cxn modelId="{75CFC77D-2876-4BA3-AE20-C68678A0F341}" type="presOf" srcId="{27F5C064-6DE6-456F-BD46-DD51EF68BF8E}" destId="{55E1ADAB-0AFD-45A1-B41D-E4EB5AD5BFD6}" srcOrd="0" destOrd="0" presId="urn:microsoft.com/office/officeart/2005/8/layout/radial5"/>
    <dgm:cxn modelId="{F7081A18-A325-4F33-B7AC-4CA5AB99A9A3}" type="presOf" srcId="{8AE2AABE-A792-4791-B411-9F6805DBCF0C}" destId="{A3F64417-3EAF-409C-834F-FE3E51105325}" srcOrd="0" destOrd="0" presId="urn:microsoft.com/office/officeart/2005/8/layout/radial5"/>
    <dgm:cxn modelId="{4B71D08D-2021-4CD5-A13D-5D978834EAD2}" srcId="{DE24DAFC-8D2F-4CA2-8489-49739A746458}" destId="{27F5C064-6DE6-456F-BD46-DD51EF68BF8E}" srcOrd="2" destOrd="0" parTransId="{084CAAA6-9DC2-4302-9D97-9C03F1448E0D}" sibTransId="{0F141FC5-2506-4871-8003-BB249678987F}"/>
    <dgm:cxn modelId="{3A3A2233-EED7-4498-AF68-40CBBBE1174F}" type="presOf" srcId="{47AF6957-728B-4F4D-AAD3-1359AF5D5A44}" destId="{DB35D092-1542-4733-B367-D29AD714BAA2}" srcOrd="1" destOrd="0" presId="urn:microsoft.com/office/officeart/2005/8/layout/radial5"/>
    <dgm:cxn modelId="{D0B62D04-B121-4BA1-99BE-33DFEE7FAFD5}" type="presOf" srcId="{08E9555F-8585-4FCB-925E-C4F6D3F06404}" destId="{D1C8B65B-F884-4368-B59E-1BA0BA8583A1}" srcOrd="0" destOrd="0" presId="urn:microsoft.com/office/officeart/2005/8/layout/radial5"/>
    <dgm:cxn modelId="{93562335-D8D2-4F15-8D05-4F0107ABD389}" srcId="{DE24DAFC-8D2F-4CA2-8489-49739A746458}" destId="{08E9555F-8585-4FCB-925E-C4F6D3F06404}" srcOrd="3" destOrd="0" parTransId="{47AF6957-728B-4F4D-AAD3-1359AF5D5A44}" sibTransId="{45DEAEA1-B3CC-46C0-A990-72DF859D1ACD}"/>
    <dgm:cxn modelId="{A5310318-332D-4A79-9737-CA3CF4C1BD38}" type="presOf" srcId="{084CAAA6-9DC2-4302-9D97-9C03F1448E0D}" destId="{04AAE52B-355A-44DE-A47A-71A01DA435A8}" srcOrd="1" destOrd="0" presId="urn:microsoft.com/office/officeart/2005/8/layout/radial5"/>
    <dgm:cxn modelId="{EBC1015B-AB0D-4EA8-9D74-B797AE4140F3}" type="presOf" srcId="{A395B3E2-9073-4152-9F5E-FFFF65644BEE}" destId="{C4A23896-BAA1-49A6-BF17-4E2376B809B3}" srcOrd="0" destOrd="0" presId="urn:microsoft.com/office/officeart/2005/8/layout/radial5"/>
    <dgm:cxn modelId="{E3BAA34E-7384-4C50-8B4A-00FBF2D8FB5E}" type="presOf" srcId="{47AF6957-728B-4F4D-AAD3-1359AF5D5A44}" destId="{E5535777-3F21-4653-802F-146A301D0A53}" srcOrd="0" destOrd="0" presId="urn:microsoft.com/office/officeart/2005/8/layout/radial5"/>
    <dgm:cxn modelId="{CCB4918D-E525-4305-A65C-1903CCB0DBDB}" type="presOf" srcId="{65E7ED33-E896-41E6-9FFC-A8EEE15027E9}" destId="{46D1EEB1-2B48-456A-9435-00C3B0CB4383}" srcOrd="0" destOrd="0" presId="urn:microsoft.com/office/officeart/2005/8/layout/radial5"/>
    <dgm:cxn modelId="{15D570F4-B69B-42EC-8AFF-99D1256A534B}" srcId="{DE24DAFC-8D2F-4CA2-8489-49739A746458}" destId="{8AE2AABE-A792-4791-B411-9F6805DBCF0C}" srcOrd="1" destOrd="0" parTransId="{DFEE0C8F-A79F-4766-98F0-6DADF6889C0C}" sibTransId="{939C3545-5D71-446F-B193-FAFB7DA8A0AA}"/>
    <dgm:cxn modelId="{60F26E51-5086-4849-9D2E-11FE0DB85CA5}" type="presOf" srcId="{6871FA64-8DFD-441D-A5ED-481D2A3CC62E}" destId="{8073D100-B531-407B-9443-250DF5EF24B5}" srcOrd="1" destOrd="0" presId="urn:microsoft.com/office/officeart/2005/8/layout/radial5"/>
    <dgm:cxn modelId="{80600BA6-3ABF-46AF-A0C4-2009C0EE2635}" type="presOf" srcId="{DFEE0C8F-A79F-4766-98F0-6DADF6889C0C}" destId="{83DBA66C-8EB9-48C1-8DC1-3002A9A3C898}" srcOrd="0" destOrd="0" presId="urn:microsoft.com/office/officeart/2005/8/layout/radial5"/>
    <dgm:cxn modelId="{A9D0E205-F8FC-4E1C-98D4-511E9EB98B25}" type="presOf" srcId="{DE24DAFC-8D2F-4CA2-8489-49739A746458}" destId="{E0E9704A-41F2-4F43-8CD9-7C34AB3D253A}" srcOrd="0" destOrd="0" presId="urn:microsoft.com/office/officeart/2005/8/layout/radial5"/>
    <dgm:cxn modelId="{85E18CD2-18B1-49A7-BDDE-757E18779C16}" type="presOf" srcId="{08FA6877-9828-44EB-B513-D982C9A2A469}" destId="{FA6A8102-254D-43C8-88C5-B38DFA13EF96}" srcOrd="0" destOrd="0" presId="urn:microsoft.com/office/officeart/2005/8/layout/radial5"/>
    <dgm:cxn modelId="{E3898E9F-467E-4F54-BE51-A7E9F909D191}" srcId="{DE24DAFC-8D2F-4CA2-8489-49739A746458}" destId="{A395B3E2-9073-4152-9F5E-FFFF65644BEE}" srcOrd="4" destOrd="0" parTransId="{6871FA64-8DFD-441D-A5ED-481D2A3CC62E}" sibTransId="{F91EED8C-E6CD-4E3C-A9C9-E5E99D14874B}"/>
    <dgm:cxn modelId="{F6DA21F5-9A22-4A39-B5C3-CC00A285A965}" type="presOf" srcId="{DFEE0C8F-A79F-4766-98F0-6DADF6889C0C}" destId="{1DFCD372-DAE0-4548-BB66-C04B07D193CE}" srcOrd="1" destOrd="0" presId="urn:microsoft.com/office/officeart/2005/8/layout/radial5"/>
    <dgm:cxn modelId="{A6E995AF-1319-48BA-9A56-0C7824F919D9}" srcId="{DE24DAFC-8D2F-4CA2-8489-49739A746458}" destId="{12F3C6B0-5F7A-4D3E-BEAD-403C8E522997}" srcOrd="0" destOrd="0" parTransId="{65E7ED33-E896-41E6-9FFC-A8EEE15027E9}" sibTransId="{0E613DE5-B7BA-4368-A53C-1AB589414B6D}"/>
    <dgm:cxn modelId="{1ACDAE78-6B08-45B7-BEA5-D0914C59FB89}" type="presOf" srcId="{084CAAA6-9DC2-4302-9D97-9C03F1448E0D}" destId="{B52DEBA0-59A2-4C6E-B9D2-C1490FCFC8EC}" srcOrd="0" destOrd="0" presId="urn:microsoft.com/office/officeart/2005/8/layout/radial5"/>
    <dgm:cxn modelId="{5335AD8E-FB1C-4ABE-B4EA-E11D2199CFE8}" type="presParOf" srcId="{FA6A8102-254D-43C8-88C5-B38DFA13EF96}" destId="{E0E9704A-41F2-4F43-8CD9-7C34AB3D253A}" srcOrd="0" destOrd="0" presId="urn:microsoft.com/office/officeart/2005/8/layout/radial5"/>
    <dgm:cxn modelId="{F4304F39-3B09-451A-A46A-FE88A40B8D29}" type="presParOf" srcId="{FA6A8102-254D-43C8-88C5-B38DFA13EF96}" destId="{46D1EEB1-2B48-456A-9435-00C3B0CB4383}" srcOrd="1" destOrd="0" presId="urn:microsoft.com/office/officeart/2005/8/layout/radial5"/>
    <dgm:cxn modelId="{6C4F8369-F7D9-4FC6-B51A-AB32A538B2D3}" type="presParOf" srcId="{46D1EEB1-2B48-456A-9435-00C3B0CB4383}" destId="{75C7829C-6071-4D6E-A242-7014C0A07E25}" srcOrd="0" destOrd="0" presId="urn:microsoft.com/office/officeart/2005/8/layout/radial5"/>
    <dgm:cxn modelId="{312DBA15-791B-4702-A4BB-6A2535B260B6}" type="presParOf" srcId="{FA6A8102-254D-43C8-88C5-B38DFA13EF96}" destId="{964B1C78-75B4-468E-B9D0-86EE826D1B83}" srcOrd="2" destOrd="0" presId="urn:microsoft.com/office/officeart/2005/8/layout/radial5"/>
    <dgm:cxn modelId="{449899B5-9719-442A-9599-9E692F425294}" type="presParOf" srcId="{FA6A8102-254D-43C8-88C5-B38DFA13EF96}" destId="{83DBA66C-8EB9-48C1-8DC1-3002A9A3C898}" srcOrd="3" destOrd="0" presId="urn:microsoft.com/office/officeart/2005/8/layout/radial5"/>
    <dgm:cxn modelId="{343ABDD4-4CFC-4ADC-9D4C-E65CC1CAB725}" type="presParOf" srcId="{83DBA66C-8EB9-48C1-8DC1-3002A9A3C898}" destId="{1DFCD372-DAE0-4548-BB66-C04B07D193CE}" srcOrd="0" destOrd="0" presId="urn:microsoft.com/office/officeart/2005/8/layout/radial5"/>
    <dgm:cxn modelId="{F26D8995-B0B1-4056-83F6-AD83ED6DD87C}" type="presParOf" srcId="{FA6A8102-254D-43C8-88C5-B38DFA13EF96}" destId="{A3F64417-3EAF-409C-834F-FE3E51105325}" srcOrd="4" destOrd="0" presId="urn:microsoft.com/office/officeart/2005/8/layout/radial5"/>
    <dgm:cxn modelId="{01224138-3302-42C4-A227-87CAEED4D8FE}" type="presParOf" srcId="{FA6A8102-254D-43C8-88C5-B38DFA13EF96}" destId="{B52DEBA0-59A2-4C6E-B9D2-C1490FCFC8EC}" srcOrd="5" destOrd="0" presId="urn:microsoft.com/office/officeart/2005/8/layout/radial5"/>
    <dgm:cxn modelId="{EE7F749F-E444-470E-94FD-2E9E8D227FB4}" type="presParOf" srcId="{B52DEBA0-59A2-4C6E-B9D2-C1490FCFC8EC}" destId="{04AAE52B-355A-44DE-A47A-71A01DA435A8}" srcOrd="0" destOrd="0" presId="urn:microsoft.com/office/officeart/2005/8/layout/radial5"/>
    <dgm:cxn modelId="{FD987C9F-EBD5-4479-935A-371C284D6232}" type="presParOf" srcId="{FA6A8102-254D-43C8-88C5-B38DFA13EF96}" destId="{55E1ADAB-0AFD-45A1-B41D-E4EB5AD5BFD6}" srcOrd="6" destOrd="0" presId="urn:microsoft.com/office/officeart/2005/8/layout/radial5"/>
    <dgm:cxn modelId="{9B4A8FBD-62F6-4F4A-A285-6CDC3AE6AA3E}" type="presParOf" srcId="{FA6A8102-254D-43C8-88C5-B38DFA13EF96}" destId="{E5535777-3F21-4653-802F-146A301D0A53}" srcOrd="7" destOrd="0" presId="urn:microsoft.com/office/officeart/2005/8/layout/radial5"/>
    <dgm:cxn modelId="{AE1E486B-6770-47A3-871C-C26B6972A9FE}" type="presParOf" srcId="{E5535777-3F21-4653-802F-146A301D0A53}" destId="{DB35D092-1542-4733-B367-D29AD714BAA2}" srcOrd="0" destOrd="0" presId="urn:microsoft.com/office/officeart/2005/8/layout/radial5"/>
    <dgm:cxn modelId="{F1704E42-E7A6-46B4-B961-7D2E3916D530}" type="presParOf" srcId="{FA6A8102-254D-43C8-88C5-B38DFA13EF96}" destId="{D1C8B65B-F884-4368-B59E-1BA0BA8583A1}" srcOrd="8" destOrd="0" presId="urn:microsoft.com/office/officeart/2005/8/layout/radial5"/>
    <dgm:cxn modelId="{76F4CC76-ED53-44CA-A6FE-C4B7A937BEB4}" type="presParOf" srcId="{FA6A8102-254D-43C8-88C5-B38DFA13EF96}" destId="{0B0D83C0-7E0B-4784-A52F-755E97A10350}" srcOrd="9" destOrd="0" presId="urn:microsoft.com/office/officeart/2005/8/layout/radial5"/>
    <dgm:cxn modelId="{1F9B51EF-16B3-47E0-8EB0-70FB3378C3FA}" type="presParOf" srcId="{0B0D83C0-7E0B-4784-A52F-755E97A10350}" destId="{8073D100-B531-407B-9443-250DF5EF24B5}" srcOrd="0" destOrd="0" presId="urn:microsoft.com/office/officeart/2005/8/layout/radial5"/>
    <dgm:cxn modelId="{86D6A734-333B-4457-B8AE-C632DECE703A}" type="presParOf" srcId="{FA6A8102-254D-43C8-88C5-B38DFA13EF96}" destId="{C4A23896-BAA1-49A6-BF17-4E2376B809B3}" srcOrd="10" destOrd="0" presId="urn:microsoft.com/office/officeart/2005/8/layout/radial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2AC22-D5B6-495F-90F3-64A5466E7B84}" type="doc">
      <dgm:prSet loTypeId="urn:microsoft.com/office/officeart/2005/8/layout/process1" loCatId="process" qsTypeId="urn:microsoft.com/office/officeart/2005/8/quickstyle/simple1" qsCatId="simple" csTypeId="urn:microsoft.com/office/officeart/2005/8/colors/accent1_2" csCatId="accent1" phldr="1"/>
      <dgm:spPr/>
    </dgm:pt>
    <dgm:pt modelId="{825AEC79-6C7C-4712-9A5D-F4512C198967}">
      <dgm:prSet phldrT="[Text]"/>
      <dgm:spPr/>
      <dgm:t>
        <a:bodyPr/>
        <a:lstStyle/>
        <a:p>
          <a:r>
            <a:rPr lang="en-US" dirty="0" smtClean="0">
              <a:latin typeface="Futura LT Pro Light" panose="020B0402020204020303" pitchFamily="34" charset="0"/>
            </a:rPr>
            <a:t>Publisher partner</a:t>
          </a:r>
          <a:endParaRPr lang="en-US" dirty="0">
            <a:latin typeface="Futura LT Pro Light" panose="020B0402020204020303" pitchFamily="34" charset="0"/>
          </a:endParaRPr>
        </a:p>
      </dgm:t>
    </dgm:pt>
    <dgm:pt modelId="{5B5E6378-C5E2-444A-B423-595B14D65F4F}" type="parTrans" cxnId="{89F080FD-2E94-43E1-90CA-967117448EFB}">
      <dgm:prSet/>
      <dgm:spPr/>
      <dgm:t>
        <a:bodyPr/>
        <a:lstStyle/>
        <a:p>
          <a:endParaRPr lang="en-US"/>
        </a:p>
      </dgm:t>
    </dgm:pt>
    <dgm:pt modelId="{47AF81E1-5CCF-4869-BC61-F14CF50FD8E6}" type="sibTrans" cxnId="{89F080FD-2E94-43E1-90CA-967117448EFB}">
      <dgm:prSet/>
      <dgm:spPr/>
      <dgm:t>
        <a:bodyPr/>
        <a:lstStyle/>
        <a:p>
          <a:endParaRPr lang="en-US"/>
        </a:p>
      </dgm:t>
    </dgm:pt>
    <dgm:pt modelId="{27E3C3CA-8422-4D92-8A9D-47B5B030C39F}">
      <dgm:prSet phldrT="[Text]"/>
      <dgm:spPr/>
      <dgm:t>
        <a:bodyPr/>
        <a:lstStyle/>
        <a:p>
          <a:r>
            <a:rPr lang="en-US" dirty="0" smtClean="0">
              <a:latin typeface="Futura LT Pro Light" panose="020B0402020204020303" pitchFamily="34" charset="0"/>
            </a:rPr>
            <a:t>Facebook Ad</a:t>
          </a:r>
          <a:endParaRPr lang="en-US" dirty="0">
            <a:latin typeface="Futura LT Pro Light" panose="020B0402020204020303" pitchFamily="34" charset="0"/>
          </a:endParaRPr>
        </a:p>
      </dgm:t>
    </dgm:pt>
    <dgm:pt modelId="{8B857E45-E329-4BE0-9D9B-E2B34A271A90}" type="parTrans" cxnId="{F9B0A9D3-A71C-4A6D-A694-6D0C190B5308}">
      <dgm:prSet/>
      <dgm:spPr/>
      <dgm:t>
        <a:bodyPr/>
        <a:lstStyle/>
        <a:p>
          <a:endParaRPr lang="en-US"/>
        </a:p>
      </dgm:t>
    </dgm:pt>
    <dgm:pt modelId="{1E850511-5F7D-4F87-8520-735261C4A078}" type="sibTrans" cxnId="{F9B0A9D3-A71C-4A6D-A694-6D0C190B5308}">
      <dgm:prSet/>
      <dgm:spPr/>
      <dgm:t>
        <a:bodyPr/>
        <a:lstStyle/>
        <a:p>
          <a:endParaRPr lang="en-US"/>
        </a:p>
      </dgm:t>
    </dgm:pt>
    <dgm:pt modelId="{0DDDADC5-8488-49F7-95BB-1E8A64D39990}">
      <dgm:prSet phldrT="[Text]"/>
      <dgm:spPr/>
      <dgm:t>
        <a:bodyPr/>
        <a:lstStyle/>
        <a:p>
          <a:r>
            <a:rPr lang="en-US" dirty="0" smtClean="0">
              <a:latin typeface="Futura LT Pro Light" panose="020B0402020204020303" pitchFamily="34" charset="0"/>
            </a:rPr>
            <a:t>Google </a:t>
          </a:r>
          <a:r>
            <a:rPr lang="en-US" dirty="0" err="1" smtClean="0">
              <a:latin typeface="Futura LT Pro Light" panose="020B0402020204020303" pitchFamily="34" charset="0"/>
            </a:rPr>
            <a:t>Adwords</a:t>
          </a:r>
          <a:endParaRPr lang="en-US" dirty="0">
            <a:latin typeface="Futura LT Pro Light" panose="020B0402020204020303" pitchFamily="34" charset="0"/>
          </a:endParaRPr>
        </a:p>
      </dgm:t>
    </dgm:pt>
    <dgm:pt modelId="{591936AA-1FDF-4FC9-818B-B3BE235123F5}" type="parTrans" cxnId="{256B9E61-2475-4B86-8E9C-1F54A909EA8B}">
      <dgm:prSet/>
      <dgm:spPr/>
      <dgm:t>
        <a:bodyPr/>
        <a:lstStyle/>
        <a:p>
          <a:endParaRPr lang="en-US"/>
        </a:p>
      </dgm:t>
    </dgm:pt>
    <dgm:pt modelId="{34D08107-AB0B-4124-BC95-D4F7A7FC1EE2}" type="sibTrans" cxnId="{256B9E61-2475-4B86-8E9C-1F54A909EA8B}">
      <dgm:prSet/>
      <dgm:spPr/>
      <dgm:t>
        <a:bodyPr/>
        <a:lstStyle/>
        <a:p>
          <a:endParaRPr lang="en-US"/>
        </a:p>
      </dgm:t>
    </dgm:pt>
    <dgm:pt modelId="{5802EC5F-AB91-46DF-87AC-F0DAFB0646BA}">
      <dgm:prSet phldrT="[Text]"/>
      <dgm:spPr/>
      <dgm:t>
        <a:bodyPr/>
        <a:lstStyle/>
        <a:p>
          <a:r>
            <a:rPr lang="en-US" dirty="0" smtClean="0">
              <a:solidFill>
                <a:schemeClr val="bg1"/>
              </a:solidFill>
              <a:latin typeface="Futura LT Pro Light" panose="020B0402020204020303" pitchFamily="34" charset="0"/>
            </a:rPr>
            <a:t>Publisher Partner </a:t>
          </a:r>
          <a:r>
            <a:rPr lang="en-US" dirty="0" smtClean="0">
              <a:solidFill>
                <a:schemeClr val="bg1"/>
              </a:solidFill>
              <a:latin typeface="Futura LT Pro Light" panose="020B0402020204020303" pitchFamily="34" charset="0"/>
            </a:rPr>
            <a:t>social accounts</a:t>
          </a:r>
          <a:endParaRPr lang="en-US" dirty="0">
            <a:solidFill>
              <a:schemeClr val="bg1"/>
            </a:solidFill>
            <a:latin typeface="Futura LT Pro Light" panose="020B0402020204020303" pitchFamily="34" charset="0"/>
          </a:endParaRPr>
        </a:p>
      </dgm:t>
    </dgm:pt>
    <dgm:pt modelId="{94E571E5-FC03-45B2-8CB7-6E152D23ABE9}" type="parTrans" cxnId="{CB48B02E-90A5-4A4A-93EA-B1B1A414BAE3}">
      <dgm:prSet/>
      <dgm:spPr/>
      <dgm:t>
        <a:bodyPr/>
        <a:lstStyle/>
        <a:p>
          <a:endParaRPr lang="en-US"/>
        </a:p>
      </dgm:t>
    </dgm:pt>
    <dgm:pt modelId="{656863F9-431A-40BF-8108-22133554FBA6}" type="sibTrans" cxnId="{CB48B02E-90A5-4A4A-93EA-B1B1A414BAE3}">
      <dgm:prSet/>
      <dgm:spPr/>
      <dgm:t>
        <a:bodyPr/>
        <a:lstStyle/>
        <a:p>
          <a:endParaRPr lang="en-US"/>
        </a:p>
      </dgm:t>
    </dgm:pt>
    <dgm:pt modelId="{34C649FB-2A80-4B8E-B97D-B00365D8321E}">
      <dgm:prSet phldrT="[Text]"/>
      <dgm:spPr/>
      <dgm:t>
        <a:bodyPr/>
        <a:lstStyle/>
        <a:p>
          <a:r>
            <a:rPr lang="en-US" dirty="0" smtClean="0">
              <a:latin typeface="Futura LT Pro Light" panose="020B0402020204020303" pitchFamily="34" charset="0"/>
            </a:rPr>
            <a:t>Other Press</a:t>
          </a:r>
          <a:endParaRPr lang="en-US" dirty="0">
            <a:latin typeface="Futura LT Pro Light" panose="020B0402020204020303" pitchFamily="34" charset="0"/>
          </a:endParaRPr>
        </a:p>
      </dgm:t>
    </dgm:pt>
    <dgm:pt modelId="{1E416B04-445E-4B59-BBC7-6B456FFC62D6}" type="parTrans" cxnId="{74EA2128-1332-438E-90AE-B3F17C55A7D7}">
      <dgm:prSet/>
      <dgm:spPr/>
      <dgm:t>
        <a:bodyPr/>
        <a:lstStyle/>
        <a:p>
          <a:endParaRPr lang="en-US"/>
        </a:p>
      </dgm:t>
    </dgm:pt>
    <dgm:pt modelId="{EFE81E32-899C-49C8-8AAB-66756C627F8D}" type="sibTrans" cxnId="{74EA2128-1332-438E-90AE-B3F17C55A7D7}">
      <dgm:prSet/>
      <dgm:spPr/>
      <dgm:t>
        <a:bodyPr/>
        <a:lstStyle/>
        <a:p>
          <a:endParaRPr lang="en-US"/>
        </a:p>
      </dgm:t>
    </dgm:pt>
    <dgm:pt modelId="{F85D77E6-A8AA-4BAA-B59A-2FC3BA5FD8D1}">
      <dgm:prSet phldrT="[Text]"/>
      <dgm:spPr/>
      <dgm:t>
        <a:bodyPr/>
        <a:lstStyle/>
        <a:p>
          <a:r>
            <a:rPr lang="en-US" dirty="0" smtClean="0">
              <a:latin typeface="Futura LT Pro Light" panose="020B0402020204020303" pitchFamily="34" charset="0"/>
            </a:rPr>
            <a:t>Campaign Landing Page</a:t>
          </a:r>
          <a:endParaRPr lang="en-US" dirty="0">
            <a:latin typeface="Futura LT Pro Light" panose="020B0402020204020303" pitchFamily="34" charset="0"/>
          </a:endParaRPr>
        </a:p>
      </dgm:t>
    </dgm:pt>
    <dgm:pt modelId="{CA950C24-5830-42C1-97F4-3C2626C81A24}" type="parTrans" cxnId="{E55AF408-4161-40FB-9CF0-8A5EEE2120E1}">
      <dgm:prSet/>
      <dgm:spPr/>
      <dgm:t>
        <a:bodyPr/>
        <a:lstStyle/>
        <a:p>
          <a:endParaRPr lang="en-US"/>
        </a:p>
      </dgm:t>
    </dgm:pt>
    <dgm:pt modelId="{E8F70DEF-C26F-4963-8F98-CE2EA37ACE3E}" type="sibTrans" cxnId="{E55AF408-4161-40FB-9CF0-8A5EEE2120E1}">
      <dgm:prSet/>
      <dgm:spPr/>
      <dgm:t>
        <a:bodyPr/>
        <a:lstStyle/>
        <a:p>
          <a:endParaRPr lang="en-US"/>
        </a:p>
      </dgm:t>
    </dgm:pt>
    <dgm:pt modelId="{CD08FC42-6BDD-46BD-B034-79EDFC240A71}">
      <dgm:prSet phldrT="[Text]"/>
      <dgm:spPr/>
      <dgm:t>
        <a:bodyPr/>
        <a:lstStyle/>
        <a:p>
          <a:r>
            <a:rPr lang="en-US" dirty="0" smtClean="0">
              <a:latin typeface="Futura LT Pro Light" panose="020B0402020204020303" pitchFamily="34" charset="0"/>
            </a:rPr>
            <a:t>SOS Facebook</a:t>
          </a:r>
          <a:endParaRPr lang="en-US" dirty="0">
            <a:latin typeface="Futura LT Pro Light" panose="020B0402020204020303" pitchFamily="34" charset="0"/>
          </a:endParaRPr>
        </a:p>
      </dgm:t>
    </dgm:pt>
    <dgm:pt modelId="{4112B0C0-D270-4583-8FB4-89CAF1A2B1DC}" type="parTrans" cxnId="{4342C7CC-6F05-4C98-ADB5-0FE717FDBA8B}">
      <dgm:prSet/>
      <dgm:spPr/>
      <dgm:t>
        <a:bodyPr/>
        <a:lstStyle/>
        <a:p>
          <a:endParaRPr lang="en-US"/>
        </a:p>
      </dgm:t>
    </dgm:pt>
    <dgm:pt modelId="{29B0F38D-CEB9-451E-B1C7-FA5B07BCD007}" type="sibTrans" cxnId="{4342C7CC-6F05-4C98-ADB5-0FE717FDBA8B}">
      <dgm:prSet/>
      <dgm:spPr/>
      <dgm:t>
        <a:bodyPr/>
        <a:lstStyle/>
        <a:p>
          <a:endParaRPr lang="en-US"/>
        </a:p>
      </dgm:t>
    </dgm:pt>
    <dgm:pt modelId="{2194B540-ACBE-46A1-9E22-1E252B104375}" type="pres">
      <dgm:prSet presAssocID="{2252AC22-D5B6-495F-90F3-64A5466E7B84}" presName="Name0" presStyleCnt="0">
        <dgm:presLayoutVars>
          <dgm:dir/>
          <dgm:resizeHandles val="exact"/>
        </dgm:presLayoutVars>
      </dgm:prSet>
      <dgm:spPr/>
    </dgm:pt>
    <dgm:pt modelId="{83EC1B97-E6D4-4820-80F0-1B550F9EBE4A}" type="pres">
      <dgm:prSet presAssocID="{825AEC79-6C7C-4712-9A5D-F4512C198967}" presName="node" presStyleLbl="node1" presStyleIdx="0" presStyleCnt="7">
        <dgm:presLayoutVars>
          <dgm:bulletEnabled val="1"/>
        </dgm:presLayoutVars>
      </dgm:prSet>
      <dgm:spPr/>
      <dgm:t>
        <a:bodyPr/>
        <a:lstStyle/>
        <a:p>
          <a:endParaRPr lang="en-US"/>
        </a:p>
      </dgm:t>
    </dgm:pt>
    <dgm:pt modelId="{62C08EDB-7CDC-42ED-9D28-2A3F32CE2A59}" type="pres">
      <dgm:prSet presAssocID="{47AF81E1-5CCF-4869-BC61-F14CF50FD8E6}" presName="sibTrans" presStyleLbl="sibTrans2D1" presStyleIdx="0" presStyleCnt="6"/>
      <dgm:spPr/>
      <dgm:t>
        <a:bodyPr/>
        <a:lstStyle/>
        <a:p>
          <a:endParaRPr lang="en-US"/>
        </a:p>
      </dgm:t>
    </dgm:pt>
    <dgm:pt modelId="{49775587-F823-41B5-B890-C5A1BDFCDA81}" type="pres">
      <dgm:prSet presAssocID="{47AF81E1-5CCF-4869-BC61-F14CF50FD8E6}" presName="connectorText" presStyleLbl="sibTrans2D1" presStyleIdx="0" presStyleCnt="6"/>
      <dgm:spPr/>
      <dgm:t>
        <a:bodyPr/>
        <a:lstStyle/>
        <a:p>
          <a:endParaRPr lang="en-US"/>
        </a:p>
      </dgm:t>
    </dgm:pt>
    <dgm:pt modelId="{A943A90E-2862-457C-8D09-C313525B25AD}" type="pres">
      <dgm:prSet presAssocID="{5802EC5F-AB91-46DF-87AC-F0DAFB0646BA}" presName="node" presStyleLbl="node1" presStyleIdx="1" presStyleCnt="7">
        <dgm:presLayoutVars>
          <dgm:bulletEnabled val="1"/>
        </dgm:presLayoutVars>
      </dgm:prSet>
      <dgm:spPr/>
      <dgm:t>
        <a:bodyPr/>
        <a:lstStyle/>
        <a:p>
          <a:endParaRPr lang="en-US"/>
        </a:p>
      </dgm:t>
    </dgm:pt>
    <dgm:pt modelId="{A0FAFED6-0C54-40F8-B065-C5D735C80B12}" type="pres">
      <dgm:prSet presAssocID="{656863F9-431A-40BF-8108-22133554FBA6}" presName="sibTrans" presStyleLbl="sibTrans2D1" presStyleIdx="1" presStyleCnt="6"/>
      <dgm:spPr/>
      <dgm:t>
        <a:bodyPr/>
        <a:lstStyle/>
        <a:p>
          <a:endParaRPr lang="en-US"/>
        </a:p>
      </dgm:t>
    </dgm:pt>
    <dgm:pt modelId="{C1D38095-401C-4667-A142-241AE0855BBD}" type="pres">
      <dgm:prSet presAssocID="{656863F9-431A-40BF-8108-22133554FBA6}" presName="connectorText" presStyleLbl="sibTrans2D1" presStyleIdx="1" presStyleCnt="6"/>
      <dgm:spPr/>
      <dgm:t>
        <a:bodyPr/>
        <a:lstStyle/>
        <a:p>
          <a:endParaRPr lang="en-US"/>
        </a:p>
      </dgm:t>
    </dgm:pt>
    <dgm:pt modelId="{AD5B7816-FF52-413E-86E2-294DBB0E3D51}" type="pres">
      <dgm:prSet presAssocID="{34C649FB-2A80-4B8E-B97D-B00365D8321E}" presName="node" presStyleLbl="node1" presStyleIdx="2" presStyleCnt="7">
        <dgm:presLayoutVars>
          <dgm:bulletEnabled val="1"/>
        </dgm:presLayoutVars>
      </dgm:prSet>
      <dgm:spPr/>
      <dgm:t>
        <a:bodyPr/>
        <a:lstStyle/>
        <a:p>
          <a:endParaRPr lang="en-US"/>
        </a:p>
      </dgm:t>
    </dgm:pt>
    <dgm:pt modelId="{3CDA7CD5-0FEC-4616-A024-77FACD074BEB}" type="pres">
      <dgm:prSet presAssocID="{EFE81E32-899C-49C8-8AAB-66756C627F8D}" presName="sibTrans" presStyleLbl="sibTrans2D1" presStyleIdx="2" presStyleCnt="6"/>
      <dgm:spPr/>
      <dgm:t>
        <a:bodyPr/>
        <a:lstStyle/>
        <a:p>
          <a:endParaRPr lang="en-US"/>
        </a:p>
      </dgm:t>
    </dgm:pt>
    <dgm:pt modelId="{BA1D3CA5-FE05-417D-A77F-A3FECA10BAD8}" type="pres">
      <dgm:prSet presAssocID="{EFE81E32-899C-49C8-8AAB-66756C627F8D}" presName="connectorText" presStyleLbl="sibTrans2D1" presStyleIdx="2" presStyleCnt="6"/>
      <dgm:spPr/>
      <dgm:t>
        <a:bodyPr/>
        <a:lstStyle/>
        <a:p>
          <a:endParaRPr lang="en-US"/>
        </a:p>
      </dgm:t>
    </dgm:pt>
    <dgm:pt modelId="{D6C53282-5376-40CB-B5A7-0E622BF6DA1D}" type="pres">
      <dgm:prSet presAssocID="{F85D77E6-A8AA-4BAA-B59A-2FC3BA5FD8D1}" presName="node" presStyleLbl="node1" presStyleIdx="3" presStyleCnt="7">
        <dgm:presLayoutVars>
          <dgm:bulletEnabled val="1"/>
        </dgm:presLayoutVars>
      </dgm:prSet>
      <dgm:spPr/>
      <dgm:t>
        <a:bodyPr/>
        <a:lstStyle/>
        <a:p>
          <a:endParaRPr lang="en-US"/>
        </a:p>
      </dgm:t>
    </dgm:pt>
    <dgm:pt modelId="{6007EFBB-089A-44D8-A1E1-1BB41633548D}" type="pres">
      <dgm:prSet presAssocID="{E8F70DEF-C26F-4963-8F98-CE2EA37ACE3E}" presName="sibTrans" presStyleLbl="sibTrans2D1" presStyleIdx="3" presStyleCnt="6"/>
      <dgm:spPr/>
      <dgm:t>
        <a:bodyPr/>
        <a:lstStyle/>
        <a:p>
          <a:endParaRPr lang="en-US"/>
        </a:p>
      </dgm:t>
    </dgm:pt>
    <dgm:pt modelId="{7AEFE3F4-C918-492B-A7AC-92F21279D65F}" type="pres">
      <dgm:prSet presAssocID="{E8F70DEF-C26F-4963-8F98-CE2EA37ACE3E}" presName="connectorText" presStyleLbl="sibTrans2D1" presStyleIdx="3" presStyleCnt="6"/>
      <dgm:spPr/>
      <dgm:t>
        <a:bodyPr/>
        <a:lstStyle/>
        <a:p>
          <a:endParaRPr lang="en-US"/>
        </a:p>
      </dgm:t>
    </dgm:pt>
    <dgm:pt modelId="{F6AE1960-19CD-4999-96BF-007476969247}" type="pres">
      <dgm:prSet presAssocID="{CD08FC42-6BDD-46BD-B034-79EDFC240A71}" presName="node" presStyleLbl="node1" presStyleIdx="4" presStyleCnt="7">
        <dgm:presLayoutVars>
          <dgm:bulletEnabled val="1"/>
        </dgm:presLayoutVars>
      </dgm:prSet>
      <dgm:spPr/>
      <dgm:t>
        <a:bodyPr/>
        <a:lstStyle/>
        <a:p>
          <a:endParaRPr lang="en-US"/>
        </a:p>
      </dgm:t>
    </dgm:pt>
    <dgm:pt modelId="{8A2B4685-8551-4FF5-B182-F9A050CC03C6}" type="pres">
      <dgm:prSet presAssocID="{29B0F38D-CEB9-451E-B1C7-FA5B07BCD007}" presName="sibTrans" presStyleLbl="sibTrans2D1" presStyleIdx="4" presStyleCnt="6"/>
      <dgm:spPr/>
      <dgm:t>
        <a:bodyPr/>
        <a:lstStyle/>
        <a:p>
          <a:endParaRPr lang="en-US"/>
        </a:p>
      </dgm:t>
    </dgm:pt>
    <dgm:pt modelId="{085D67C4-082F-4728-AEBC-043213A15087}" type="pres">
      <dgm:prSet presAssocID="{29B0F38D-CEB9-451E-B1C7-FA5B07BCD007}" presName="connectorText" presStyleLbl="sibTrans2D1" presStyleIdx="4" presStyleCnt="6"/>
      <dgm:spPr/>
      <dgm:t>
        <a:bodyPr/>
        <a:lstStyle/>
        <a:p>
          <a:endParaRPr lang="en-US"/>
        </a:p>
      </dgm:t>
    </dgm:pt>
    <dgm:pt modelId="{D4559869-08E2-425D-9D25-109FD91D2C62}" type="pres">
      <dgm:prSet presAssocID="{27E3C3CA-8422-4D92-8A9D-47B5B030C39F}" presName="node" presStyleLbl="node1" presStyleIdx="5" presStyleCnt="7">
        <dgm:presLayoutVars>
          <dgm:bulletEnabled val="1"/>
        </dgm:presLayoutVars>
      </dgm:prSet>
      <dgm:spPr/>
      <dgm:t>
        <a:bodyPr/>
        <a:lstStyle/>
        <a:p>
          <a:endParaRPr lang="en-US"/>
        </a:p>
      </dgm:t>
    </dgm:pt>
    <dgm:pt modelId="{81102EEB-2F82-45D6-8506-ADEFF2DD42F0}" type="pres">
      <dgm:prSet presAssocID="{1E850511-5F7D-4F87-8520-735261C4A078}" presName="sibTrans" presStyleLbl="sibTrans2D1" presStyleIdx="5" presStyleCnt="6"/>
      <dgm:spPr/>
      <dgm:t>
        <a:bodyPr/>
        <a:lstStyle/>
        <a:p>
          <a:endParaRPr lang="en-US"/>
        </a:p>
      </dgm:t>
    </dgm:pt>
    <dgm:pt modelId="{5A20806F-572D-4F5C-9D0E-ED14F5CEBEB4}" type="pres">
      <dgm:prSet presAssocID="{1E850511-5F7D-4F87-8520-735261C4A078}" presName="connectorText" presStyleLbl="sibTrans2D1" presStyleIdx="5" presStyleCnt="6"/>
      <dgm:spPr/>
      <dgm:t>
        <a:bodyPr/>
        <a:lstStyle/>
        <a:p>
          <a:endParaRPr lang="en-US"/>
        </a:p>
      </dgm:t>
    </dgm:pt>
    <dgm:pt modelId="{5FFA2481-65F4-4F43-91A1-2C9C4E80CD88}" type="pres">
      <dgm:prSet presAssocID="{0DDDADC5-8488-49F7-95BB-1E8A64D39990}" presName="node" presStyleLbl="node1" presStyleIdx="6" presStyleCnt="7">
        <dgm:presLayoutVars>
          <dgm:bulletEnabled val="1"/>
        </dgm:presLayoutVars>
      </dgm:prSet>
      <dgm:spPr/>
      <dgm:t>
        <a:bodyPr/>
        <a:lstStyle/>
        <a:p>
          <a:endParaRPr lang="en-US"/>
        </a:p>
      </dgm:t>
    </dgm:pt>
  </dgm:ptLst>
  <dgm:cxnLst>
    <dgm:cxn modelId="{E2116A29-7997-4686-BEA3-76ACF1FFF393}" type="presOf" srcId="{EFE81E32-899C-49C8-8AAB-66756C627F8D}" destId="{3CDA7CD5-0FEC-4616-A024-77FACD074BEB}" srcOrd="0" destOrd="0" presId="urn:microsoft.com/office/officeart/2005/8/layout/process1"/>
    <dgm:cxn modelId="{CB48B02E-90A5-4A4A-93EA-B1B1A414BAE3}" srcId="{2252AC22-D5B6-495F-90F3-64A5466E7B84}" destId="{5802EC5F-AB91-46DF-87AC-F0DAFB0646BA}" srcOrd="1" destOrd="0" parTransId="{94E571E5-FC03-45B2-8CB7-6E152D23ABE9}" sibTransId="{656863F9-431A-40BF-8108-22133554FBA6}"/>
    <dgm:cxn modelId="{87C157D5-7423-4426-87F6-F9A13FEF822E}" type="presOf" srcId="{27E3C3CA-8422-4D92-8A9D-47B5B030C39F}" destId="{D4559869-08E2-425D-9D25-109FD91D2C62}" srcOrd="0" destOrd="0" presId="urn:microsoft.com/office/officeart/2005/8/layout/process1"/>
    <dgm:cxn modelId="{89F080FD-2E94-43E1-90CA-967117448EFB}" srcId="{2252AC22-D5B6-495F-90F3-64A5466E7B84}" destId="{825AEC79-6C7C-4712-9A5D-F4512C198967}" srcOrd="0" destOrd="0" parTransId="{5B5E6378-C5E2-444A-B423-595B14D65F4F}" sibTransId="{47AF81E1-5CCF-4869-BC61-F14CF50FD8E6}"/>
    <dgm:cxn modelId="{6731C3CA-E6C2-4707-89FE-E82CCA0B4FAA}" type="presOf" srcId="{0DDDADC5-8488-49F7-95BB-1E8A64D39990}" destId="{5FFA2481-65F4-4F43-91A1-2C9C4E80CD88}" srcOrd="0" destOrd="0" presId="urn:microsoft.com/office/officeart/2005/8/layout/process1"/>
    <dgm:cxn modelId="{F9B0A9D3-A71C-4A6D-A694-6D0C190B5308}" srcId="{2252AC22-D5B6-495F-90F3-64A5466E7B84}" destId="{27E3C3CA-8422-4D92-8A9D-47B5B030C39F}" srcOrd="5" destOrd="0" parTransId="{8B857E45-E329-4BE0-9D9B-E2B34A271A90}" sibTransId="{1E850511-5F7D-4F87-8520-735261C4A078}"/>
    <dgm:cxn modelId="{B8E1D138-5432-4EF7-8F39-8475799EAB32}" type="presOf" srcId="{1E850511-5F7D-4F87-8520-735261C4A078}" destId="{5A20806F-572D-4F5C-9D0E-ED14F5CEBEB4}" srcOrd="1" destOrd="0" presId="urn:microsoft.com/office/officeart/2005/8/layout/process1"/>
    <dgm:cxn modelId="{74EA2128-1332-438E-90AE-B3F17C55A7D7}" srcId="{2252AC22-D5B6-495F-90F3-64A5466E7B84}" destId="{34C649FB-2A80-4B8E-B97D-B00365D8321E}" srcOrd="2" destOrd="0" parTransId="{1E416B04-445E-4B59-BBC7-6B456FFC62D6}" sibTransId="{EFE81E32-899C-49C8-8AAB-66756C627F8D}"/>
    <dgm:cxn modelId="{ACF98E0C-C15F-48AB-8508-1E5546E7F66A}" type="presOf" srcId="{29B0F38D-CEB9-451E-B1C7-FA5B07BCD007}" destId="{8A2B4685-8551-4FF5-B182-F9A050CC03C6}" srcOrd="0" destOrd="0" presId="urn:microsoft.com/office/officeart/2005/8/layout/process1"/>
    <dgm:cxn modelId="{9FAAA12C-3E6E-4C45-87E3-68F0B3D6DA80}" type="presOf" srcId="{656863F9-431A-40BF-8108-22133554FBA6}" destId="{C1D38095-401C-4667-A142-241AE0855BBD}" srcOrd="1" destOrd="0" presId="urn:microsoft.com/office/officeart/2005/8/layout/process1"/>
    <dgm:cxn modelId="{B420B5E3-94EC-4906-8E4F-9ABC19F1F665}" type="presOf" srcId="{29B0F38D-CEB9-451E-B1C7-FA5B07BCD007}" destId="{085D67C4-082F-4728-AEBC-043213A15087}" srcOrd="1" destOrd="0" presId="urn:microsoft.com/office/officeart/2005/8/layout/process1"/>
    <dgm:cxn modelId="{F901EDE9-971C-413D-BD7D-7C92E76B9C3F}" type="presOf" srcId="{47AF81E1-5CCF-4869-BC61-F14CF50FD8E6}" destId="{62C08EDB-7CDC-42ED-9D28-2A3F32CE2A59}" srcOrd="0" destOrd="0" presId="urn:microsoft.com/office/officeart/2005/8/layout/process1"/>
    <dgm:cxn modelId="{700800AE-6396-4C9B-A278-957C45446607}" type="presOf" srcId="{656863F9-431A-40BF-8108-22133554FBA6}" destId="{A0FAFED6-0C54-40F8-B065-C5D735C80B12}" srcOrd="0" destOrd="0" presId="urn:microsoft.com/office/officeart/2005/8/layout/process1"/>
    <dgm:cxn modelId="{57780244-9FF8-459D-8345-F70CB82A88AE}" type="presOf" srcId="{E8F70DEF-C26F-4963-8F98-CE2EA37ACE3E}" destId="{7AEFE3F4-C918-492B-A7AC-92F21279D65F}" srcOrd="1" destOrd="0" presId="urn:microsoft.com/office/officeart/2005/8/layout/process1"/>
    <dgm:cxn modelId="{F7BBB16C-CAA0-46B5-9994-5796D6CDD58F}" type="presOf" srcId="{47AF81E1-5CCF-4869-BC61-F14CF50FD8E6}" destId="{49775587-F823-41B5-B890-C5A1BDFCDA81}" srcOrd="1" destOrd="0" presId="urn:microsoft.com/office/officeart/2005/8/layout/process1"/>
    <dgm:cxn modelId="{DA7EC4A2-816B-41BC-812B-8367D9BAF280}" type="presOf" srcId="{34C649FB-2A80-4B8E-B97D-B00365D8321E}" destId="{AD5B7816-FF52-413E-86E2-294DBB0E3D51}" srcOrd="0" destOrd="0" presId="urn:microsoft.com/office/officeart/2005/8/layout/process1"/>
    <dgm:cxn modelId="{77E1DF74-BEB5-4191-B236-EB1C7A013DC3}" type="presOf" srcId="{EFE81E32-899C-49C8-8AAB-66756C627F8D}" destId="{BA1D3CA5-FE05-417D-A77F-A3FECA10BAD8}" srcOrd="1" destOrd="0" presId="urn:microsoft.com/office/officeart/2005/8/layout/process1"/>
    <dgm:cxn modelId="{0EA10556-C11E-4D59-A11F-B5328EDE23C9}" type="presOf" srcId="{2252AC22-D5B6-495F-90F3-64A5466E7B84}" destId="{2194B540-ACBE-46A1-9E22-1E252B104375}" srcOrd="0" destOrd="0" presId="urn:microsoft.com/office/officeart/2005/8/layout/process1"/>
    <dgm:cxn modelId="{371CCEBE-6CC8-4EDD-BC8E-8E07CF2B15C7}" type="presOf" srcId="{CD08FC42-6BDD-46BD-B034-79EDFC240A71}" destId="{F6AE1960-19CD-4999-96BF-007476969247}" srcOrd="0" destOrd="0" presId="urn:microsoft.com/office/officeart/2005/8/layout/process1"/>
    <dgm:cxn modelId="{3E5F3656-F97D-4B54-B629-2F9C095413E5}" type="presOf" srcId="{E8F70DEF-C26F-4963-8F98-CE2EA37ACE3E}" destId="{6007EFBB-089A-44D8-A1E1-1BB41633548D}" srcOrd="0" destOrd="0" presId="urn:microsoft.com/office/officeart/2005/8/layout/process1"/>
    <dgm:cxn modelId="{BC0B056D-3D8E-4B26-A555-6126FBB96D74}" type="presOf" srcId="{1E850511-5F7D-4F87-8520-735261C4A078}" destId="{81102EEB-2F82-45D6-8506-ADEFF2DD42F0}" srcOrd="0" destOrd="0" presId="urn:microsoft.com/office/officeart/2005/8/layout/process1"/>
    <dgm:cxn modelId="{96468AB4-94C8-46FA-8B7B-4F9F0395E867}" type="presOf" srcId="{5802EC5F-AB91-46DF-87AC-F0DAFB0646BA}" destId="{A943A90E-2862-457C-8D09-C313525B25AD}" srcOrd="0" destOrd="0" presId="urn:microsoft.com/office/officeart/2005/8/layout/process1"/>
    <dgm:cxn modelId="{E55AF408-4161-40FB-9CF0-8A5EEE2120E1}" srcId="{2252AC22-D5B6-495F-90F3-64A5466E7B84}" destId="{F85D77E6-A8AA-4BAA-B59A-2FC3BA5FD8D1}" srcOrd="3" destOrd="0" parTransId="{CA950C24-5830-42C1-97F4-3C2626C81A24}" sibTransId="{E8F70DEF-C26F-4963-8F98-CE2EA37ACE3E}"/>
    <dgm:cxn modelId="{256B9E61-2475-4B86-8E9C-1F54A909EA8B}" srcId="{2252AC22-D5B6-495F-90F3-64A5466E7B84}" destId="{0DDDADC5-8488-49F7-95BB-1E8A64D39990}" srcOrd="6" destOrd="0" parTransId="{591936AA-1FDF-4FC9-818B-B3BE235123F5}" sibTransId="{34D08107-AB0B-4124-BC95-D4F7A7FC1EE2}"/>
    <dgm:cxn modelId="{5D693BBF-8E2E-4848-8322-2CC79F414B73}" type="presOf" srcId="{F85D77E6-A8AA-4BAA-B59A-2FC3BA5FD8D1}" destId="{D6C53282-5376-40CB-B5A7-0E622BF6DA1D}" srcOrd="0" destOrd="0" presId="urn:microsoft.com/office/officeart/2005/8/layout/process1"/>
    <dgm:cxn modelId="{AFF6B0D1-6D80-42B3-802C-2B6FA4187FC3}" type="presOf" srcId="{825AEC79-6C7C-4712-9A5D-F4512C198967}" destId="{83EC1B97-E6D4-4820-80F0-1B550F9EBE4A}" srcOrd="0" destOrd="0" presId="urn:microsoft.com/office/officeart/2005/8/layout/process1"/>
    <dgm:cxn modelId="{4342C7CC-6F05-4C98-ADB5-0FE717FDBA8B}" srcId="{2252AC22-D5B6-495F-90F3-64A5466E7B84}" destId="{CD08FC42-6BDD-46BD-B034-79EDFC240A71}" srcOrd="4" destOrd="0" parTransId="{4112B0C0-D270-4583-8FB4-89CAF1A2B1DC}" sibTransId="{29B0F38D-CEB9-451E-B1C7-FA5B07BCD007}"/>
    <dgm:cxn modelId="{E4CABD45-8C67-4F06-8717-0E7CC9E6949C}" type="presParOf" srcId="{2194B540-ACBE-46A1-9E22-1E252B104375}" destId="{83EC1B97-E6D4-4820-80F0-1B550F9EBE4A}" srcOrd="0" destOrd="0" presId="urn:microsoft.com/office/officeart/2005/8/layout/process1"/>
    <dgm:cxn modelId="{FA26631A-71F5-4B37-955A-3E9FE77DF01B}" type="presParOf" srcId="{2194B540-ACBE-46A1-9E22-1E252B104375}" destId="{62C08EDB-7CDC-42ED-9D28-2A3F32CE2A59}" srcOrd="1" destOrd="0" presId="urn:microsoft.com/office/officeart/2005/8/layout/process1"/>
    <dgm:cxn modelId="{E22BC411-AD75-4F7D-955F-BB8D793D564D}" type="presParOf" srcId="{62C08EDB-7CDC-42ED-9D28-2A3F32CE2A59}" destId="{49775587-F823-41B5-B890-C5A1BDFCDA81}" srcOrd="0" destOrd="0" presId="urn:microsoft.com/office/officeart/2005/8/layout/process1"/>
    <dgm:cxn modelId="{2396DB07-DE80-44A8-AB2F-48F839CBEDEA}" type="presParOf" srcId="{2194B540-ACBE-46A1-9E22-1E252B104375}" destId="{A943A90E-2862-457C-8D09-C313525B25AD}" srcOrd="2" destOrd="0" presId="urn:microsoft.com/office/officeart/2005/8/layout/process1"/>
    <dgm:cxn modelId="{31204941-920A-4339-B4D2-E54F6A5FAE44}" type="presParOf" srcId="{2194B540-ACBE-46A1-9E22-1E252B104375}" destId="{A0FAFED6-0C54-40F8-B065-C5D735C80B12}" srcOrd="3" destOrd="0" presId="urn:microsoft.com/office/officeart/2005/8/layout/process1"/>
    <dgm:cxn modelId="{ABD06048-3B47-46C2-B940-F2811A4D1315}" type="presParOf" srcId="{A0FAFED6-0C54-40F8-B065-C5D735C80B12}" destId="{C1D38095-401C-4667-A142-241AE0855BBD}" srcOrd="0" destOrd="0" presId="urn:microsoft.com/office/officeart/2005/8/layout/process1"/>
    <dgm:cxn modelId="{12F3F435-5894-4A08-9E96-7A190BF892C4}" type="presParOf" srcId="{2194B540-ACBE-46A1-9E22-1E252B104375}" destId="{AD5B7816-FF52-413E-86E2-294DBB0E3D51}" srcOrd="4" destOrd="0" presId="urn:microsoft.com/office/officeart/2005/8/layout/process1"/>
    <dgm:cxn modelId="{D951F6F5-CA8A-488A-8CE1-4E5D4BAB3B87}" type="presParOf" srcId="{2194B540-ACBE-46A1-9E22-1E252B104375}" destId="{3CDA7CD5-0FEC-4616-A024-77FACD074BEB}" srcOrd="5" destOrd="0" presId="urn:microsoft.com/office/officeart/2005/8/layout/process1"/>
    <dgm:cxn modelId="{F5628667-AE6A-4284-976D-7DC4A643D8D9}" type="presParOf" srcId="{3CDA7CD5-0FEC-4616-A024-77FACD074BEB}" destId="{BA1D3CA5-FE05-417D-A77F-A3FECA10BAD8}" srcOrd="0" destOrd="0" presId="urn:microsoft.com/office/officeart/2005/8/layout/process1"/>
    <dgm:cxn modelId="{43F2A0BC-6143-4FF6-9BD0-3E9609FBCFCB}" type="presParOf" srcId="{2194B540-ACBE-46A1-9E22-1E252B104375}" destId="{D6C53282-5376-40CB-B5A7-0E622BF6DA1D}" srcOrd="6" destOrd="0" presId="urn:microsoft.com/office/officeart/2005/8/layout/process1"/>
    <dgm:cxn modelId="{0386BC75-1D22-4433-8219-3F7CAB2831CA}" type="presParOf" srcId="{2194B540-ACBE-46A1-9E22-1E252B104375}" destId="{6007EFBB-089A-44D8-A1E1-1BB41633548D}" srcOrd="7" destOrd="0" presId="urn:microsoft.com/office/officeart/2005/8/layout/process1"/>
    <dgm:cxn modelId="{8BEF8A2B-1DB5-4B9C-A913-FC481C32A779}" type="presParOf" srcId="{6007EFBB-089A-44D8-A1E1-1BB41633548D}" destId="{7AEFE3F4-C918-492B-A7AC-92F21279D65F}" srcOrd="0" destOrd="0" presId="urn:microsoft.com/office/officeart/2005/8/layout/process1"/>
    <dgm:cxn modelId="{9BC68DA8-0D13-4716-8EB8-4C3053A90A7B}" type="presParOf" srcId="{2194B540-ACBE-46A1-9E22-1E252B104375}" destId="{F6AE1960-19CD-4999-96BF-007476969247}" srcOrd="8" destOrd="0" presId="urn:microsoft.com/office/officeart/2005/8/layout/process1"/>
    <dgm:cxn modelId="{4EDEC8FC-F38D-4169-B7E3-62FBAB8608E3}" type="presParOf" srcId="{2194B540-ACBE-46A1-9E22-1E252B104375}" destId="{8A2B4685-8551-4FF5-B182-F9A050CC03C6}" srcOrd="9" destOrd="0" presId="urn:microsoft.com/office/officeart/2005/8/layout/process1"/>
    <dgm:cxn modelId="{AA5906A0-780E-406D-A8C3-2D6CB9FD0CEB}" type="presParOf" srcId="{8A2B4685-8551-4FF5-B182-F9A050CC03C6}" destId="{085D67C4-082F-4728-AEBC-043213A15087}" srcOrd="0" destOrd="0" presId="urn:microsoft.com/office/officeart/2005/8/layout/process1"/>
    <dgm:cxn modelId="{DD36B990-BAD5-4970-8A69-6AE2ECF1BBCE}" type="presParOf" srcId="{2194B540-ACBE-46A1-9E22-1E252B104375}" destId="{D4559869-08E2-425D-9D25-109FD91D2C62}" srcOrd="10" destOrd="0" presId="urn:microsoft.com/office/officeart/2005/8/layout/process1"/>
    <dgm:cxn modelId="{3B00EEB5-0644-4926-B240-DF3210561F61}" type="presParOf" srcId="{2194B540-ACBE-46A1-9E22-1E252B104375}" destId="{81102EEB-2F82-45D6-8506-ADEFF2DD42F0}" srcOrd="11" destOrd="0" presId="urn:microsoft.com/office/officeart/2005/8/layout/process1"/>
    <dgm:cxn modelId="{09B2DB25-6CC8-4901-997F-2D9D5DE5801E}" type="presParOf" srcId="{81102EEB-2F82-45D6-8506-ADEFF2DD42F0}" destId="{5A20806F-572D-4F5C-9D0E-ED14F5CEBEB4}" srcOrd="0" destOrd="0" presId="urn:microsoft.com/office/officeart/2005/8/layout/process1"/>
    <dgm:cxn modelId="{50FC4485-5D5D-4B8C-BAFA-8F6CA790DCF5}" type="presParOf" srcId="{2194B540-ACBE-46A1-9E22-1E252B104375}" destId="{5FFA2481-65F4-4F43-91A1-2C9C4E80CD88}"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66A17-A0C8-4546-9977-DF3202A37FA8}" type="doc">
      <dgm:prSet loTypeId="urn:microsoft.com/office/officeart/2005/8/layout/pList2" loCatId="list" qsTypeId="urn:microsoft.com/office/officeart/2005/8/quickstyle/simple1" qsCatId="simple" csTypeId="urn:microsoft.com/office/officeart/2005/8/colors/accent1_1" csCatId="accent1" phldr="1"/>
      <dgm:spPr/>
    </dgm:pt>
    <dgm:pt modelId="{F6220467-6D51-4958-A4F4-361C9BD947E2}">
      <dgm:prSet phldrT="[Text]" custT="1"/>
      <dgm:spPr>
        <a:ln w="28575">
          <a:solidFill>
            <a:srgbClr val="00B0F0"/>
          </a:solidFill>
        </a:ln>
      </dgm:spPr>
      <dgm:t>
        <a:bodyPr/>
        <a:lstStyle/>
        <a:p>
          <a:r>
            <a:rPr lang="en-GB" sz="1200" dirty="0" smtClean="0"/>
            <a:t>8k visits for Future calls Present </a:t>
          </a:r>
          <a:r>
            <a:rPr lang="en-GB" sz="1200" dirty="0" err="1" smtClean="0"/>
            <a:t>Campign</a:t>
          </a:r>
          <a:endParaRPr lang="en-GB" sz="1200" dirty="0" smtClean="0"/>
        </a:p>
        <a:p>
          <a:endParaRPr lang="en-GB" sz="1200" dirty="0"/>
        </a:p>
      </dgm:t>
    </dgm:pt>
    <dgm:pt modelId="{F99581FD-C863-44A5-8CFD-7D39709A2C4B}" type="parTrans" cxnId="{32FB6F6C-5586-4DB3-9706-EFDECEF4D4D2}">
      <dgm:prSet/>
      <dgm:spPr/>
      <dgm:t>
        <a:bodyPr/>
        <a:lstStyle/>
        <a:p>
          <a:endParaRPr lang="en-GB"/>
        </a:p>
      </dgm:t>
    </dgm:pt>
    <dgm:pt modelId="{909CB8C5-9060-49AE-8596-DDFDFFB240E2}" type="sibTrans" cxnId="{32FB6F6C-5586-4DB3-9706-EFDECEF4D4D2}">
      <dgm:prSet/>
      <dgm:spPr/>
      <dgm:t>
        <a:bodyPr/>
        <a:lstStyle/>
        <a:p>
          <a:endParaRPr lang="en-GB"/>
        </a:p>
      </dgm:t>
    </dgm:pt>
    <dgm:pt modelId="{0887B968-1194-41F7-B6A4-693ADE36BEF8}">
      <dgm:prSet phldrT="[Text]" custT="1"/>
      <dgm:spPr>
        <a:ln w="28575">
          <a:solidFill>
            <a:srgbClr val="00B0F0"/>
          </a:solidFill>
        </a:ln>
      </dgm:spPr>
      <dgm:t>
        <a:bodyPr/>
        <a:lstStyle/>
        <a:p>
          <a:r>
            <a:rPr lang="en-GB" sz="1200" dirty="0" smtClean="0"/>
            <a:t>23k fans</a:t>
          </a:r>
        </a:p>
        <a:p>
          <a:r>
            <a:rPr lang="en-GB" sz="1200" dirty="0" smtClean="0"/>
            <a:t>2k average reach per post</a:t>
          </a:r>
        </a:p>
        <a:p>
          <a:endParaRPr lang="en-GB" sz="1200" dirty="0" smtClean="0"/>
        </a:p>
        <a:p>
          <a:endParaRPr lang="en-GB" sz="1200" dirty="0"/>
        </a:p>
      </dgm:t>
    </dgm:pt>
    <dgm:pt modelId="{1ECA78C7-8D04-4E61-AB92-9CDE915CCE85}" type="parTrans" cxnId="{2AC48730-7AE5-4624-9820-9F3E98DD7332}">
      <dgm:prSet/>
      <dgm:spPr/>
      <dgm:t>
        <a:bodyPr/>
        <a:lstStyle/>
        <a:p>
          <a:endParaRPr lang="en-GB"/>
        </a:p>
      </dgm:t>
    </dgm:pt>
    <dgm:pt modelId="{5EF36613-9B5E-49D3-B42B-6CC8B826D7D7}" type="sibTrans" cxnId="{2AC48730-7AE5-4624-9820-9F3E98DD7332}">
      <dgm:prSet/>
      <dgm:spPr/>
      <dgm:t>
        <a:bodyPr/>
        <a:lstStyle/>
        <a:p>
          <a:endParaRPr lang="en-GB"/>
        </a:p>
      </dgm:t>
    </dgm:pt>
    <dgm:pt modelId="{0100E9B9-6C02-4542-A81D-6165F869F84D}">
      <dgm:prSet phldrT="[Text]" custT="1"/>
      <dgm:spPr>
        <a:ln w="28575">
          <a:solidFill>
            <a:srgbClr val="00B0F0"/>
          </a:solidFill>
        </a:ln>
      </dgm:spPr>
      <dgm:t>
        <a:bodyPr/>
        <a:lstStyle/>
        <a:p>
          <a:r>
            <a:rPr lang="en-GB" sz="1200" dirty="0" smtClean="0"/>
            <a:t>Facer team on the streets</a:t>
          </a:r>
        </a:p>
        <a:p>
          <a:endParaRPr lang="en-GB" sz="1200" dirty="0"/>
        </a:p>
      </dgm:t>
    </dgm:pt>
    <dgm:pt modelId="{72921C60-6DBB-478B-A762-08CF7ABD72BB}" type="parTrans" cxnId="{A1688594-1249-4C6D-A39F-BF6C533E76C6}">
      <dgm:prSet/>
      <dgm:spPr/>
      <dgm:t>
        <a:bodyPr/>
        <a:lstStyle/>
        <a:p>
          <a:endParaRPr lang="en-GB"/>
        </a:p>
      </dgm:t>
    </dgm:pt>
    <dgm:pt modelId="{B332DB09-DD19-465B-B925-914E8EC3A20A}" type="sibTrans" cxnId="{A1688594-1249-4C6D-A39F-BF6C533E76C6}">
      <dgm:prSet/>
      <dgm:spPr/>
      <dgm:t>
        <a:bodyPr/>
        <a:lstStyle/>
        <a:p>
          <a:endParaRPr lang="en-GB"/>
        </a:p>
      </dgm:t>
    </dgm:pt>
    <dgm:pt modelId="{5B435E4B-1422-4DCA-AD6A-07B316587B50}">
      <dgm:prSet phldrT="[Text]" custT="1"/>
      <dgm:spPr>
        <a:ln w="28575">
          <a:solidFill>
            <a:srgbClr val="00B0F0"/>
          </a:solidFill>
        </a:ln>
      </dgm:spPr>
      <dgm:t>
        <a:bodyPr/>
        <a:lstStyle/>
        <a:p>
          <a:pPr algn="l"/>
          <a:r>
            <a:rPr lang="en-GB" sz="1200" dirty="0" smtClean="0"/>
            <a:t>15k email addresses from individual donors;</a:t>
          </a:r>
        </a:p>
        <a:p>
          <a:pPr algn="l"/>
          <a:endParaRPr lang="en-GB" sz="1200" dirty="0"/>
        </a:p>
      </dgm:t>
    </dgm:pt>
    <dgm:pt modelId="{35F9711A-1FCC-4D23-853F-B94099FF97C0}" type="parTrans" cxnId="{0C627634-F860-46BF-9C4C-3D81CCFEDDA5}">
      <dgm:prSet/>
      <dgm:spPr/>
      <dgm:t>
        <a:bodyPr/>
        <a:lstStyle/>
        <a:p>
          <a:endParaRPr lang="en-GB"/>
        </a:p>
      </dgm:t>
    </dgm:pt>
    <dgm:pt modelId="{AAEAACB5-7D04-4C11-A5D8-8DBB98D5B098}" type="sibTrans" cxnId="{0C627634-F860-46BF-9C4C-3D81CCFEDDA5}">
      <dgm:prSet/>
      <dgm:spPr/>
      <dgm:t>
        <a:bodyPr/>
        <a:lstStyle/>
        <a:p>
          <a:endParaRPr lang="en-GB"/>
        </a:p>
      </dgm:t>
    </dgm:pt>
    <dgm:pt modelId="{2031961E-5A7F-4887-8CB7-D276CE335EB5}" type="pres">
      <dgm:prSet presAssocID="{86E66A17-A0C8-4546-9977-DF3202A37FA8}" presName="Name0" presStyleCnt="0">
        <dgm:presLayoutVars>
          <dgm:dir/>
          <dgm:resizeHandles val="exact"/>
        </dgm:presLayoutVars>
      </dgm:prSet>
      <dgm:spPr/>
    </dgm:pt>
    <dgm:pt modelId="{41B437A7-ACFF-4626-BEE5-2DE229FA0EE8}" type="pres">
      <dgm:prSet presAssocID="{86E66A17-A0C8-4546-9977-DF3202A37FA8}" presName="bkgdShp" presStyleLbl="alignAccFollowNode1" presStyleIdx="0" presStyleCnt="1" custLinFactNeighborX="1804" custLinFactNeighborY="2123"/>
      <dgm:spPr>
        <a:ln w="28575">
          <a:solidFill>
            <a:srgbClr val="00B0F0">
              <a:alpha val="90000"/>
            </a:srgbClr>
          </a:solidFill>
        </a:ln>
      </dgm:spPr>
      <dgm:t>
        <a:bodyPr/>
        <a:lstStyle/>
        <a:p>
          <a:endParaRPr lang="en-GB"/>
        </a:p>
      </dgm:t>
    </dgm:pt>
    <dgm:pt modelId="{F5A43229-1C98-4293-84BD-8EA9AD45A2A9}" type="pres">
      <dgm:prSet presAssocID="{86E66A17-A0C8-4546-9977-DF3202A37FA8}" presName="linComp" presStyleCnt="0"/>
      <dgm:spPr/>
    </dgm:pt>
    <dgm:pt modelId="{40EEDD50-B426-478F-8BF8-9383F9D64AA2}" type="pres">
      <dgm:prSet presAssocID="{F6220467-6D51-4958-A4F4-361C9BD947E2}" presName="compNode" presStyleCnt="0"/>
      <dgm:spPr/>
    </dgm:pt>
    <dgm:pt modelId="{D9BC465C-00C8-46AA-A126-986283D56535}" type="pres">
      <dgm:prSet presAssocID="{F6220467-6D51-4958-A4F4-361C9BD947E2}" presName="node" presStyleLbl="node1" presStyleIdx="0" presStyleCnt="4" custLinFactNeighborY="2469">
        <dgm:presLayoutVars>
          <dgm:bulletEnabled val="1"/>
        </dgm:presLayoutVars>
      </dgm:prSet>
      <dgm:spPr/>
      <dgm:t>
        <a:bodyPr/>
        <a:lstStyle/>
        <a:p>
          <a:endParaRPr lang="en-GB"/>
        </a:p>
      </dgm:t>
    </dgm:pt>
    <dgm:pt modelId="{CEA8BBBA-18C5-4A07-8FE5-52CF8D44EA3C}" type="pres">
      <dgm:prSet presAssocID="{F6220467-6D51-4958-A4F4-361C9BD947E2}" presName="invisiNode" presStyleLbl="node1" presStyleIdx="0" presStyleCnt="4"/>
      <dgm:spPr/>
    </dgm:pt>
    <dgm:pt modelId="{11E05FAF-D898-43E2-A615-5E9DD72339B7}" type="pres">
      <dgm:prSet presAssocID="{F6220467-6D51-4958-A4F4-361C9BD947E2}" presName="imagNode" presStyleLbl="fgImgPlace1" presStyleIdx="0" presStyleCnt="4" custScaleY="84556"/>
      <dgm:spPr>
        <a:blipFill rotWithShape="1">
          <a:blip xmlns:r="http://schemas.openxmlformats.org/officeDocument/2006/relationships" r:embed="rId1"/>
          <a:stretch>
            <a:fillRect/>
          </a:stretch>
        </a:blipFill>
        <a:ln>
          <a:noFill/>
        </a:ln>
      </dgm:spPr>
    </dgm:pt>
    <dgm:pt modelId="{79D5774B-0E8D-43F6-BE09-50704B62574B}" type="pres">
      <dgm:prSet presAssocID="{909CB8C5-9060-49AE-8596-DDFDFFB240E2}" presName="sibTrans" presStyleLbl="sibTrans2D1" presStyleIdx="0" presStyleCnt="0"/>
      <dgm:spPr/>
      <dgm:t>
        <a:bodyPr/>
        <a:lstStyle/>
        <a:p>
          <a:endParaRPr lang="en-GB"/>
        </a:p>
      </dgm:t>
    </dgm:pt>
    <dgm:pt modelId="{01B1DB33-DAEC-44DA-9353-444A339E0127}" type="pres">
      <dgm:prSet presAssocID="{0887B968-1194-41F7-B6A4-693ADE36BEF8}" presName="compNode" presStyleCnt="0"/>
      <dgm:spPr/>
    </dgm:pt>
    <dgm:pt modelId="{2C43A67F-5E00-488F-94B8-0F2D95BAF5EF}" type="pres">
      <dgm:prSet presAssocID="{0887B968-1194-41F7-B6A4-693ADE36BEF8}" presName="node" presStyleLbl="node1" presStyleIdx="1" presStyleCnt="4">
        <dgm:presLayoutVars>
          <dgm:bulletEnabled val="1"/>
        </dgm:presLayoutVars>
      </dgm:prSet>
      <dgm:spPr/>
      <dgm:t>
        <a:bodyPr/>
        <a:lstStyle/>
        <a:p>
          <a:endParaRPr lang="en-GB"/>
        </a:p>
      </dgm:t>
    </dgm:pt>
    <dgm:pt modelId="{5E2A5BBE-DE21-4446-9B7E-07C39A31B449}" type="pres">
      <dgm:prSet presAssocID="{0887B968-1194-41F7-B6A4-693ADE36BEF8}" presName="invisiNode" presStyleLbl="node1" presStyleIdx="1" presStyleCnt="4"/>
      <dgm:spPr/>
    </dgm:pt>
    <dgm:pt modelId="{D45E0A44-4DAC-49AF-AF98-E7C6A38352A2}" type="pres">
      <dgm:prSet presAssocID="{0887B968-1194-41F7-B6A4-693ADE36BEF8}" presName="imagNode" presStyleLbl="fgImgPlace1" presStyleIdx="1" presStyleCnt="4" custScaleY="84556"/>
      <dgm:spPr>
        <a:blipFill rotWithShape="1">
          <a:blip xmlns:r="http://schemas.openxmlformats.org/officeDocument/2006/relationships" r:embed="rId2"/>
          <a:stretch>
            <a:fillRect/>
          </a:stretch>
        </a:blipFill>
      </dgm:spPr>
    </dgm:pt>
    <dgm:pt modelId="{849C4D1B-682D-4642-B7B9-5CB6BE5A621A}" type="pres">
      <dgm:prSet presAssocID="{5EF36613-9B5E-49D3-B42B-6CC8B826D7D7}" presName="sibTrans" presStyleLbl="sibTrans2D1" presStyleIdx="0" presStyleCnt="0"/>
      <dgm:spPr/>
      <dgm:t>
        <a:bodyPr/>
        <a:lstStyle/>
        <a:p>
          <a:endParaRPr lang="en-GB"/>
        </a:p>
      </dgm:t>
    </dgm:pt>
    <dgm:pt modelId="{FDCF77A0-491A-4CB5-83AF-2A580646F0C1}" type="pres">
      <dgm:prSet presAssocID="{0100E9B9-6C02-4542-A81D-6165F869F84D}" presName="compNode" presStyleCnt="0"/>
      <dgm:spPr/>
    </dgm:pt>
    <dgm:pt modelId="{38D5CC80-4DB5-46E0-B053-B384D3CDD85A}" type="pres">
      <dgm:prSet presAssocID="{0100E9B9-6C02-4542-A81D-6165F869F84D}" presName="node" presStyleLbl="node1" presStyleIdx="2" presStyleCnt="4">
        <dgm:presLayoutVars>
          <dgm:bulletEnabled val="1"/>
        </dgm:presLayoutVars>
      </dgm:prSet>
      <dgm:spPr/>
      <dgm:t>
        <a:bodyPr/>
        <a:lstStyle/>
        <a:p>
          <a:endParaRPr lang="en-GB"/>
        </a:p>
      </dgm:t>
    </dgm:pt>
    <dgm:pt modelId="{E57A23CE-FC65-4A70-80D9-39DAD5704950}" type="pres">
      <dgm:prSet presAssocID="{0100E9B9-6C02-4542-A81D-6165F869F84D}" presName="invisiNode" presStyleLbl="node1" presStyleIdx="2" presStyleCnt="4"/>
      <dgm:spPr/>
    </dgm:pt>
    <dgm:pt modelId="{1527798A-7885-4CCF-9BD3-EDFACDCC2F58}" type="pres">
      <dgm:prSet presAssocID="{0100E9B9-6C02-4542-A81D-6165F869F84D}" presName="imagNode" presStyleLbl="fgImgPlace1" presStyleIdx="2" presStyleCnt="4" custScaleY="84556"/>
      <dgm:spPr>
        <a:blipFill rotWithShape="1">
          <a:blip xmlns:r="http://schemas.openxmlformats.org/officeDocument/2006/relationships" r:embed="rId3"/>
          <a:stretch>
            <a:fillRect/>
          </a:stretch>
        </a:blipFill>
      </dgm:spPr>
      <dgm:t>
        <a:bodyPr/>
        <a:lstStyle/>
        <a:p>
          <a:endParaRPr lang="en-GB"/>
        </a:p>
      </dgm:t>
    </dgm:pt>
    <dgm:pt modelId="{B854C9DD-1C93-48D3-A353-1FEF208FCBAA}" type="pres">
      <dgm:prSet presAssocID="{B332DB09-DD19-465B-B925-914E8EC3A20A}" presName="sibTrans" presStyleLbl="sibTrans2D1" presStyleIdx="0" presStyleCnt="0"/>
      <dgm:spPr/>
      <dgm:t>
        <a:bodyPr/>
        <a:lstStyle/>
        <a:p>
          <a:endParaRPr lang="en-GB"/>
        </a:p>
      </dgm:t>
    </dgm:pt>
    <dgm:pt modelId="{D829620B-0FB7-4004-9683-A83224285821}" type="pres">
      <dgm:prSet presAssocID="{5B435E4B-1422-4DCA-AD6A-07B316587B50}" presName="compNode" presStyleCnt="0"/>
      <dgm:spPr/>
    </dgm:pt>
    <dgm:pt modelId="{C40C1E8C-1B25-43D5-85AC-04B48F54D1C6}" type="pres">
      <dgm:prSet presAssocID="{5B435E4B-1422-4DCA-AD6A-07B316587B50}" presName="node" presStyleLbl="node1" presStyleIdx="3" presStyleCnt="4">
        <dgm:presLayoutVars>
          <dgm:bulletEnabled val="1"/>
        </dgm:presLayoutVars>
      </dgm:prSet>
      <dgm:spPr/>
      <dgm:t>
        <a:bodyPr/>
        <a:lstStyle/>
        <a:p>
          <a:endParaRPr lang="en-GB"/>
        </a:p>
      </dgm:t>
    </dgm:pt>
    <dgm:pt modelId="{3AF56AFE-D82A-42A8-BC60-60314E3B507E}" type="pres">
      <dgm:prSet presAssocID="{5B435E4B-1422-4DCA-AD6A-07B316587B50}" presName="invisiNode" presStyleLbl="node1" presStyleIdx="3" presStyleCnt="4"/>
      <dgm:spPr/>
    </dgm:pt>
    <dgm:pt modelId="{D7D857A6-6DC3-4DEF-B9F5-7CB5CDFD784D}" type="pres">
      <dgm:prSet presAssocID="{5B435E4B-1422-4DCA-AD6A-07B316587B50}" presName="imagNode" presStyleLbl="fgImgPlace1" presStyleIdx="3" presStyleCnt="4" custScaleY="84556"/>
      <dgm:spPr>
        <a:blipFill rotWithShape="1">
          <a:blip xmlns:r="http://schemas.openxmlformats.org/officeDocument/2006/relationships" r:embed="rId4"/>
          <a:stretch>
            <a:fillRect/>
          </a:stretch>
        </a:blipFill>
        <a:ln>
          <a:noFill/>
        </a:ln>
      </dgm:spPr>
    </dgm:pt>
  </dgm:ptLst>
  <dgm:cxnLst>
    <dgm:cxn modelId="{DB0D976E-68E8-4886-87A9-8E81F0A3E223}" type="presOf" srcId="{0887B968-1194-41F7-B6A4-693ADE36BEF8}" destId="{2C43A67F-5E00-488F-94B8-0F2D95BAF5EF}" srcOrd="0" destOrd="0" presId="urn:microsoft.com/office/officeart/2005/8/layout/pList2"/>
    <dgm:cxn modelId="{5B1BCD5B-A5C2-4443-87DF-E6A512D1A5EB}" type="presOf" srcId="{86E66A17-A0C8-4546-9977-DF3202A37FA8}" destId="{2031961E-5A7F-4887-8CB7-D276CE335EB5}" srcOrd="0" destOrd="0" presId="urn:microsoft.com/office/officeart/2005/8/layout/pList2"/>
    <dgm:cxn modelId="{2AC48730-7AE5-4624-9820-9F3E98DD7332}" srcId="{86E66A17-A0C8-4546-9977-DF3202A37FA8}" destId="{0887B968-1194-41F7-B6A4-693ADE36BEF8}" srcOrd="1" destOrd="0" parTransId="{1ECA78C7-8D04-4E61-AB92-9CDE915CCE85}" sibTransId="{5EF36613-9B5E-49D3-B42B-6CC8B826D7D7}"/>
    <dgm:cxn modelId="{32FB6F6C-5586-4DB3-9706-EFDECEF4D4D2}" srcId="{86E66A17-A0C8-4546-9977-DF3202A37FA8}" destId="{F6220467-6D51-4958-A4F4-361C9BD947E2}" srcOrd="0" destOrd="0" parTransId="{F99581FD-C863-44A5-8CFD-7D39709A2C4B}" sibTransId="{909CB8C5-9060-49AE-8596-DDFDFFB240E2}"/>
    <dgm:cxn modelId="{B01913A0-A660-42D2-ADD6-06C9E5411C1A}" type="presOf" srcId="{B332DB09-DD19-465B-B925-914E8EC3A20A}" destId="{B854C9DD-1C93-48D3-A353-1FEF208FCBAA}" srcOrd="0" destOrd="0" presId="urn:microsoft.com/office/officeart/2005/8/layout/pList2"/>
    <dgm:cxn modelId="{4A23A114-EDA1-4A9E-883F-01FC5704FAD0}" type="presOf" srcId="{F6220467-6D51-4958-A4F4-361C9BD947E2}" destId="{D9BC465C-00C8-46AA-A126-986283D56535}" srcOrd="0" destOrd="0" presId="urn:microsoft.com/office/officeart/2005/8/layout/pList2"/>
    <dgm:cxn modelId="{960DC3E2-BB66-47EB-AFF0-6D4372469B51}" type="presOf" srcId="{0100E9B9-6C02-4542-A81D-6165F869F84D}" destId="{38D5CC80-4DB5-46E0-B053-B384D3CDD85A}" srcOrd="0" destOrd="0" presId="urn:microsoft.com/office/officeart/2005/8/layout/pList2"/>
    <dgm:cxn modelId="{0C627634-F860-46BF-9C4C-3D81CCFEDDA5}" srcId="{86E66A17-A0C8-4546-9977-DF3202A37FA8}" destId="{5B435E4B-1422-4DCA-AD6A-07B316587B50}" srcOrd="3" destOrd="0" parTransId="{35F9711A-1FCC-4D23-853F-B94099FF97C0}" sibTransId="{AAEAACB5-7D04-4C11-A5D8-8DBB98D5B098}"/>
    <dgm:cxn modelId="{D6E66E13-33E9-4640-95B2-9C66144D07E5}" type="presOf" srcId="{909CB8C5-9060-49AE-8596-DDFDFFB240E2}" destId="{79D5774B-0E8D-43F6-BE09-50704B62574B}" srcOrd="0" destOrd="0" presId="urn:microsoft.com/office/officeart/2005/8/layout/pList2"/>
    <dgm:cxn modelId="{1C9591D9-4F6B-45B7-A390-A707E53A6A1E}" type="presOf" srcId="{5B435E4B-1422-4DCA-AD6A-07B316587B50}" destId="{C40C1E8C-1B25-43D5-85AC-04B48F54D1C6}" srcOrd="0" destOrd="0" presId="urn:microsoft.com/office/officeart/2005/8/layout/pList2"/>
    <dgm:cxn modelId="{A1688594-1249-4C6D-A39F-BF6C533E76C6}" srcId="{86E66A17-A0C8-4546-9977-DF3202A37FA8}" destId="{0100E9B9-6C02-4542-A81D-6165F869F84D}" srcOrd="2" destOrd="0" parTransId="{72921C60-6DBB-478B-A762-08CF7ABD72BB}" sibTransId="{B332DB09-DD19-465B-B925-914E8EC3A20A}"/>
    <dgm:cxn modelId="{CD88CB7D-FECC-4409-8F4C-3D1F869AB2B3}" type="presOf" srcId="{5EF36613-9B5E-49D3-B42B-6CC8B826D7D7}" destId="{849C4D1B-682D-4642-B7B9-5CB6BE5A621A}" srcOrd="0" destOrd="0" presId="urn:microsoft.com/office/officeart/2005/8/layout/pList2"/>
    <dgm:cxn modelId="{EB6C3B33-ACD2-4C2B-81D2-9103194B74B2}" type="presParOf" srcId="{2031961E-5A7F-4887-8CB7-D276CE335EB5}" destId="{41B437A7-ACFF-4626-BEE5-2DE229FA0EE8}" srcOrd="0" destOrd="0" presId="urn:microsoft.com/office/officeart/2005/8/layout/pList2"/>
    <dgm:cxn modelId="{276E4901-B97A-4505-82F7-2AB096C7B4B4}" type="presParOf" srcId="{2031961E-5A7F-4887-8CB7-D276CE335EB5}" destId="{F5A43229-1C98-4293-84BD-8EA9AD45A2A9}" srcOrd="1" destOrd="0" presId="urn:microsoft.com/office/officeart/2005/8/layout/pList2"/>
    <dgm:cxn modelId="{DE629712-1839-4848-BF35-AA61809C9DAA}" type="presParOf" srcId="{F5A43229-1C98-4293-84BD-8EA9AD45A2A9}" destId="{40EEDD50-B426-478F-8BF8-9383F9D64AA2}" srcOrd="0" destOrd="0" presId="urn:microsoft.com/office/officeart/2005/8/layout/pList2"/>
    <dgm:cxn modelId="{2F7E851F-AE91-48E7-A173-A8D55C4A9B32}" type="presParOf" srcId="{40EEDD50-B426-478F-8BF8-9383F9D64AA2}" destId="{D9BC465C-00C8-46AA-A126-986283D56535}" srcOrd="0" destOrd="0" presId="urn:microsoft.com/office/officeart/2005/8/layout/pList2"/>
    <dgm:cxn modelId="{3E3C4150-AACC-4769-894D-3314A42BBF75}" type="presParOf" srcId="{40EEDD50-B426-478F-8BF8-9383F9D64AA2}" destId="{CEA8BBBA-18C5-4A07-8FE5-52CF8D44EA3C}" srcOrd="1" destOrd="0" presId="urn:microsoft.com/office/officeart/2005/8/layout/pList2"/>
    <dgm:cxn modelId="{E7F9A5A7-D0DA-451E-B9FD-0A24245675CF}" type="presParOf" srcId="{40EEDD50-B426-478F-8BF8-9383F9D64AA2}" destId="{11E05FAF-D898-43E2-A615-5E9DD72339B7}" srcOrd="2" destOrd="0" presId="urn:microsoft.com/office/officeart/2005/8/layout/pList2"/>
    <dgm:cxn modelId="{3B8C476F-F30C-45D2-AE3C-4FA98AC25B2F}" type="presParOf" srcId="{F5A43229-1C98-4293-84BD-8EA9AD45A2A9}" destId="{79D5774B-0E8D-43F6-BE09-50704B62574B}" srcOrd="1" destOrd="0" presId="urn:microsoft.com/office/officeart/2005/8/layout/pList2"/>
    <dgm:cxn modelId="{17E8606E-9EF0-416C-9E39-833BDB4E6C89}" type="presParOf" srcId="{F5A43229-1C98-4293-84BD-8EA9AD45A2A9}" destId="{01B1DB33-DAEC-44DA-9353-444A339E0127}" srcOrd="2" destOrd="0" presId="urn:microsoft.com/office/officeart/2005/8/layout/pList2"/>
    <dgm:cxn modelId="{344429D1-D7DC-4F96-A38F-25758E1D5592}" type="presParOf" srcId="{01B1DB33-DAEC-44DA-9353-444A339E0127}" destId="{2C43A67F-5E00-488F-94B8-0F2D95BAF5EF}" srcOrd="0" destOrd="0" presId="urn:microsoft.com/office/officeart/2005/8/layout/pList2"/>
    <dgm:cxn modelId="{FA90CC4F-E6B4-44D4-AA1C-6D460C234908}" type="presParOf" srcId="{01B1DB33-DAEC-44DA-9353-444A339E0127}" destId="{5E2A5BBE-DE21-4446-9B7E-07C39A31B449}" srcOrd="1" destOrd="0" presId="urn:microsoft.com/office/officeart/2005/8/layout/pList2"/>
    <dgm:cxn modelId="{0695103D-68B9-409E-98C9-135ADB470BA3}" type="presParOf" srcId="{01B1DB33-DAEC-44DA-9353-444A339E0127}" destId="{D45E0A44-4DAC-49AF-AF98-E7C6A38352A2}" srcOrd="2" destOrd="0" presId="urn:microsoft.com/office/officeart/2005/8/layout/pList2"/>
    <dgm:cxn modelId="{9025C891-CB72-4639-ACF8-09EFB0B84540}" type="presParOf" srcId="{F5A43229-1C98-4293-84BD-8EA9AD45A2A9}" destId="{849C4D1B-682D-4642-B7B9-5CB6BE5A621A}" srcOrd="3" destOrd="0" presId="urn:microsoft.com/office/officeart/2005/8/layout/pList2"/>
    <dgm:cxn modelId="{4AE4FABE-DA14-4123-8234-9B3E164E8BD3}" type="presParOf" srcId="{F5A43229-1C98-4293-84BD-8EA9AD45A2A9}" destId="{FDCF77A0-491A-4CB5-83AF-2A580646F0C1}" srcOrd="4" destOrd="0" presId="urn:microsoft.com/office/officeart/2005/8/layout/pList2"/>
    <dgm:cxn modelId="{30AC7DC5-5956-4662-9508-D9D56E9A4ADC}" type="presParOf" srcId="{FDCF77A0-491A-4CB5-83AF-2A580646F0C1}" destId="{38D5CC80-4DB5-46E0-B053-B384D3CDD85A}" srcOrd="0" destOrd="0" presId="urn:microsoft.com/office/officeart/2005/8/layout/pList2"/>
    <dgm:cxn modelId="{E6BB9249-57F0-46A8-ADD4-00D07128D87E}" type="presParOf" srcId="{FDCF77A0-491A-4CB5-83AF-2A580646F0C1}" destId="{E57A23CE-FC65-4A70-80D9-39DAD5704950}" srcOrd="1" destOrd="0" presId="urn:microsoft.com/office/officeart/2005/8/layout/pList2"/>
    <dgm:cxn modelId="{F48CDBDF-2357-43C6-B0E6-1B790BD147F1}" type="presParOf" srcId="{FDCF77A0-491A-4CB5-83AF-2A580646F0C1}" destId="{1527798A-7885-4CCF-9BD3-EDFACDCC2F58}" srcOrd="2" destOrd="0" presId="urn:microsoft.com/office/officeart/2005/8/layout/pList2"/>
    <dgm:cxn modelId="{BF067B36-DA32-43F2-A47B-CF6E1583C453}" type="presParOf" srcId="{F5A43229-1C98-4293-84BD-8EA9AD45A2A9}" destId="{B854C9DD-1C93-48D3-A353-1FEF208FCBAA}" srcOrd="5" destOrd="0" presId="urn:microsoft.com/office/officeart/2005/8/layout/pList2"/>
    <dgm:cxn modelId="{67521BCF-67E2-4DFF-8D43-7C81987DEA50}" type="presParOf" srcId="{F5A43229-1C98-4293-84BD-8EA9AD45A2A9}" destId="{D829620B-0FB7-4004-9683-A83224285821}" srcOrd="6" destOrd="0" presId="urn:microsoft.com/office/officeart/2005/8/layout/pList2"/>
    <dgm:cxn modelId="{312A73BD-63B1-484F-8BA7-82463BA56167}" type="presParOf" srcId="{D829620B-0FB7-4004-9683-A83224285821}" destId="{C40C1E8C-1B25-43D5-85AC-04B48F54D1C6}" srcOrd="0" destOrd="0" presId="urn:microsoft.com/office/officeart/2005/8/layout/pList2"/>
    <dgm:cxn modelId="{1D124DDC-369B-4B6A-9D33-B4CAC51A68A5}" type="presParOf" srcId="{D829620B-0FB7-4004-9683-A83224285821}" destId="{3AF56AFE-D82A-42A8-BC60-60314E3B507E}" srcOrd="1" destOrd="0" presId="urn:microsoft.com/office/officeart/2005/8/layout/pList2"/>
    <dgm:cxn modelId="{25D8C4AA-02B2-4136-90ED-BD866BC9A31C}" type="presParOf" srcId="{D829620B-0FB7-4004-9683-A83224285821}" destId="{D7D857A6-6DC3-4DEF-B9F5-7CB5CDFD784D}"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DC0945-75D9-435F-A1E5-996DBA91A264}"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74482B3B-70C6-4453-BD82-2A0DE96647D7}">
      <dgm:prSet phldrT="[Text]"/>
      <dgm:spPr/>
      <dgm:t>
        <a:bodyPr/>
        <a:lstStyle/>
        <a:p>
          <a:r>
            <a:rPr lang="en-US" dirty="0" smtClean="0">
              <a:latin typeface="Futura LT Pro Light" panose="020B0402020204020303" pitchFamily="34" charset="0"/>
            </a:rPr>
            <a:t>SMS donations</a:t>
          </a:r>
          <a:endParaRPr lang="en-US" dirty="0">
            <a:latin typeface="Futura LT Pro Light" panose="020B0402020204020303" pitchFamily="34" charset="0"/>
          </a:endParaRPr>
        </a:p>
      </dgm:t>
    </dgm:pt>
    <dgm:pt modelId="{E90AEDC6-E8FE-413D-AF1F-1D57C75D2EA1}" type="parTrans" cxnId="{C868908B-2609-4565-A5C6-5C796CC3661F}">
      <dgm:prSet/>
      <dgm:spPr/>
      <dgm:t>
        <a:bodyPr/>
        <a:lstStyle/>
        <a:p>
          <a:endParaRPr lang="en-US"/>
        </a:p>
      </dgm:t>
    </dgm:pt>
    <dgm:pt modelId="{6C13E517-046A-4701-A3A4-0C9CA97B3F2B}" type="sibTrans" cxnId="{C868908B-2609-4565-A5C6-5C796CC3661F}">
      <dgm:prSet/>
      <dgm:spPr/>
      <dgm:t>
        <a:bodyPr/>
        <a:lstStyle/>
        <a:p>
          <a:endParaRPr lang="en-US"/>
        </a:p>
      </dgm:t>
    </dgm:pt>
    <dgm:pt modelId="{0758D84F-8D0E-462F-BB6A-50044B0B4588}">
      <dgm:prSet phldrT="[Text]"/>
      <dgm:spPr/>
      <dgm:t>
        <a:bodyPr/>
        <a:lstStyle/>
        <a:p>
          <a:r>
            <a:rPr lang="en-US" dirty="0" smtClean="0">
              <a:latin typeface="Futura LT Pro Light" panose="020B0402020204020303" pitchFamily="34" charset="0"/>
            </a:rPr>
            <a:t>Radio</a:t>
          </a:r>
          <a:endParaRPr lang="en-US" dirty="0">
            <a:latin typeface="Futura LT Pro Light" panose="020B0402020204020303" pitchFamily="34" charset="0"/>
          </a:endParaRPr>
        </a:p>
      </dgm:t>
    </dgm:pt>
    <dgm:pt modelId="{0141C44E-CE03-4E80-AB1D-F3A7301118C7}" type="parTrans" cxnId="{1FB5A86D-C060-4F3A-8FA2-53FC89636CF6}">
      <dgm:prSet/>
      <dgm:spPr/>
      <dgm:t>
        <a:bodyPr/>
        <a:lstStyle/>
        <a:p>
          <a:endParaRPr lang="en-US"/>
        </a:p>
      </dgm:t>
    </dgm:pt>
    <dgm:pt modelId="{668A1163-A9E4-4442-93E3-80BE403A6F67}" type="sibTrans" cxnId="{1FB5A86D-C060-4F3A-8FA2-53FC89636CF6}">
      <dgm:prSet/>
      <dgm:spPr/>
      <dgm:t>
        <a:bodyPr/>
        <a:lstStyle/>
        <a:p>
          <a:endParaRPr lang="en-US"/>
        </a:p>
      </dgm:t>
    </dgm:pt>
    <dgm:pt modelId="{F581DDBE-6172-4C62-9D67-2A78BC996F07}">
      <dgm:prSet phldrT="[Text]"/>
      <dgm:spPr/>
      <dgm:t>
        <a:bodyPr/>
        <a:lstStyle/>
        <a:p>
          <a:r>
            <a:rPr lang="en-US" dirty="0" smtClean="0">
              <a:latin typeface="Futura LT Pro Light" panose="020B0402020204020303" pitchFamily="34" charset="0"/>
            </a:rPr>
            <a:t>TV</a:t>
          </a:r>
          <a:endParaRPr lang="en-US" dirty="0">
            <a:latin typeface="Futura LT Pro Light" panose="020B0402020204020303" pitchFamily="34" charset="0"/>
          </a:endParaRPr>
        </a:p>
      </dgm:t>
    </dgm:pt>
    <dgm:pt modelId="{18F78F2A-AFA2-4A78-BFBD-764C8BF8D559}" type="parTrans" cxnId="{360459EE-C7EC-4719-B0E0-D16CA3BACB18}">
      <dgm:prSet/>
      <dgm:spPr/>
      <dgm:t>
        <a:bodyPr/>
        <a:lstStyle/>
        <a:p>
          <a:endParaRPr lang="en-US"/>
        </a:p>
      </dgm:t>
    </dgm:pt>
    <dgm:pt modelId="{E07DC64B-7AB0-4DB5-9554-AC860AE1B0AF}" type="sibTrans" cxnId="{360459EE-C7EC-4719-B0E0-D16CA3BACB18}">
      <dgm:prSet/>
      <dgm:spPr/>
      <dgm:t>
        <a:bodyPr/>
        <a:lstStyle/>
        <a:p>
          <a:endParaRPr lang="en-US"/>
        </a:p>
      </dgm:t>
    </dgm:pt>
    <dgm:pt modelId="{5DD7A921-8C77-43F7-998A-84391B1530AA}">
      <dgm:prSet phldrT="[Text]"/>
      <dgm:spPr/>
      <dgm:t>
        <a:bodyPr/>
        <a:lstStyle/>
        <a:p>
          <a:r>
            <a:rPr lang="en-US" dirty="0" smtClean="0">
              <a:latin typeface="Futura LT Pro Light" panose="020B0402020204020303" pitchFamily="34" charset="0"/>
            </a:rPr>
            <a:t>Online donations</a:t>
          </a:r>
          <a:endParaRPr lang="en-US" dirty="0">
            <a:latin typeface="Futura LT Pro Light" panose="020B0402020204020303" pitchFamily="34" charset="0"/>
          </a:endParaRPr>
        </a:p>
      </dgm:t>
    </dgm:pt>
    <dgm:pt modelId="{E466DAE2-8AF4-41B0-9331-A08802877360}" type="parTrans" cxnId="{2B695950-FBCC-44B6-9237-A7CB25941125}">
      <dgm:prSet/>
      <dgm:spPr/>
      <dgm:t>
        <a:bodyPr/>
        <a:lstStyle/>
        <a:p>
          <a:endParaRPr lang="en-US"/>
        </a:p>
      </dgm:t>
    </dgm:pt>
    <dgm:pt modelId="{B2903446-45F3-4E87-8D25-AFBDEE412C03}" type="sibTrans" cxnId="{2B695950-FBCC-44B6-9237-A7CB25941125}">
      <dgm:prSet/>
      <dgm:spPr/>
      <dgm:t>
        <a:bodyPr/>
        <a:lstStyle/>
        <a:p>
          <a:endParaRPr lang="en-US"/>
        </a:p>
      </dgm:t>
    </dgm:pt>
    <dgm:pt modelId="{E7590BD7-4867-4868-8B01-AF494C8B77D2}">
      <dgm:prSet phldrT="[Text]" custT="1"/>
      <dgm:spPr/>
      <dgm:t>
        <a:bodyPr/>
        <a:lstStyle/>
        <a:p>
          <a:r>
            <a:rPr lang="en-US" sz="3200" dirty="0" smtClean="0">
              <a:latin typeface="Futura LT Pro Light" panose="020B0402020204020303" pitchFamily="34" charset="0"/>
            </a:rPr>
            <a:t>Facebook</a:t>
          </a:r>
          <a:r>
            <a:rPr lang="en-US" sz="1300" dirty="0" smtClean="0">
              <a:latin typeface="Futura LT Pro Light" panose="020B0402020204020303" pitchFamily="34" charset="0"/>
            </a:rPr>
            <a:t> </a:t>
          </a:r>
          <a:r>
            <a:rPr lang="en-US" sz="700" dirty="0" smtClean="0">
              <a:latin typeface="Futura LT Pro Light" panose="020B0402020204020303" pitchFamily="34" charset="0"/>
            </a:rPr>
            <a:t>(</a:t>
          </a:r>
          <a:r>
            <a:rPr lang="en-US" sz="700" dirty="0" smtClean="0">
              <a:latin typeface="Futura LT Pro Light" panose="020B0402020204020303" pitchFamily="34" charset="0"/>
            </a:rPr>
            <a:t>different ad for SMS donations for testing)</a:t>
          </a:r>
          <a:endParaRPr lang="en-US" sz="700" dirty="0">
            <a:latin typeface="Futura LT Pro Light" panose="020B0402020204020303" pitchFamily="34" charset="0"/>
          </a:endParaRPr>
        </a:p>
      </dgm:t>
    </dgm:pt>
    <dgm:pt modelId="{5FA85037-7413-473C-B406-4BEE57B209CC}" type="parTrans" cxnId="{5849B4F4-CE7A-403A-8F58-07D6A2C7BCC9}">
      <dgm:prSet/>
      <dgm:spPr/>
      <dgm:t>
        <a:bodyPr/>
        <a:lstStyle/>
        <a:p>
          <a:endParaRPr lang="en-US"/>
        </a:p>
      </dgm:t>
    </dgm:pt>
    <dgm:pt modelId="{7E9DBB04-530E-446F-80A3-C578BCD624FA}" type="sibTrans" cxnId="{5849B4F4-CE7A-403A-8F58-07D6A2C7BCC9}">
      <dgm:prSet/>
      <dgm:spPr/>
      <dgm:t>
        <a:bodyPr/>
        <a:lstStyle/>
        <a:p>
          <a:endParaRPr lang="en-US"/>
        </a:p>
      </dgm:t>
    </dgm:pt>
    <dgm:pt modelId="{700D1E89-01B7-488F-8616-3ACD89B3B013}">
      <dgm:prSet phldrT="[Text]"/>
      <dgm:spPr/>
      <dgm:t>
        <a:bodyPr/>
        <a:lstStyle/>
        <a:p>
          <a:r>
            <a:rPr lang="en-US" dirty="0" smtClean="0">
              <a:latin typeface="Futura LT Pro Light" panose="020B0402020204020303" pitchFamily="34" charset="0"/>
            </a:rPr>
            <a:t>Google</a:t>
          </a:r>
          <a:endParaRPr lang="en-US" dirty="0">
            <a:latin typeface="Futura LT Pro Light" panose="020B0402020204020303" pitchFamily="34" charset="0"/>
          </a:endParaRPr>
        </a:p>
      </dgm:t>
    </dgm:pt>
    <dgm:pt modelId="{5AE3CC98-0FF1-43A7-93C1-5591914F3097}" type="parTrans" cxnId="{7BA10AD7-EF3C-4A7B-8E02-CD9C0E4217AF}">
      <dgm:prSet/>
      <dgm:spPr/>
      <dgm:t>
        <a:bodyPr/>
        <a:lstStyle/>
        <a:p>
          <a:endParaRPr lang="en-US"/>
        </a:p>
      </dgm:t>
    </dgm:pt>
    <dgm:pt modelId="{50A5B427-A9D2-43E7-9804-E04DA154231E}" type="sibTrans" cxnId="{7BA10AD7-EF3C-4A7B-8E02-CD9C0E4217AF}">
      <dgm:prSet/>
      <dgm:spPr/>
      <dgm:t>
        <a:bodyPr/>
        <a:lstStyle/>
        <a:p>
          <a:endParaRPr lang="en-US"/>
        </a:p>
      </dgm:t>
    </dgm:pt>
    <dgm:pt modelId="{B7DCAC08-FAB1-49BB-973F-9D7885FFC1D4}">
      <dgm:prSet phldrT="[Text]" custT="1"/>
      <dgm:spPr/>
      <dgm:t>
        <a:bodyPr/>
        <a:lstStyle/>
        <a:p>
          <a:r>
            <a:rPr lang="en-US" sz="3200" dirty="0" smtClean="0">
              <a:latin typeface="Futura LT Pro Light" panose="020B0402020204020303" pitchFamily="34" charset="0"/>
            </a:rPr>
            <a:t>Facebook</a:t>
          </a:r>
          <a:r>
            <a:rPr lang="en-US" sz="1300" dirty="0" smtClean="0">
              <a:latin typeface="Futura LT Pro Light" panose="020B0402020204020303" pitchFamily="34" charset="0"/>
            </a:rPr>
            <a:t> </a:t>
          </a:r>
          <a:r>
            <a:rPr lang="en-US" sz="700" dirty="0" smtClean="0">
              <a:latin typeface="Futura LT Pro Light" panose="020B0402020204020303" pitchFamily="34" charset="0"/>
            </a:rPr>
            <a:t>(</a:t>
          </a:r>
          <a:r>
            <a:rPr lang="en-US" sz="700" dirty="0" smtClean="0">
              <a:latin typeface="Futura LT Pro Light" panose="020B0402020204020303" pitchFamily="34" charset="0"/>
            </a:rPr>
            <a:t>different ad for SMS donations for testing)</a:t>
          </a:r>
        </a:p>
      </dgm:t>
    </dgm:pt>
    <dgm:pt modelId="{CA13CF5D-E382-47D4-8F5D-E27B3036814F}" type="parTrans" cxnId="{83DEC288-3E48-41C2-ABA8-BE37C6189D37}">
      <dgm:prSet/>
      <dgm:spPr/>
      <dgm:t>
        <a:bodyPr/>
        <a:lstStyle/>
        <a:p>
          <a:endParaRPr lang="en-US"/>
        </a:p>
      </dgm:t>
    </dgm:pt>
    <dgm:pt modelId="{4E28966B-1FA6-4328-BB51-56287BC90904}" type="sibTrans" cxnId="{83DEC288-3E48-41C2-ABA8-BE37C6189D37}">
      <dgm:prSet/>
      <dgm:spPr/>
      <dgm:t>
        <a:bodyPr/>
        <a:lstStyle/>
        <a:p>
          <a:endParaRPr lang="en-US"/>
        </a:p>
      </dgm:t>
    </dgm:pt>
    <dgm:pt modelId="{794D1F63-F5B0-4C80-BADA-17462923F63C}">
      <dgm:prSet phldrT="[Text]"/>
      <dgm:spPr/>
      <dgm:t>
        <a:bodyPr/>
        <a:lstStyle/>
        <a:p>
          <a:r>
            <a:rPr lang="en-US" dirty="0" smtClean="0">
              <a:latin typeface="Futura LT Pro Light" panose="020B0402020204020303" pitchFamily="34" charset="0"/>
            </a:rPr>
            <a:t>Newsletter</a:t>
          </a:r>
          <a:endParaRPr lang="en-US" dirty="0">
            <a:latin typeface="Futura LT Pro Light" panose="020B0402020204020303" pitchFamily="34" charset="0"/>
          </a:endParaRPr>
        </a:p>
      </dgm:t>
    </dgm:pt>
    <dgm:pt modelId="{BC7C8417-B97E-463E-BAEC-AF0357A32CCF}" type="parTrans" cxnId="{F982EBDC-C543-4E86-9A4C-BAED438D865C}">
      <dgm:prSet/>
      <dgm:spPr/>
      <dgm:t>
        <a:bodyPr/>
        <a:lstStyle/>
        <a:p>
          <a:endParaRPr lang="en-US"/>
        </a:p>
      </dgm:t>
    </dgm:pt>
    <dgm:pt modelId="{D33447C9-18C0-49C1-A905-1EC0F10FB624}" type="sibTrans" cxnId="{F982EBDC-C543-4E86-9A4C-BAED438D865C}">
      <dgm:prSet/>
      <dgm:spPr/>
      <dgm:t>
        <a:bodyPr/>
        <a:lstStyle/>
        <a:p>
          <a:endParaRPr lang="en-US"/>
        </a:p>
      </dgm:t>
    </dgm:pt>
    <dgm:pt modelId="{D9761C0F-35D0-444E-9106-49C263CAAE55}" type="pres">
      <dgm:prSet presAssocID="{A7DC0945-75D9-435F-A1E5-996DBA91A264}" presName="Name0" presStyleCnt="0">
        <dgm:presLayoutVars>
          <dgm:dir/>
          <dgm:animLvl val="lvl"/>
          <dgm:resizeHandles val="exact"/>
        </dgm:presLayoutVars>
      </dgm:prSet>
      <dgm:spPr/>
      <dgm:t>
        <a:bodyPr/>
        <a:lstStyle/>
        <a:p>
          <a:endParaRPr lang="en-US"/>
        </a:p>
      </dgm:t>
    </dgm:pt>
    <dgm:pt modelId="{A5B97FF8-94E6-4D40-8318-0F4AD3148153}" type="pres">
      <dgm:prSet presAssocID="{74482B3B-70C6-4453-BD82-2A0DE96647D7}" presName="vertFlow" presStyleCnt="0"/>
      <dgm:spPr/>
    </dgm:pt>
    <dgm:pt modelId="{A862DBD3-1D59-410D-BCDA-F1BD94F56A4A}" type="pres">
      <dgm:prSet presAssocID="{74482B3B-70C6-4453-BD82-2A0DE96647D7}" presName="header" presStyleLbl="node1" presStyleIdx="0" presStyleCnt="2"/>
      <dgm:spPr/>
      <dgm:t>
        <a:bodyPr/>
        <a:lstStyle/>
        <a:p>
          <a:endParaRPr lang="en-US"/>
        </a:p>
      </dgm:t>
    </dgm:pt>
    <dgm:pt modelId="{1CC20F2B-54E8-4B70-B4A5-C51689D829FE}" type="pres">
      <dgm:prSet presAssocID="{0141C44E-CE03-4E80-AB1D-F3A7301118C7}" presName="parTrans" presStyleLbl="sibTrans2D1" presStyleIdx="0" presStyleCnt="6"/>
      <dgm:spPr/>
      <dgm:t>
        <a:bodyPr/>
        <a:lstStyle/>
        <a:p>
          <a:endParaRPr lang="en-US"/>
        </a:p>
      </dgm:t>
    </dgm:pt>
    <dgm:pt modelId="{D7704292-CF35-4228-97C0-2145BA02C702}" type="pres">
      <dgm:prSet presAssocID="{0758D84F-8D0E-462F-BB6A-50044B0B4588}" presName="child" presStyleLbl="alignAccFollowNode1" presStyleIdx="0" presStyleCnt="6">
        <dgm:presLayoutVars>
          <dgm:chMax val="0"/>
          <dgm:bulletEnabled val="1"/>
        </dgm:presLayoutVars>
      </dgm:prSet>
      <dgm:spPr/>
      <dgm:t>
        <a:bodyPr/>
        <a:lstStyle/>
        <a:p>
          <a:endParaRPr lang="en-US"/>
        </a:p>
      </dgm:t>
    </dgm:pt>
    <dgm:pt modelId="{83FF3797-939F-4265-9BC9-C50E9ADD1B51}" type="pres">
      <dgm:prSet presAssocID="{668A1163-A9E4-4442-93E3-80BE403A6F67}" presName="sibTrans" presStyleLbl="sibTrans2D1" presStyleIdx="1" presStyleCnt="6"/>
      <dgm:spPr/>
      <dgm:t>
        <a:bodyPr/>
        <a:lstStyle/>
        <a:p>
          <a:endParaRPr lang="en-US"/>
        </a:p>
      </dgm:t>
    </dgm:pt>
    <dgm:pt modelId="{DE033ED2-918E-4BE7-9287-26AB08D930DC}" type="pres">
      <dgm:prSet presAssocID="{F581DDBE-6172-4C62-9D67-2A78BC996F07}" presName="child" presStyleLbl="alignAccFollowNode1" presStyleIdx="1" presStyleCnt="6">
        <dgm:presLayoutVars>
          <dgm:chMax val="0"/>
          <dgm:bulletEnabled val="1"/>
        </dgm:presLayoutVars>
      </dgm:prSet>
      <dgm:spPr/>
      <dgm:t>
        <a:bodyPr/>
        <a:lstStyle/>
        <a:p>
          <a:endParaRPr lang="en-US"/>
        </a:p>
      </dgm:t>
    </dgm:pt>
    <dgm:pt modelId="{386CF20B-ACD5-40B0-A794-C55134172D2D}" type="pres">
      <dgm:prSet presAssocID="{E07DC64B-7AB0-4DB5-9554-AC860AE1B0AF}" presName="sibTrans" presStyleLbl="sibTrans2D1" presStyleIdx="2" presStyleCnt="6"/>
      <dgm:spPr/>
      <dgm:t>
        <a:bodyPr/>
        <a:lstStyle/>
        <a:p>
          <a:endParaRPr lang="en-US"/>
        </a:p>
      </dgm:t>
    </dgm:pt>
    <dgm:pt modelId="{37980336-FAC3-4A9B-A4F1-3C40FF7B20AE}" type="pres">
      <dgm:prSet presAssocID="{B7DCAC08-FAB1-49BB-973F-9D7885FFC1D4}" presName="child" presStyleLbl="alignAccFollowNode1" presStyleIdx="2" presStyleCnt="6">
        <dgm:presLayoutVars>
          <dgm:chMax val="0"/>
          <dgm:bulletEnabled val="1"/>
        </dgm:presLayoutVars>
      </dgm:prSet>
      <dgm:spPr/>
      <dgm:t>
        <a:bodyPr/>
        <a:lstStyle/>
        <a:p>
          <a:endParaRPr lang="en-US"/>
        </a:p>
      </dgm:t>
    </dgm:pt>
    <dgm:pt modelId="{E007264B-4E92-466F-A565-75EC5C67A7BE}" type="pres">
      <dgm:prSet presAssocID="{74482B3B-70C6-4453-BD82-2A0DE96647D7}" presName="hSp" presStyleCnt="0"/>
      <dgm:spPr/>
    </dgm:pt>
    <dgm:pt modelId="{2B10A5B0-DE65-4775-B3DB-71FB7037F87D}" type="pres">
      <dgm:prSet presAssocID="{5DD7A921-8C77-43F7-998A-84391B1530AA}" presName="vertFlow" presStyleCnt="0"/>
      <dgm:spPr/>
    </dgm:pt>
    <dgm:pt modelId="{BD34A119-276C-400C-98DD-FA7D677EA3A4}" type="pres">
      <dgm:prSet presAssocID="{5DD7A921-8C77-43F7-998A-84391B1530AA}" presName="header" presStyleLbl="node1" presStyleIdx="1" presStyleCnt="2"/>
      <dgm:spPr/>
      <dgm:t>
        <a:bodyPr/>
        <a:lstStyle/>
        <a:p>
          <a:endParaRPr lang="en-US"/>
        </a:p>
      </dgm:t>
    </dgm:pt>
    <dgm:pt modelId="{4FEF51B4-772B-4027-AE31-A17FB8F737D4}" type="pres">
      <dgm:prSet presAssocID="{5FA85037-7413-473C-B406-4BEE57B209CC}" presName="parTrans" presStyleLbl="sibTrans2D1" presStyleIdx="3" presStyleCnt="6"/>
      <dgm:spPr/>
      <dgm:t>
        <a:bodyPr/>
        <a:lstStyle/>
        <a:p>
          <a:endParaRPr lang="en-US"/>
        </a:p>
      </dgm:t>
    </dgm:pt>
    <dgm:pt modelId="{1C0CB7DA-74FF-4186-AEE5-29F8E0605AFA}" type="pres">
      <dgm:prSet presAssocID="{E7590BD7-4867-4868-8B01-AF494C8B77D2}" presName="child" presStyleLbl="alignAccFollowNode1" presStyleIdx="3" presStyleCnt="6">
        <dgm:presLayoutVars>
          <dgm:chMax val="0"/>
          <dgm:bulletEnabled val="1"/>
        </dgm:presLayoutVars>
      </dgm:prSet>
      <dgm:spPr/>
      <dgm:t>
        <a:bodyPr/>
        <a:lstStyle/>
        <a:p>
          <a:endParaRPr lang="en-US"/>
        </a:p>
      </dgm:t>
    </dgm:pt>
    <dgm:pt modelId="{7AAB0E2D-2754-48A3-AB6C-DBB329C2E376}" type="pres">
      <dgm:prSet presAssocID="{7E9DBB04-530E-446F-80A3-C578BCD624FA}" presName="sibTrans" presStyleLbl="sibTrans2D1" presStyleIdx="4" presStyleCnt="6"/>
      <dgm:spPr/>
      <dgm:t>
        <a:bodyPr/>
        <a:lstStyle/>
        <a:p>
          <a:endParaRPr lang="en-US"/>
        </a:p>
      </dgm:t>
    </dgm:pt>
    <dgm:pt modelId="{29314BAD-8060-49C0-8C2E-81A5E42AAD5D}" type="pres">
      <dgm:prSet presAssocID="{700D1E89-01B7-488F-8616-3ACD89B3B013}" presName="child" presStyleLbl="alignAccFollowNode1" presStyleIdx="4" presStyleCnt="6">
        <dgm:presLayoutVars>
          <dgm:chMax val="0"/>
          <dgm:bulletEnabled val="1"/>
        </dgm:presLayoutVars>
      </dgm:prSet>
      <dgm:spPr/>
      <dgm:t>
        <a:bodyPr/>
        <a:lstStyle/>
        <a:p>
          <a:endParaRPr lang="en-US"/>
        </a:p>
      </dgm:t>
    </dgm:pt>
    <dgm:pt modelId="{44A68BC9-06E2-4D8A-BB14-C66D75A3150B}" type="pres">
      <dgm:prSet presAssocID="{50A5B427-A9D2-43E7-9804-E04DA154231E}" presName="sibTrans" presStyleLbl="sibTrans2D1" presStyleIdx="5" presStyleCnt="6"/>
      <dgm:spPr/>
      <dgm:t>
        <a:bodyPr/>
        <a:lstStyle/>
        <a:p>
          <a:endParaRPr lang="en-US"/>
        </a:p>
      </dgm:t>
    </dgm:pt>
    <dgm:pt modelId="{9048CCEF-8F72-4FEE-A144-2FA8476BE255}" type="pres">
      <dgm:prSet presAssocID="{794D1F63-F5B0-4C80-BADA-17462923F63C}" presName="child" presStyleLbl="alignAccFollowNode1" presStyleIdx="5" presStyleCnt="6">
        <dgm:presLayoutVars>
          <dgm:chMax val="0"/>
          <dgm:bulletEnabled val="1"/>
        </dgm:presLayoutVars>
      </dgm:prSet>
      <dgm:spPr/>
      <dgm:t>
        <a:bodyPr/>
        <a:lstStyle/>
        <a:p>
          <a:endParaRPr lang="en-US"/>
        </a:p>
      </dgm:t>
    </dgm:pt>
  </dgm:ptLst>
  <dgm:cxnLst>
    <dgm:cxn modelId="{20A95DF4-154D-4EA0-82FD-E1CFDE580A02}" type="presOf" srcId="{794D1F63-F5B0-4C80-BADA-17462923F63C}" destId="{9048CCEF-8F72-4FEE-A144-2FA8476BE255}" srcOrd="0" destOrd="0" presId="urn:microsoft.com/office/officeart/2005/8/layout/lProcess1"/>
    <dgm:cxn modelId="{B4241C6E-77D5-4AF6-81F5-8D9234E27C4C}" type="presOf" srcId="{700D1E89-01B7-488F-8616-3ACD89B3B013}" destId="{29314BAD-8060-49C0-8C2E-81A5E42AAD5D}" srcOrd="0" destOrd="0" presId="urn:microsoft.com/office/officeart/2005/8/layout/lProcess1"/>
    <dgm:cxn modelId="{D02E9C37-CF37-402C-87F5-298B1B8A0404}" type="presOf" srcId="{0141C44E-CE03-4E80-AB1D-F3A7301118C7}" destId="{1CC20F2B-54E8-4B70-B4A5-C51689D829FE}" srcOrd="0" destOrd="0" presId="urn:microsoft.com/office/officeart/2005/8/layout/lProcess1"/>
    <dgm:cxn modelId="{A0AAE1D3-4886-4E80-B8FF-76D2F2F70D1C}" type="presOf" srcId="{668A1163-A9E4-4442-93E3-80BE403A6F67}" destId="{83FF3797-939F-4265-9BC9-C50E9ADD1B51}" srcOrd="0" destOrd="0" presId="urn:microsoft.com/office/officeart/2005/8/layout/lProcess1"/>
    <dgm:cxn modelId="{1FB5A86D-C060-4F3A-8FA2-53FC89636CF6}" srcId="{74482B3B-70C6-4453-BD82-2A0DE96647D7}" destId="{0758D84F-8D0E-462F-BB6A-50044B0B4588}" srcOrd="0" destOrd="0" parTransId="{0141C44E-CE03-4E80-AB1D-F3A7301118C7}" sibTransId="{668A1163-A9E4-4442-93E3-80BE403A6F67}"/>
    <dgm:cxn modelId="{804AB660-7EBC-48F3-B984-44466354110C}" type="presOf" srcId="{B7DCAC08-FAB1-49BB-973F-9D7885FFC1D4}" destId="{37980336-FAC3-4A9B-A4F1-3C40FF7B20AE}" srcOrd="0" destOrd="0" presId="urn:microsoft.com/office/officeart/2005/8/layout/lProcess1"/>
    <dgm:cxn modelId="{F982EBDC-C543-4E86-9A4C-BAED438D865C}" srcId="{5DD7A921-8C77-43F7-998A-84391B1530AA}" destId="{794D1F63-F5B0-4C80-BADA-17462923F63C}" srcOrd="2" destOrd="0" parTransId="{BC7C8417-B97E-463E-BAEC-AF0357A32CCF}" sibTransId="{D33447C9-18C0-49C1-A905-1EC0F10FB624}"/>
    <dgm:cxn modelId="{7BA10AD7-EF3C-4A7B-8E02-CD9C0E4217AF}" srcId="{5DD7A921-8C77-43F7-998A-84391B1530AA}" destId="{700D1E89-01B7-488F-8616-3ACD89B3B013}" srcOrd="1" destOrd="0" parTransId="{5AE3CC98-0FF1-43A7-93C1-5591914F3097}" sibTransId="{50A5B427-A9D2-43E7-9804-E04DA154231E}"/>
    <dgm:cxn modelId="{5849B4F4-CE7A-403A-8F58-07D6A2C7BCC9}" srcId="{5DD7A921-8C77-43F7-998A-84391B1530AA}" destId="{E7590BD7-4867-4868-8B01-AF494C8B77D2}" srcOrd="0" destOrd="0" parTransId="{5FA85037-7413-473C-B406-4BEE57B209CC}" sibTransId="{7E9DBB04-530E-446F-80A3-C578BCD624FA}"/>
    <dgm:cxn modelId="{F743A541-AAAB-49FB-8630-BEDECBEC7C6A}" type="presOf" srcId="{E07DC64B-7AB0-4DB5-9554-AC860AE1B0AF}" destId="{386CF20B-ACD5-40B0-A794-C55134172D2D}" srcOrd="0" destOrd="0" presId="urn:microsoft.com/office/officeart/2005/8/layout/lProcess1"/>
    <dgm:cxn modelId="{D8D83FC5-9BD8-4A71-B23E-22E138EBEB61}" type="presOf" srcId="{F581DDBE-6172-4C62-9D67-2A78BC996F07}" destId="{DE033ED2-918E-4BE7-9287-26AB08D930DC}" srcOrd="0" destOrd="0" presId="urn:microsoft.com/office/officeart/2005/8/layout/lProcess1"/>
    <dgm:cxn modelId="{360459EE-C7EC-4719-B0E0-D16CA3BACB18}" srcId="{74482B3B-70C6-4453-BD82-2A0DE96647D7}" destId="{F581DDBE-6172-4C62-9D67-2A78BC996F07}" srcOrd="1" destOrd="0" parTransId="{18F78F2A-AFA2-4A78-BFBD-764C8BF8D559}" sibTransId="{E07DC64B-7AB0-4DB5-9554-AC860AE1B0AF}"/>
    <dgm:cxn modelId="{ED732C69-D938-4177-86A7-5D188D1AF7E6}" type="presOf" srcId="{5DD7A921-8C77-43F7-998A-84391B1530AA}" destId="{BD34A119-276C-400C-98DD-FA7D677EA3A4}" srcOrd="0" destOrd="0" presId="urn:microsoft.com/office/officeart/2005/8/layout/lProcess1"/>
    <dgm:cxn modelId="{2B695950-FBCC-44B6-9237-A7CB25941125}" srcId="{A7DC0945-75D9-435F-A1E5-996DBA91A264}" destId="{5DD7A921-8C77-43F7-998A-84391B1530AA}" srcOrd="1" destOrd="0" parTransId="{E466DAE2-8AF4-41B0-9331-A08802877360}" sibTransId="{B2903446-45F3-4E87-8D25-AFBDEE412C03}"/>
    <dgm:cxn modelId="{163FF8C6-3A63-4287-80B7-4A8E2A494749}" type="presOf" srcId="{A7DC0945-75D9-435F-A1E5-996DBA91A264}" destId="{D9761C0F-35D0-444E-9106-49C263CAAE55}" srcOrd="0" destOrd="0" presId="urn:microsoft.com/office/officeart/2005/8/layout/lProcess1"/>
    <dgm:cxn modelId="{CA66C122-6B23-472F-B871-F39164EDD7F8}" type="presOf" srcId="{7E9DBB04-530E-446F-80A3-C578BCD624FA}" destId="{7AAB0E2D-2754-48A3-AB6C-DBB329C2E376}" srcOrd="0" destOrd="0" presId="urn:microsoft.com/office/officeart/2005/8/layout/lProcess1"/>
    <dgm:cxn modelId="{8FFB3670-DFD0-4283-8CBE-83DFC284850C}" type="presOf" srcId="{50A5B427-A9D2-43E7-9804-E04DA154231E}" destId="{44A68BC9-06E2-4D8A-BB14-C66D75A3150B}" srcOrd="0" destOrd="0" presId="urn:microsoft.com/office/officeart/2005/8/layout/lProcess1"/>
    <dgm:cxn modelId="{83DEC288-3E48-41C2-ABA8-BE37C6189D37}" srcId="{74482B3B-70C6-4453-BD82-2A0DE96647D7}" destId="{B7DCAC08-FAB1-49BB-973F-9D7885FFC1D4}" srcOrd="2" destOrd="0" parTransId="{CA13CF5D-E382-47D4-8F5D-E27B3036814F}" sibTransId="{4E28966B-1FA6-4328-BB51-56287BC90904}"/>
    <dgm:cxn modelId="{A3A7DFFD-B1FB-4161-93DF-B44A5F862D4E}" type="presOf" srcId="{74482B3B-70C6-4453-BD82-2A0DE96647D7}" destId="{A862DBD3-1D59-410D-BCDA-F1BD94F56A4A}" srcOrd="0" destOrd="0" presId="urn:microsoft.com/office/officeart/2005/8/layout/lProcess1"/>
    <dgm:cxn modelId="{480E5F8A-9F46-4DD2-A5F0-8405A207FB92}" type="presOf" srcId="{0758D84F-8D0E-462F-BB6A-50044B0B4588}" destId="{D7704292-CF35-4228-97C0-2145BA02C702}" srcOrd="0" destOrd="0" presId="urn:microsoft.com/office/officeart/2005/8/layout/lProcess1"/>
    <dgm:cxn modelId="{C868908B-2609-4565-A5C6-5C796CC3661F}" srcId="{A7DC0945-75D9-435F-A1E5-996DBA91A264}" destId="{74482B3B-70C6-4453-BD82-2A0DE96647D7}" srcOrd="0" destOrd="0" parTransId="{E90AEDC6-E8FE-413D-AF1F-1D57C75D2EA1}" sibTransId="{6C13E517-046A-4701-A3A4-0C9CA97B3F2B}"/>
    <dgm:cxn modelId="{918FF8A1-EABA-4A19-A863-0874453A577B}" type="presOf" srcId="{5FA85037-7413-473C-B406-4BEE57B209CC}" destId="{4FEF51B4-772B-4027-AE31-A17FB8F737D4}" srcOrd="0" destOrd="0" presId="urn:microsoft.com/office/officeart/2005/8/layout/lProcess1"/>
    <dgm:cxn modelId="{9BFEF177-A2A6-40BE-BB4D-412A99FB252C}" type="presOf" srcId="{E7590BD7-4867-4868-8B01-AF494C8B77D2}" destId="{1C0CB7DA-74FF-4186-AEE5-29F8E0605AFA}" srcOrd="0" destOrd="0" presId="urn:microsoft.com/office/officeart/2005/8/layout/lProcess1"/>
    <dgm:cxn modelId="{6E314AEB-35AB-4FE7-929C-219A7A441AD6}" type="presParOf" srcId="{D9761C0F-35D0-444E-9106-49C263CAAE55}" destId="{A5B97FF8-94E6-4D40-8318-0F4AD3148153}" srcOrd="0" destOrd="0" presId="urn:microsoft.com/office/officeart/2005/8/layout/lProcess1"/>
    <dgm:cxn modelId="{8CC217DF-213C-414A-99D8-ADEB8B567270}" type="presParOf" srcId="{A5B97FF8-94E6-4D40-8318-0F4AD3148153}" destId="{A862DBD3-1D59-410D-BCDA-F1BD94F56A4A}" srcOrd="0" destOrd="0" presId="urn:microsoft.com/office/officeart/2005/8/layout/lProcess1"/>
    <dgm:cxn modelId="{B0B94016-A73F-417F-9EC6-37877DE534D4}" type="presParOf" srcId="{A5B97FF8-94E6-4D40-8318-0F4AD3148153}" destId="{1CC20F2B-54E8-4B70-B4A5-C51689D829FE}" srcOrd="1" destOrd="0" presId="urn:microsoft.com/office/officeart/2005/8/layout/lProcess1"/>
    <dgm:cxn modelId="{4B1EEA95-587A-427E-B00A-53D727840E1B}" type="presParOf" srcId="{A5B97FF8-94E6-4D40-8318-0F4AD3148153}" destId="{D7704292-CF35-4228-97C0-2145BA02C702}" srcOrd="2" destOrd="0" presId="urn:microsoft.com/office/officeart/2005/8/layout/lProcess1"/>
    <dgm:cxn modelId="{357ECD45-44EC-4880-896E-7245C0D13548}" type="presParOf" srcId="{A5B97FF8-94E6-4D40-8318-0F4AD3148153}" destId="{83FF3797-939F-4265-9BC9-C50E9ADD1B51}" srcOrd="3" destOrd="0" presId="urn:microsoft.com/office/officeart/2005/8/layout/lProcess1"/>
    <dgm:cxn modelId="{00B961CF-0C00-4FBD-8D09-B5B3DBD6895D}" type="presParOf" srcId="{A5B97FF8-94E6-4D40-8318-0F4AD3148153}" destId="{DE033ED2-918E-4BE7-9287-26AB08D930DC}" srcOrd="4" destOrd="0" presId="urn:microsoft.com/office/officeart/2005/8/layout/lProcess1"/>
    <dgm:cxn modelId="{75D6B4AF-D765-4C99-A86C-4646D8E3908D}" type="presParOf" srcId="{A5B97FF8-94E6-4D40-8318-0F4AD3148153}" destId="{386CF20B-ACD5-40B0-A794-C55134172D2D}" srcOrd="5" destOrd="0" presId="urn:microsoft.com/office/officeart/2005/8/layout/lProcess1"/>
    <dgm:cxn modelId="{FF8FBB1A-4275-448C-B827-B6C25FA046B6}" type="presParOf" srcId="{A5B97FF8-94E6-4D40-8318-0F4AD3148153}" destId="{37980336-FAC3-4A9B-A4F1-3C40FF7B20AE}" srcOrd="6" destOrd="0" presId="urn:microsoft.com/office/officeart/2005/8/layout/lProcess1"/>
    <dgm:cxn modelId="{19378CB4-5F63-494F-B364-4C9542316C6F}" type="presParOf" srcId="{D9761C0F-35D0-444E-9106-49C263CAAE55}" destId="{E007264B-4E92-466F-A565-75EC5C67A7BE}" srcOrd="1" destOrd="0" presId="urn:microsoft.com/office/officeart/2005/8/layout/lProcess1"/>
    <dgm:cxn modelId="{8D5F1088-7011-477D-AC1E-9BE249BD788D}" type="presParOf" srcId="{D9761C0F-35D0-444E-9106-49C263CAAE55}" destId="{2B10A5B0-DE65-4775-B3DB-71FB7037F87D}" srcOrd="2" destOrd="0" presId="urn:microsoft.com/office/officeart/2005/8/layout/lProcess1"/>
    <dgm:cxn modelId="{BB0BBCCC-DF24-46FD-BD90-9F2368E3F92D}" type="presParOf" srcId="{2B10A5B0-DE65-4775-B3DB-71FB7037F87D}" destId="{BD34A119-276C-400C-98DD-FA7D677EA3A4}" srcOrd="0" destOrd="0" presId="urn:microsoft.com/office/officeart/2005/8/layout/lProcess1"/>
    <dgm:cxn modelId="{E0933A83-3E8A-4ED2-B965-64C3E969F721}" type="presParOf" srcId="{2B10A5B0-DE65-4775-B3DB-71FB7037F87D}" destId="{4FEF51B4-772B-4027-AE31-A17FB8F737D4}" srcOrd="1" destOrd="0" presId="urn:microsoft.com/office/officeart/2005/8/layout/lProcess1"/>
    <dgm:cxn modelId="{0C1C6B2D-F65D-4B4E-8821-AAE2A80C872D}" type="presParOf" srcId="{2B10A5B0-DE65-4775-B3DB-71FB7037F87D}" destId="{1C0CB7DA-74FF-4186-AEE5-29F8E0605AFA}" srcOrd="2" destOrd="0" presId="urn:microsoft.com/office/officeart/2005/8/layout/lProcess1"/>
    <dgm:cxn modelId="{E0AB60A0-8391-41C4-B947-E160DA5B012D}" type="presParOf" srcId="{2B10A5B0-DE65-4775-B3DB-71FB7037F87D}" destId="{7AAB0E2D-2754-48A3-AB6C-DBB329C2E376}" srcOrd="3" destOrd="0" presId="urn:microsoft.com/office/officeart/2005/8/layout/lProcess1"/>
    <dgm:cxn modelId="{B9126EE4-DAD8-4DDD-900C-A4374F4AD454}" type="presParOf" srcId="{2B10A5B0-DE65-4775-B3DB-71FB7037F87D}" destId="{29314BAD-8060-49C0-8C2E-81A5E42AAD5D}" srcOrd="4" destOrd="0" presId="urn:microsoft.com/office/officeart/2005/8/layout/lProcess1"/>
    <dgm:cxn modelId="{E1300C22-6452-4F02-8251-4A498D259E5F}" type="presParOf" srcId="{2B10A5B0-DE65-4775-B3DB-71FB7037F87D}" destId="{44A68BC9-06E2-4D8A-BB14-C66D75A3150B}" srcOrd="5" destOrd="0" presId="urn:microsoft.com/office/officeart/2005/8/layout/lProcess1"/>
    <dgm:cxn modelId="{EBF465D1-23FD-40B9-9894-CAA5851A2D08}" type="presParOf" srcId="{2B10A5B0-DE65-4775-B3DB-71FB7037F87D}" destId="{9048CCEF-8F72-4FEE-A144-2FA8476BE255}"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9704A-41F2-4F43-8CD9-7C34AB3D253A}">
      <dsp:nvSpPr>
        <dsp:cNvPr id="0" name=""/>
        <dsp:cNvSpPr/>
      </dsp:nvSpPr>
      <dsp:spPr>
        <a:xfrm>
          <a:off x="2545166" y="1686075"/>
          <a:ext cx="1010921" cy="1010921"/>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Campaign Landing Page</a:t>
          </a:r>
          <a:endParaRPr lang="en-US" sz="1300" b="1" kern="1200" dirty="0"/>
        </a:p>
      </dsp:txBody>
      <dsp:txXfrm>
        <a:off x="2693212" y="1834121"/>
        <a:ext cx="714829" cy="714829"/>
      </dsp:txXfrm>
    </dsp:sp>
    <dsp:sp modelId="{46D1EEB1-2B48-456A-9435-00C3B0CB4383}">
      <dsp:nvSpPr>
        <dsp:cNvPr id="0" name=""/>
        <dsp:cNvSpPr/>
      </dsp:nvSpPr>
      <dsp:spPr>
        <a:xfrm rot="16200000">
          <a:off x="2942731" y="1316748"/>
          <a:ext cx="215792" cy="34371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75100" y="1417860"/>
        <a:ext cx="151054" cy="206227"/>
      </dsp:txXfrm>
    </dsp:sp>
    <dsp:sp modelId="{964B1C78-75B4-468E-B9D0-86EE826D1B83}">
      <dsp:nvSpPr>
        <dsp:cNvPr id="0" name=""/>
        <dsp:cNvSpPr/>
      </dsp:nvSpPr>
      <dsp:spPr>
        <a:xfrm>
          <a:off x="2418801" y="15268"/>
          <a:ext cx="1263651" cy="1263651"/>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Radio</a:t>
          </a:r>
        </a:p>
        <a:p>
          <a:pPr lvl="0" algn="ctr" defTabSz="577850">
            <a:lnSpc>
              <a:spcPct val="90000"/>
            </a:lnSpc>
            <a:spcBef>
              <a:spcPct val="0"/>
            </a:spcBef>
            <a:spcAft>
              <a:spcPct val="35000"/>
            </a:spcAft>
          </a:pPr>
          <a:r>
            <a:rPr lang="en-US" sz="800" b="0" kern="1200" dirty="0" smtClean="0"/>
            <a:t>(Europa FM Partnership)</a:t>
          </a:r>
          <a:endParaRPr lang="en-US" sz="800" b="0" kern="1200" dirty="0"/>
        </a:p>
      </dsp:txBody>
      <dsp:txXfrm>
        <a:off x="2603858" y="200325"/>
        <a:ext cx="893537" cy="893537"/>
      </dsp:txXfrm>
    </dsp:sp>
    <dsp:sp modelId="{83DBA66C-8EB9-48C1-8DC1-3002A9A3C898}">
      <dsp:nvSpPr>
        <dsp:cNvPr id="0" name=""/>
        <dsp:cNvSpPr/>
      </dsp:nvSpPr>
      <dsp:spPr>
        <a:xfrm rot="20922062">
          <a:off x="3600776" y="1891177"/>
          <a:ext cx="227393" cy="304822"/>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01437" y="1958824"/>
        <a:ext cx="159175" cy="182894"/>
      </dsp:txXfrm>
    </dsp:sp>
    <dsp:sp modelId="{A3F64417-3EAF-409C-834F-FE3E51105325}">
      <dsp:nvSpPr>
        <dsp:cNvPr id="0" name=""/>
        <dsp:cNvSpPr/>
      </dsp:nvSpPr>
      <dsp:spPr>
        <a:xfrm>
          <a:off x="4038604" y="1219199"/>
          <a:ext cx="1289809" cy="1292172"/>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Online:</a:t>
          </a:r>
        </a:p>
        <a:p>
          <a:pPr lvl="0" algn="ctr" defTabSz="622300">
            <a:lnSpc>
              <a:spcPct val="90000"/>
            </a:lnSpc>
            <a:spcBef>
              <a:spcPct val="0"/>
            </a:spcBef>
            <a:spcAft>
              <a:spcPct val="35000"/>
            </a:spcAft>
          </a:pPr>
          <a:r>
            <a:rPr lang="en-US" sz="900" kern="1200" dirty="0" smtClean="0"/>
            <a:t>- Facebook</a:t>
          </a:r>
        </a:p>
        <a:p>
          <a:pPr lvl="0" algn="ctr" defTabSz="622300">
            <a:lnSpc>
              <a:spcPct val="90000"/>
            </a:lnSpc>
            <a:spcBef>
              <a:spcPct val="0"/>
            </a:spcBef>
            <a:spcAft>
              <a:spcPct val="35000"/>
            </a:spcAft>
          </a:pPr>
          <a:r>
            <a:rPr lang="en-US" sz="900" kern="1200" dirty="0" smtClean="0"/>
            <a:t>- Google</a:t>
          </a:r>
        </a:p>
        <a:p>
          <a:pPr lvl="0" algn="ctr" defTabSz="622300">
            <a:lnSpc>
              <a:spcPct val="90000"/>
            </a:lnSpc>
            <a:spcBef>
              <a:spcPct val="0"/>
            </a:spcBef>
            <a:spcAft>
              <a:spcPct val="35000"/>
            </a:spcAft>
          </a:pPr>
          <a:r>
            <a:rPr lang="en-US" sz="900" kern="1200" dirty="0" smtClean="0"/>
            <a:t>- Partners’ Assets</a:t>
          </a:r>
        </a:p>
        <a:p>
          <a:pPr lvl="0" algn="ctr" defTabSz="622300">
            <a:lnSpc>
              <a:spcPct val="90000"/>
            </a:lnSpc>
            <a:spcBef>
              <a:spcPct val="0"/>
            </a:spcBef>
            <a:spcAft>
              <a:spcPct val="35000"/>
            </a:spcAft>
          </a:pPr>
          <a:r>
            <a:rPr lang="en-US" sz="900" kern="1200" dirty="0" smtClean="0"/>
            <a:t>- Influencers</a:t>
          </a:r>
        </a:p>
      </dsp:txBody>
      <dsp:txXfrm>
        <a:off x="4227492" y="1408433"/>
        <a:ext cx="912033" cy="913704"/>
      </dsp:txXfrm>
    </dsp:sp>
    <dsp:sp modelId="{B52DEBA0-59A2-4C6E-B9D2-C1490FCFC8EC}">
      <dsp:nvSpPr>
        <dsp:cNvPr id="0" name=""/>
        <dsp:cNvSpPr/>
      </dsp:nvSpPr>
      <dsp:spPr>
        <a:xfrm rot="3240000">
          <a:off x="3355903" y="2588363"/>
          <a:ext cx="215792" cy="34371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369246" y="2630919"/>
        <a:ext cx="151054" cy="206227"/>
      </dsp:txXfrm>
    </dsp:sp>
    <dsp:sp modelId="{55E1ADAB-0AFD-45A1-B41D-E4EB5AD5BFD6}">
      <dsp:nvSpPr>
        <dsp:cNvPr id="0" name=""/>
        <dsp:cNvSpPr/>
      </dsp:nvSpPr>
      <dsp:spPr>
        <a:xfrm>
          <a:off x="3326601" y="2809190"/>
          <a:ext cx="1263651" cy="1263651"/>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PR</a:t>
          </a:r>
          <a:endParaRPr lang="en-US" sz="1300" b="1" kern="1200" dirty="0"/>
        </a:p>
      </dsp:txBody>
      <dsp:txXfrm>
        <a:off x="3511658" y="2994247"/>
        <a:ext cx="893537" cy="893537"/>
      </dsp:txXfrm>
    </dsp:sp>
    <dsp:sp modelId="{E5535777-3F21-4653-802F-146A301D0A53}">
      <dsp:nvSpPr>
        <dsp:cNvPr id="0" name=""/>
        <dsp:cNvSpPr/>
      </dsp:nvSpPr>
      <dsp:spPr>
        <a:xfrm rot="7560000">
          <a:off x="2529558" y="2588363"/>
          <a:ext cx="215792" cy="34371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580953" y="2630919"/>
        <a:ext cx="151054" cy="206227"/>
      </dsp:txXfrm>
    </dsp:sp>
    <dsp:sp modelId="{D1C8B65B-F884-4368-B59E-1BA0BA8583A1}">
      <dsp:nvSpPr>
        <dsp:cNvPr id="0" name=""/>
        <dsp:cNvSpPr/>
      </dsp:nvSpPr>
      <dsp:spPr>
        <a:xfrm>
          <a:off x="1511001" y="2809190"/>
          <a:ext cx="1263651" cy="1263651"/>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t>Corporate Partnerships</a:t>
          </a:r>
          <a:endParaRPr lang="en-US" sz="1300" b="1" kern="1200" dirty="0"/>
        </a:p>
      </dsp:txBody>
      <dsp:txXfrm>
        <a:off x="1696058" y="2994247"/>
        <a:ext cx="893537" cy="893537"/>
      </dsp:txXfrm>
    </dsp:sp>
    <dsp:sp modelId="{0B0D83C0-7E0B-4784-A52F-755E97A10350}">
      <dsp:nvSpPr>
        <dsp:cNvPr id="0" name=""/>
        <dsp:cNvSpPr/>
      </dsp:nvSpPr>
      <dsp:spPr>
        <a:xfrm rot="11880000">
          <a:off x="2274204" y="1802462"/>
          <a:ext cx="215792" cy="343713"/>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37358" y="1881208"/>
        <a:ext cx="151054" cy="206227"/>
      </dsp:txXfrm>
    </dsp:sp>
    <dsp:sp modelId="{C4A23896-BAA1-49A6-BF17-4E2376B809B3}">
      <dsp:nvSpPr>
        <dsp:cNvPr id="0" name=""/>
        <dsp:cNvSpPr/>
      </dsp:nvSpPr>
      <dsp:spPr>
        <a:xfrm>
          <a:off x="949949" y="1082451"/>
          <a:ext cx="1263651" cy="1263651"/>
        </a:xfrm>
        <a:prstGeom prst="ellipse">
          <a:avLst/>
        </a:prstGeom>
        <a:solidFill>
          <a:srgbClr val="00B0F0"/>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TV</a:t>
          </a:r>
        </a:p>
        <a:p>
          <a:pPr lvl="0" algn="ctr" defTabSz="444500">
            <a:lnSpc>
              <a:spcPct val="90000"/>
            </a:lnSpc>
            <a:spcBef>
              <a:spcPct val="0"/>
            </a:spcBef>
            <a:spcAft>
              <a:spcPct val="35000"/>
            </a:spcAft>
          </a:pPr>
          <a:r>
            <a:rPr lang="en-US" sz="800" b="0" kern="1200" dirty="0" smtClean="0"/>
            <a:t>PRO TV partnership</a:t>
          </a:r>
        </a:p>
        <a:p>
          <a:pPr lvl="0" algn="ctr" defTabSz="444500">
            <a:lnSpc>
              <a:spcPct val="90000"/>
            </a:lnSpc>
            <a:spcBef>
              <a:spcPct val="0"/>
            </a:spcBef>
            <a:spcAft>
              <a:spcPct val="35000"/>
            </a:spcAft>
          </a:pPr>
          <a:r>
            <a:rPr lang="en-US" sz="800" b="0" kern="1200" dirty="0" smtClean="0"/>
            <a:t>PR appearances</a:t>
          </a:r>
          <a:endParaRPr lang="en-US" sz="800" b="0" kern="1200" dirty="0"/>
        </a:p>
      </dsp:txBody>
      <dsp:txXfrm>
        <a:off x="1135006" y="1267508"/>
        <a:ext cx="893537" cy="893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C1B97-E6D4-4820-80F0-1B550F9EBE4A}">
      <dsp:nvSpPr>
        <dsp:cNvPr id="0" name=""/>
        <dsp:cNvSpPr/>
      </dsp:nvSpPr>
      <dsp:spPr>
        <a:xfrm>
          <a:off x="2438"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Publisher partner</a:t>
          </a:r>
          <a:endParaRPr lang="en-US" sz="1300" kern="1200" dirty="0">
            <a:latin typeface="Futura LT Pro Light" panose="020B0402020204020303" pitchFamily="34" charset="0"/>
          </a:endParaRPr>
        </a:p>
      </dsp:txBody>
      <dsp:txXfrm>
        <a:off x="29320" y="888763"/>
        <a:ext cx="869844" cy="864072"/>
      </dsp:txXfrm>
    </dsp:sp>
    <dsp:sp modelId="{62C08EDB-7CDC-42ED-9D28-2A3F32CE2A59}">
      <dsp:nvSpPr>
        <dsp:cNvPr id="0" name=""/>
        <dsp:cNvSpPr/>
      </dsp:nvSpPr>
      <dsp:spPr>
        <a:xfrm>
          <a:off x="1018408"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018408" y="1252083"/>
        <a:ext cx="137064" cy="137432"/>
      </dsp:txXfrm>
    </dsp:sp>
    <dsp:sp modelId="{A943A90E-2862-457C-8D09-C313525B25AD}">
      <dsp:nvSpPr>
        <dsp:cNvPr id="0" name=""/>
        <dsp:cNvSpPr/>
      </dsp:nvSpPr>
      <dsp:spPr>
        <a:xfrm>
          <a:off x="1295491"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utura LT Pro Light" panose="020B0402020204020303" pitchFamily="34" charset="0"/>
            </a:rPr>
            <a:t>Publisher Partner </a:t>
          </a:r>
          <a:r>
            <a:rPr lang="en-US" sz="1300" kern="1200" dirty="0" smtClean="0">
              <a:solidFill>
                <a:schemeClr val="bg1"/>
              </a:solidFill>
              <a:latin typeface="Futura LT Pro Light" panose="020B0402020204020303" pitchFamily="34" charset="0"/>
            </a:rPr>
            <a:t>social accounts</a:t>
          </a:r>
          <a:endParaRPr lang="en-US" sz="1300" kern="1200" dirty="0">
            <a:solidFill>
              <a:schemeClr val="bg1"/>
            </a:solidFill>
            <a:latin typeface="Futura LT Pro Light" panose="020B0402020204020303" pitchFamily="34" charset="0"/>
          </a:endParaRPr>
        </a:p>
      </dsp:txBody>
      <dsp:txXfrm>
        <a:off x="1322373" y="888763"/>
        <a:ext cx="869844" cy="864072"/>
      </dsp:txXfrm>
    </dsp:sp>
    <dsp:sp modelId="{A0FAFED6-0C54-40F8-B065-C5D735C80B12}">
      <dsp:nvSpPr>
        <dsp:cNvPr id="0" name=""/>
        <dsp:cNvSpPr/>
      </dsp:nvSpPr>
      <dsp:spPr>
        <a:xfrm>
          <a:off x="2311460"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311460" y="1252083"/>
        <a:ext cx="137064" cy="137432"/>
      </dsp:txXfrm>
    </dsp:sp>
    <dsp:sp modelId="{AD5B7816-FF52-413E-86E2-294DBB0E3D51}">
      <dsp:nvSpPr>
        <dsp:cNvPr id="0" name=""/>
        <dsp:cNvSpPr/>
      </dsp:nvSpPr>
      <dsp:spPr>
        <a:xfrm>
          <a:off x="2588543"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Other Press</a:t>
          </a:r>
          <a:endParaRPr lang="en-US" sz="1300" kern="1200" dirty="0">
            <a:latin typeface="Futura LT Pro Light" panose="020B0402020204020303" pitchFamily="34" charset="0"/>
          </a:endParaRPr>
        </a:p>
      </dsp:txBody>
      <dsp:txXfrm>
        <a:off x="2615425" y="888763"/>
        <a:ext cx="869844" cy="864072"/>
      </dsp:txXfrm>
    </dsp:sp>
    <dsp:sp modelId="{3CDA7CD5-0FEC-4616-A024-77FACD074BEB}">
      <dsp:nvSpPr>
        <dsp:cNvPr id="0" name=""/>
        <dsp:cNvSpPr/>
      </dsp:nvSpPr>
      <dsp:spPr>
        <a:xfrm>
          <a:off x="3604513"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3604513" y="1252083"/>
        <a:ext cx="137064" cy="137432"/>
      </dsp:txXfrm>
    </dsp:sp>
    <dsp:sp modelId="{D6C53282-5376-40CB-B5A7-0E622BF6DA1D}">
      <dsp:nvSpPr>
        <dsp:cNvPr id="0" name=""/>
        <dsp:cNvSpPr/>
      </dsp:nvSpPr>
      <dsp:spPr>
        <a:xfrm>
          <a:off x="3881595"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Campaign Landing Page</a:t>
          </a:r>
          <a:endParaRPr lang="en-US" sz="1300" kern="1200" dirty="0">
            <a:latin typeface="Futura LT Pro Light" panose="020B0402020204020303" pitchFamily="34" charset="0"/>
          </a:endParaRPr>
        </a:p>
      </dsp:txBody>
      <dsp:txXfrm>
        <a:off x="3908477" y="888763"/>
        <a:ext cx="869844" cy="864072"/>
      </dsp:txXfrm>
    </dsp:sp>
    <dsp:sp modelId="{6007EFBB-089A-44D8-A1E1-1BB41633548D}">
      <dsp:nvSpPr>
        <dsp:cNvPr id="0" name=""/>
        <dsp:cNvSpPr/>
      </dsp:nvSpPr>
      <dsp:spPr>
        <a:xfrm>
          <a:off x="4897565"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4897565" y="1252083"/>
        <a:ext cx="137064" cy="137432"/>
      </dsp:txXfrm>
    </dsp:sp>
    <dsp:sp modelId="{F6AE1960-19CD-4999-96BF-007476969247}">
      <dsp:nvSpPr>
        <dsp:cNvPr id="0" name=""/>
        <dsp:cNvSpPr/>
      </dsp:nvSpPr>
      <dsp:spPr>
        <a:xfrm>
          <a:off x="5174647"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SOS Facebook</a:t>
          </a:r>
          <a:endParaRPr lang="en-US" sz="1300" kern="1200" dirty="0">
            <a:latin typeface="Futura LT Pro Light" panose="020B0402020204020303" pitchFamily="34" charset="0"/>
          </a:endParaRPr>
        </a:p>
      </dsp:txBody>
      <dsp:txXfrm>
        <a:off x="5201529" y="888763"/>
        <a:ext cx="869844" cy="864072"/>
      </dsp:txXfrm>
    </dsp:sp>
    <dsp:sp modelId="{8A2B4685-8551-4FF5-B182-F9A050CC03C6}">
      <dsp:nvSpPr>
        <dsp:cNvPr id="0" name=""/>
        <dsp:cNvSpPr/>
      </dsp:nvSpPr>
      <dsp:spPr>
        <a:xfrm>
          <a:off x="6190617"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6190617" y="1252083"/>
        <a:ext cx="137064" cy="137432"/>
      </dsp:txXfrm>
    </dsp:sp>
    <dsp:sp modelId="{D4559869-08E2-425D-9D25-109FD91D2C62}">
      <dsp:nvSpPr>
        <dsp:cNvPr id="0" name=""/>
        <dsp:cNvSpPr/>
      </dsp:nvSpPr>
      <dsp:spPr>
        <a:xfrm>
          <a:off x="6467700"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Facebook Ad</a:t>
          </a:r>
          <a:endParaRPr lang="en-US" sz="1300" kern="1200" dirty="0">
            <a:latin typeface="Futura LT Pro Light" panose="020B0402020204020303" pitchFamily="34" charset="0"/>
          </a:endParaRPr>
        </a:p>
      </dsp:txBody>
      <dsp:txXfrm>
        <a:off x="6494582" y="888763"/>
        <a:ext cx="869844" cy="864072"/>
      </dsp:txXfrm>
    </dsp:sp>
    <dsp:sp modelId="{81102EEB-2F82-45D6-8506-ADEFF2DD42F0}">
      <dsp:nvSpPr>
        <dsp:cNvPr id="0" name=""/>
        <dsp:cNvSpPr/>
      </dsp:nvSpPr>
      <dsp:spPr>
        <a:xfrm>
          <a:off x="7483669" y="1206272"/>
          <a:ext cx="195805" cy="2290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7483669" y="1252083"/>
        <a:ext cx="137064" cy="137432"/>
      </dsp:txXfrm>
    </dsp:sp>
    <dsp:sp modelId="{5FFA2481-65F4-4F43-91A1-2C9C4E80CD88}">
      <dsp:nvSpPr>
        <dsp:cNvPr id="0" name=""/>
        <dsp:cNvSpPr/>
      </dsp:nvSpPr>
      <dsp:spPr>
        <a:xfrm>
          <a:off x="7760752" y="861881"/>
          <a:ext cx="923608" cy="917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utura LT Pro Light" panose="020B0402020204020303" pitchFamily="34" charset="0"/>
            </a:rPr>
            <a:t>Google </a:t>
          </a:r>
          <a:r>
            <a:rPr lang="en-US" sz="1300" kern="1200" dirty="0" err="1" smtClean="0">
              <a:latin typeface="Futura LT Pro Light" panose="020B0402020204020303" pitchFamily="34" charset="0"/>
            </a:rPr>
            <a:t>Adwords</a:t>
          </a:r>
          <a:endParaRPr lang="en-US" sz="1300" kern="1200" dirty="0">
            <a:latin typeface="Futura LT Pro Light" panose="020B0402020204020303" pitchFamily="34" charset="0"/>
          </a:endParaRPr>
        </a:p>
      </dsp:txBody>
      <dsp:txXfrm>
        <a:off x="7787634" y="888763"/>
        <a:ext cx="869844" cy="8640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437A7-ACFF-4626-BEE5-2DE229FA0EE8}">
      <dsp:nvSpPr>
        <dsp:cNvPr id="0" name=""/>
        <dsp:cNvSpPr/>
      </dsp:nvSpPr>
      <dsp:spPr>
        <a:xfrm>
          <a:off x="0" y="31341"/>
          <a:ext cx="4800600" cy="1476303"/>
        </a:xfrm>
        <a:prstGeom prst="roundRect">
          <a:avLst>
            <a:gd name="adj" fmla="val 10000"/>
          </a:avLst>
        </a:prstGeom>
        <a:solidFill>
          <a:schemeClr val="lt1">
            <a:alpha val="90000"/>
            <a:tint val="40000"/>
            <a:hueOff val="0"/>
            <a:satOff val="0"/>
            <a:lumOff val="0"/>
            <a:alphaOff val="0"/>
          </a:schemeClr>
        </a:solidFill>
        <a:ln w="28575" cap="flat"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sp>
    <dsp:sp modelId="{11E05FAF-D898-43E2-A615-5E9DD72339B7}">
      <dsp:nvSpPr>
        <dsp:cNvPr id="0" name=""/>
        <dsp:cNvSpPr/>
      </dsp:nvSpPr>
      <dsp:spPr>
        <a:xfrm>
          <a:off x="145340" y="280440"/>
          <a:ext cx="1048818" cy="915422"/>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9BC465C-00C8-46AA-A126-986283D56535}">
      <dsp:nvSpPr>
        <dsp:cNvPr id="0" name=""/>
        <dsp:cNvSpPr/>
      </dsp:nvSpPr>
      <dsp:spPr>
        <a:xfrm rot="10800000">
          <a:off x="145340" y="1476303"/>
          <a:ext cx="1048818" cy="1804370"/>
        </a:xfrm>
        <a:prstGeom prst="round2SameRect">
          <a:avLst>
            <a:gd name="adj1" fmla="val 10500"/>
            <a:gd name="adj2" fmla="val 0"/>
          </a:avLst>
        </a:prstGeom>
        <a:solidFill>
          <a:schemeClr val="lt1">
            <a:hueOff val="0"/>
            <a:satOff val="0"/>
            <a:lumOff val="0"/>
            <a:alphaOff val="0"/>
          </a:schemeClr>
        </a:solidFill>
        <a:ln w="285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8k visits for Future calls Present </a:t>
          </a:r>
          <a:r>
            <a:rPr lang="en-GB" sz="1200" kern="1200" dirty="0" err="1" smtClean="0"/>
            <a:t>Campign</a:t>
          </a:r>
          <a:endParaRPr lang="en-GB" sz="1200" kern="1200" dirty="0" smtClean="0"/>
        </a:p>
        <a:p>
          <a:pPr lvl="0" algn="ctr" defTabSz="533400">
            <a:lnSpc>
              <a:spcPct val="90000"/>
            </a:lnSpc>
            <a:spcBef>
              <a:spcPct val="0"/>
            </a:spcBef>
            <a:spcAft>
              <a:spcPct val="35000"/>
            </a:spcAft>
          </a:pPr>
          <a:endParaRPr lang="en-GB" sz="1200" kern="1200" dirty="0"/>
        </a:p>
      </dsp:txBody>
      <dsp:txXfrm rot="10800000">
        <a:off x="177595" y="1476303"/>
        <a:ext cx="984308" cy="1772115"/>
      </dsp:txXfrm>
    </dsp:sp>
    <dsp:sp modelId="{D45E0A44-4DAC-49AF-AF98-E7C6A38352A2}">
      <dsp:nvSpPr>
        <dsp:cNvPr id="0" name=""/>
        <dsp:cNvSpPr/>
      </dsp:nvSpPr>
      <dsp:spPr>
        <a:xfrm>
          <a:off x="1299040" y="280440"/>
          <a:ext cx="1048818" cy="91542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3A67F-5E00-488F-94B8-0F2D95BAF5EF}">
      <dsp:nvSpPr>
        <dsp:cNvPr id="0" name=""/>
        <dsp:cNvSpPr/>
      </dsp:nvSpPr>
      <dsp:spPr>
        <a:xfrm rot="10800000">
          <a:off x="1299040" y="1476303"/>
          <a:ext cx="1048818" cy="1804370"/>
        </a:xfrm>
        <a:prstGeom prst="round2SameRect">
          <a:avLst>
            <a:gd name="adj1" fmla="val 10500"/>
            <a:gd name="adj2" fmla="val 0"/>
          </a:avLst>
        </a:prstGeom>
        <a:solidFill>
          <a:schemeClr val="lt1">
            <a:hueOff val="0"/>
            <a:satOff val="0"/>
            <a:lumOff val="0"/>
            <a:alphaOff val="0"/>
          </a:schemeClr>
        </a:solidFill>
        <a:ln w="285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23k fans</a:t>
          </a:r>
        </a:p>
        <a:p>
          <a:pPr lvl="0" algn="ctr" defTabSz="533400">
            <a:lnSpc>
              <a:spcPct val="90000"/>
            </a:lnSpc>
            <a:spcBef>
              <a:spcPct val="0"/>
            </a:spcBef>
            <a:spcAft>
              <a:spcPct val="35000"/>
            </a:spcAft>
          </a:pPr>
          <a:r>
            <a:rPr lang="en-GB" sz="1200" kern="1200" dirty="0" smtClean="0"/>
            <a:t>2k average reach per post</a:t>
          </a:r>
        </a:p>
        <a:p>
          <a:pPr lvl="0" algn="ctr" defTabSz="533400">
            <a:lnSpc>
              <a:spcPct val="90000"/>
            </a:lnSpc>
            <a:spcBef>
              <a:spcPct val="0"/>
            </a:spcBef>
            <a:spcAft>
              <a:spcPct val="35000"/>
            </a:spcAft>
          </a:pPr>
          <a:endParaRPr lang="en-GB" sz="1200" kern="1200" dirty="0" smtClean="0"/>
        </a:p>
        <a:p>
          <a:pPr lvl="0" algn="ctr" defTabSz="533400">
            <a:lnSpc>
              <a:spcPct val="90000"/>
            </a:lnSpc>
            <a:spcBef>
              <a:spcPct val="0"/>
            </a:spcBef>
            <a:spcAft>
              <a:spcPct val="35000"/>
            </a:spcAft>
          </a:pPr>
          <a:endParaRPr lang="en-GB" sz="1200" kern="1200" dirty="0"/>
        </a:p>
      </dsp:txBody>
      <dsp:txXfrm rot="10800000">
        <a:off x="1331295" y="1476303"/>
        <a:ext cx="984308" cy="1772115"/>
      </dsp:txXfrm>
    </dsp:sp>
    <dsp:sp modelId="{1527798A-7885-4CCF-9BD3-EDFACDCC2F58}">
      <dsp:nvSpPr>
        <dsp:cNvPr id="0" name=""/>
        <dsp:cNvSpPr/>
      </dsp:nvSpPr>
      <dsp:spPr>
        <a:xfrm>
          <a:off x="2452740" y="280440"/>
          <a:ext cx="1048818" cy="91542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5CC80-4DB5-46E0-B053-B384D3CDD85A}">
      <dsp:nvSpPr>
        <dsp:cNvPr id="0" name=""/>
        <dsp:cNvSpPr/>
      </dsp:nvSpPr>
      <dsp:spPr>
        <a:xfrm rot="10800000">
          <a:off x="2452740" y="1476303"/>
          <a:ext cx="1048818" cy="1804370"/>
        </a:xfrm>
        <a:prstGeom prst="round2SameRect">
          <a:avLst>
            <a:gd name="adj1" fmla="val 10500"/>
            <a:gd name="adj2" fmla="val 0"/>
          </a:avLst>
        </a:prstGeom>
        <a:solidFill>
          <a:schemeClr val="lt1">
            <a:hueOff val="0"/>
            <a:satOff val="0"/>
            <a:lumOff val="0"/>
            <a:alphaOff val="0"/>
          </a:schemeClr>
        </a:solidFill>
        <a:ln w="285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GB" sz="1200" kern="1200" dirty="0" smtClean="0"/>
            <a:t>Facer team on the streets</a:t>
          </a:r>
        </a:p>
        <a:p>
          <a:pPr lvl="0" algn="ctr" defTabSz="533400">
            <a:lnSpc>
              <a:spcPct val="90000"/>
            </a:lnSpc>
            <a:spcBef>
              <a:spcPct val="0"/>
            </a:spcBef>
            <a:spcAft>
              <a:spcPct val="35000"/>
            </a:spcAft>
          </a:pPr>
          <a:endParaRPr lang="en-GB" sz="1200" kern="1200" dirty="0"/>
        </a:p>
      </dsp:txBody>
      <dsp:txXfrm rot="10800000">
        <a:off x="2484995" y="1476303"/>
        <a:ext cx="984308" cy="1772115"/>
      </dsp:txXfrm>
    </dsp:sp>
    <dsp:sp modelId="{D7D857A6-6DC3-4DEF-B9F5-7CB5CDFD784D}">
      <dsp:nvSpPr>
        <dsp:cNvPr id="0" name=""/>
        <dsp:cNvSpPr/>
      </dsp:nvSpPr>
      <dsp:spPr>
        <a:xfrm>
          <a:off x="3606441" y="280440"/>
          <a:ext cx="1048818" cy="915422"/>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40C1E8C-1B25-43D5-85AC-04B48F54D1C6}">
      <dsp:nvSpPr>
        <dsp:cNvPr id="0" name=""/>
        <dsp:cNvSpPr/>
      </dsp:nvSpPr>
      <dsp:spPr>
        <a:xfrm rot="10800000">
          <a:off x="3606441" y="1476303"/>
          <a:ext cx="1048818" cy="1804370"/>
        </a:xfrm>
        <a:prstGeom prst="round2SameRect">
          <a:avLst>
            <a:gd name="adj1" fmla="val 10500"/>
            <a:gd name="adj2" fmla="val 0"/>
          </a:avLst>
        </a:prstGeom>
        <a:solidFill>
          <a:schemeClr val="lt1">
            <a:hueOff val="0"/>
            <a:satOff val="0"/>
            <a:lumOff val="0"/>
            <a:alphaOff val="0"/>
          </a:schemeClr>
        </a:solidFill>
        <a:ln w="28575"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GB" sz="1200" kern="1200" dirty="0" smtClean="0"/>
            <a:t>15k email addresses from individual donors;</a:t>
          </a:r>
        </a:p>
        <a:p>
          <a:pPr lvl="0" algn="l" defTabSz="533400">
            <a:lnSpc>
              <a:spcPct val="90000"/>
            </a:lnSpc>
            <a:spcBef>
              <a:spcPct val="0"/>
            </a:spcBef>
            <a:spcAft>
              <a:spcPct val="35000"/>
            </a:spcAft>
          </a:pPr>
          <a:endParaRPr lang="en-GB" sz="1200" kern="1200" dirty="0"/>
        </a:p>
      </dsp:txBody>
      <dsp:txXfrm rot="10800000">
        <a:off x="3638696" y="1476303"/>
        <a:ext cx="984308" cy="1772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2DBD3-1D59-410D-BCDA-F1BD94F56A4A}">
      <dsp:nvSpPr>
        <dsp:cNvPr id="0" name=""/>
        <dsp:cNvSpPr/>
      </dsp:nvSpPr>
      <dsp:spPr>
        <a:xfrm>
          <a:off x="3214" y="235718"/>
          <a:ext cx="2845593" cy="711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Futura LT Pro Light" panose="020B0402020204020303" pitchFamily="34" charset="0"/>
            </a:rPr>
            <a:t>SMS donations</a:t>
          </a:r>
          <a:endParaRPr lang="en-US" sz="3000" kern="1200" dirty="0">
            <a:latin typeface="Futura LT Pro Light" panose="020B0402020204020303" pitchFamily="34" charset="0"/>
          </a:endParaRPr>
        </a:p>
      </dsp:txBody>
      <dsp:txXfrm>
        <a:off x="24050" y="256554"/>
        <a:ext cx="2803921" cy="669726"/>
      </dsp:txXfrm>
    </dsp:sp>
    <dsp:sp modelId="{1CC20F2B-54E8-4B70-B4A5-C51689D829FE}">
      <dsp:nvSpPr>
        <dsp:cNvPr id="0" name=""/>
        <dsp:cNvSpPr/>
      </dsp:nvSpPr>
      <dsp:spPr>
        <a:xfrm rot="5400000">
          <a:off x="1363764" y="1009364"/>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704292-CF35-4228-97C0-2145BA02C702}">
      <dsp:nvSpPr>
        <dsp:cNvPr id="0" name=""/>
        <dsp:cNvSpPr/>
      </dsp:nvSpPr>
      <dsp:spPr>
        <a:xfrm>
          <a:off x="3214" y="1196106"/>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Futura LT Pro Light" panose="020B0402020204020303" pitchFamily="34" charset="0"/>
            </a:rPr>
            <a:t>Radio</a:t>
          </a:r>
          <a:endParaRPr lang="en-US" sz="3800" kern="1200" dirty="0">
            <a:latin typeface="Futura LT Pro Light" panose="020B0402020204020303" pitchFamily="34" charset="0"/>
          </a:endParaRPr>
        </a:p>
      </dsp:txBody>
      <dsp:txXfrm>
        <a:off x="24050" y="1216942"/>
        <a:ext cx="2803921" cy="669726"/>
      </dsp:txXfrm>
    </dsp:sp>
    <dsp:sp modelId="{83FF3797-939F-4265-9BC9-C50E9ADD1B51}">
      <dsp:nvSpPr>
        <dsp:cNvPr id="0" name=""/>
        <dsp:cNvSpPr/>
      </dsp:nvSpPr>
      <dsp:spPr>
        <a:xfrm rot="5400000">
          <a:off x="1363764" y="1969752"/>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033ED2-918E-4BE7-9287-26AB08D930DC}">
      <dsp:nvSpPr>
        <dsp:cNvPr id="0" name=""/>
        <dsp:cNvSpPr/>
      </dsp:nvSpPr>
      <dsp:spPr>
        <a:xfrm>
          <a:off x="3214" y="2156494"/>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Futura LT Pro Light" panose="020B0402020204020303" pitchFamily="34" charset="0"/>
            </a:rPr>
            <a:t>TV</a:t>
          </a:r>
          <a:endParaRPr lang="en-US" sz="3800" kern="1200" dirty="0">
            <a:latin typeface="Futura LT Pro Light" panose="020B0402020204020303" pitchFamily="34" charset="0"/>
          </a:endParaRPr>
        </a:p>
      </dsp:txBody>
      <dsp:txXfrm>
        <a:off x="24050" y="2177330"/>
        <a:ext cx="2803921" cy="669726"/>
      </dsp:txXfrm>
    </dsp:sp>
    <dsp:sp modelId="{386CF20B-ACD5-40B0-A794-C55134172D2D}">
      <dsp:nvSpPr>
        <dsp:cNvPr id="0" name=""/>
        <dsp:cNvSpPr/>
      </dsp:nvSpPr>
      <dsp:spPr>
        <a:xfrm rot="5400000">
          <a:off x="1363764" y="2930140"/>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980336-FAC3-4A9B-A4F1-3C40FF7B20AE}">
      <dsp:nvSpPr>
        <dsp:cNvPr id="0" name=""/>
        <dsp:cNvSpPr/>
      </dsp:nvSpPr>
      <dsp:spPr>
        <a:xfrm>
          <a:off x="3214" y="3116882"/>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Futura LT Pro Light" panose="020B0402020204020303" pitchFamily="34" charset="0"/>
            </a:rPr>
            <a:t>Facebook</a:t>
          </a:r>
          <a:r>
            <a:rPr lang="en-US" sz="1300" kern="1200" dirty="0" smtClean="0">
              <a:latin typeface="Futura LT Pro Light" panose="020B0402020204020303" pitchFamily="34" charset="0"/>
            </a:rPr>
            <a:t> </a:t>
          </a:r>
          <a:r>
            <a:rPr lang="en-US" sz="700" kern="1200" dirty="0" smtClean="0">
              <a:latin typeface="Futura LT Pro Light" panose="020B0402020204020303" pitchFamily="34" charset="0"/>
            </a:rPr>
            <a:t>(</a:t>
          </a:r>
          <a:r>
            <a:rPr lang="en-US" sz="700" kern="1200" dirty="0" smtClean="0">
              <a:latin typeface="Futura LT Pro Light" panose="020B0402020204020303" pitchFamily="34" charset="0"/>
            </a:rPr>
            <a:t>different ad for SMS donations for testing)</a:t>
          </a:r>
        </a:p>
      </dsp:txBody>
      <dsp:txXfrm>
        <a:off x="24050" y="3137718"/>
        <a:ext cx="2803921" cy="669726"/>
      </dsp:txXfrm>
    </dsp:sp>
    <dsp:sp modelId="{BD34A119-276C-400C-98DD-FA7D677EA3A4}">
      <dsp:nvSpPr>
        <dsp:cNvPr id="0" name=""/>
        <dsp:cNvSpPr/>
      </dsp:nvSpPr>
      <dsp:spPr>
        <a:xfrm>
          <a:off x="3247191" y="235718"/>
          <a:ext cx="2845593" cy="711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US" sz="3000" kern="1200" dirty="0" smtClean="0">
              <a:latin typeface="Futura LT Pro Light" panose="020B0402020204020303" pitchFamily="34" charset="0"/>
            </a:rPr>
            <a:t>Online donations</a:t>
          </a:r>
          <a:endParaRPr lang="en-US" sz="3000" kern="1200" dirty="0">
            <a:latin typeface="Futura LT Pro Light" panose="020B0402020204020303" pitchFamily="34" charset="0"/>
          </a:endParaRPr>
        </a:p>
      </dsp:txBody>
      <dsp:txXfrm>
        <a:off x="3268027" y="256554"/>
        <a:ext cx="2803921" cy="669726"/>
      </dsp:txXfrm>
    </dsp:sp>
    <dsp:sp modelId="{4FEF51B4-772B-4027-AE31-A17FB8F737D4}">
      <dsp:nvSpPr>
        <dsp:cNvPr id="0" name=""/>
        <dsp:cNvSpPr/>
      </dsp:nvSpPr>
      <dsp:spPr>
        <a:xfrm rot="5400000">
          <a:off x="4607741" y="1009364"/>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0CB7DA-74FF-4186-AEE5-29F8E0605AFA}">
      <dsp:nvSpPr>
        <dsp:cNvPr id="0" name=""/>
        <dsp:cNvSpPr/>
      </dsp:nvSpPr>
      <dsp:spPr>
        <a:xfrm>
          <a:off x="3247191" y="1196106"/>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latin typeface="Futura LT Pro Light" panose="020B0402020204020303" pitchFamily="34" charset="0"/>
            </a:rPr>
            <a:t>Facebook</a:t>
          </a:r>
          <a:r>
            <a:rPr lang="en-US" sz="1300" kern="1200" dirty="0" smtClean="0">
              <a:latin typeface="Futura LT Pro Light" panose="020B0402020204020303" pitchFamily="34" charset="0"/>
            </a:rPr>
            <a:t> </a:t>
          </a:r>
          <a:r>
            <a:rPr lang="en-US" sz="700" kern="1200" dirty="0" smtClean="0">
              <a:latin typeface="Futura LT Pro Light" panose="020B0402020204020303" pitchFamily="34" charset="0"/>
            </a:rPr>
            <a:t>(</a:t>
          </a:r>
          <a:r>
            <a:rPr lang="en-US" sz="700" kern="1200" dirty="0" smtClean="0">
              <a:latin typeface="Futura LT Pro Light" panose="020B0402020204020303" pitchFamily="34" charset="0"/>
            </a:rPr>
            <a:t>different ad for SMS donations for testing)</a:t>
          </a:r>
          <a:endParaRPr lang="en-US" sz="700" kern="1200" dirty="0">
            <a:latin typeface="Futura LT Pro Light" panose="020B0402020204020303" pitchFamily="34" charset="0"/>
          </a:endParaRPr>
        </a:p>
      </dsp:txBody>
      <dsp:txXfrm>
        <a:off x="3268027" y="1216942"/>
        <a:ext cx="2803921" cy="669726"/>
      </dsp:txXfrm>
    </dsp:sp>
    <dsp:sp modelId="{7AAB0E2D-2754-48A3-AB6C-DBB329C2E376}">
      <dsp:nvSpPr>
        <dsp:cNvPr id="0" name=""/>
        <dsp:cNvSpPr/>
      </dsp:nvSpPr>
      <dsp:spPr>
        <a:xfrm rot="5400000">
          <a:off x="4607741" y="1969752"/>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314BAD-8060-49C0-8C2E-81A5E42AAD5D}">
      <dsp:nvSpPr>
        <dsp:cNvPr id="0" name=""/>
        <dsp:cNvSpPr/>
      </dsp:nvSpPr>
      <dsp:spPr>
        <a:xfrm>
          <a:off x="3247191" y="2156494"/>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Futura LT Pro Light" panose="020B0402020204020303" pitchFamily="34" charset="0"/>
            </a:rPr>
            <a:t>Google</a:t>
          </a:r>
          <a:endParaRPr lang="en-US" sz="3800" kern="1200" dirty="0">
            <a:latin typeface="Futura LT Pro Light" panose="020B0402020204020303" pitchFamily="34" charset="0"/>
          </a:endParaRPr>
        </a:p>
      </dsp:txBody>
      <dsp:txXfrm>
        <a:off x="3268027" y="2177330"/>
        <a:ext cx="2803921" cy="669726"/>
      </dsp:txXfrm>
    </dsp:sp>
    <dsp:sp modelId="{44A68BC9-06E2-4D8A-BB14-C66D75A3150B}">
      <dsp:nvSpPr>
        <dsp:cNvPr id="0" name=""/>
        <dsp:cNvSpPr/>
      </dsp:nvSpPr>
      <dsp:spPr>
        <a:xfrm rot="5400000">
          <a:off x="4607741" y="2930140"/>
          <a:ext cx="124494" cy="12449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48CCEF-8F72-4FEE-A144-2FA8476BE255}">
      <dsp:nvSpPr>
        <dsp:cNvPr id="0" name=""/>
        <dsp:cNvSpPr/>
      </dsp:nvSpPr>
      <dsp:spPr>
        <a:xfrm>
          <a:off x="3247191" y="3116882"/>
          <a:ext cx="2845593" cy="71139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n-US" sz="3800" kern="1200" dirty="0" smtClean="0">
              <a:latin typeface="Futura LT Pro Light" panose="020B0402020204020303" pitchFamily="34" charset="0"/>
            </a:rPr>
            <a:t>Newsletter</a:t>
          </a:r>
          <a:endParaRPr lang="en-US" sz="3800" kern="1200" dirty="0">
            <a:latin typeface="Futura LT Pro Light" panose="020B0402020204020303" pitchFamily="34" charset="0"/>
          </a:endParaRPr>
        </a:p>
      </dsp:txBody>
      <dsp:txXfrm>
        <a:off x="3268027" y="3137718"/>
        <a:ext cx="2803921" cy="66972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87348-FDEB-4947-8A2C-5D1DEF9D9E1B}" type="datetimeFigureOut">
              <a:rPr lang="en-US" smtClean="0"/>
              <a:t>4/16/2018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0FADA-DC12-4212-B500-FC64340478EF}" type="slidenum">
              <a:rPr lang="en-US" smtClean="0"/>
              <a:t>‹#›</a:t>
            </a:fld>
            <a:endParaRPr lang="en-US"/>
          </a:p>
        </p:txBody>
      </p:sp>
    </p:spTree>
    <p:extLst>
      <p:ext uri="{BB962C8B-B14F-4D97-AF65-F5344CB8AC3E}">
        <p14:creationId xmlns:p14="http://schemas.microsoft.com/office/powerpoint/2010/main" val="256803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A0D05D-299D-4B4C-A1F9-41C676E62518}" type="slidenum">
              <a:rPr lang="en-US" smtClean="0"/>
              <a:t>2</a:t>
            </a:fld>
            <a:endParaRPr lang="en-US"/>
          </a:p>
        </p:txBody>
      </p:sp>
    </p:spTree>
    <p:extLst>
      <p:ext uri="{BB962C8B-B14F-4D97-AF65-F5344CB8AC3E}">
        <p14:creationId xmlns:p14="http://schemas.microsoft.com/office/powerpoint/2010/main" val="168793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A0D05D-299D-4B4C-A1F9-41C676E62518}" type="slidenum">
              <a:rPr lang="en-US" smtClean="0"/>
              <a:t>3</a:t>
            </a:fld>
            <a:endParaRPr lang="en-US"/>
          </a:p>
        </p:txBody>
      </p:sp>
    </p:spTree>
    <p:extLst>
      <p:ext uri="{BB962C8B-B14F-4D97-AF65-F5344CB8AC3E}">
        <p14:creationId xmlns:p14="http://schemas.microsoft.com/office/powerpoint/2010/main" val="358588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0FADA-DC12-4212-B500-FC64340478EF}" type="slidenum">
              <a:rPr lang="en-US" smtClean="0"/>
              <a:t>23</a:t>
            </a:fld>
            <a:endParaRPr lang="en-US"/>
          </a:p>
        </p:txBody>
      </p:sp>
    </p:spTree>
    <p:extLst>
      <p:ext uri="{BB962C8B-B14F-4D97-AF65-F5344CB8AC3E}">
        <p14:creationId xmlns:p14="http://schemas.microsoft.com/office/powerpoint/2010/main" val="87766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841772"/>
            <a:ext cx="6858000" cy="1790700"/>
          </a:xfrm>
        </p:spPr>
        <p:txBody>
          <a:bodyPr anchor="b"/>
          <a:lstStyle>
            <a:lvl1pPr algn="ctr">
              <a:defRPr sz="4500"/>
            </a:lvl1pPr>
          </a:lstStyle>
          <a:p>
            <a:r>
              <a:rPr lang="ro-RO" smtClean="0"/>
              <a:t>Clic pentru editare stil titlu</a:t>
            </a:r>
            <a:endParaRPr lang="en-GB"/>
          </a:p>
        </p:txBody>
      </p:sp>
      <p:sp>
        <p:nvSpPr>
          <p:cNvPr id="3" name="Subtitlu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o-RO" smtClean="0"/>
              <a:t>Clic pentru a edita stilul de subtitlu</a:t>
            </a:r>
            <a:endParaRPr lang="en-GB"/>
          </a:p>
        </p:txBody>
      </p:sp>
      <p:sp>
        <p:nvSpPr>
          <p:cNvPr id="6" name="Substituent număr diapozitiv 5"/>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7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GB"/>
          </a:p>
        </p:txBody>
      </p:sp>
      <p:sp>
        <p:nvSpPr>
          <p:cNvPr id="3" name="Substituent conținut 2"/>
          <p:cNvSpPr>
            <a:spLocks noGrp="1"/>
          </p:cNvSpPr>
          <p:nvPr>
            <p:ph idx="1"/>
          </p:nvPr>
        </p:nvSpPr>
        <p:spPr/>
        <p:txBody>
          <a:bodyPr/>
          <a:lstStyle>
            <a:lvl1pPr>
              <a:buClr>
                <a:schemeClr val="accent1">
                  <a:lumMod val="75000"/>
                </a:schemeClr>
              </a:buClr>
              <a:buSzPct val="90000"/>
              <a:defRPr/>
            </a:lvl1pPr>
            <a:lvl2pPr>
              <a:buClr>
                <a:schemeClr val="accent1">
                  <a:lumMod val="75000"/>
                </a:schemeClr>
              </a:buClr>
              <a:buSzPct val="90000"/>
              <a:defRPr/>
            </a:lvl2pPr>
            <a:lvl3pPr>
              <a:buClr>
                <a:schemeClr val="accent1">
                  <a:lumMod val="75000"/>
                </a:schemeClr>
              </a:buClr>
              <a:buSzPct val="90000"/>
              <a:defRPr/>
            </a:lvl3pPr>
            <a:lvl4pPr>
              <a:buClr>
                <a:schemeClr val="accent1">
                  <a:lumMod val="75000"/>
                </a:schemeClr>
              </a:buClr>
              <a:buSzPct val="90000"/>
              <a:defRPr/>
            </a:lvl4pPr>
            <a:lvl5pPr>
              <a:buClr>
                <a:schemeClr val="accent1">
                  <a:lumMod val="75000"/>
                </a:schemeClr>
              </a:buClr>
              <a:buSzPct val="90000"/>
              <a:defRPr/>
            </a:lvl5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6" name="Substituent număr diapozitiv 5"/>
          <p:cNvSpPr>
            <a:spLocks noGrp="1"/>
          </p:cNvSpPr>
          <p:nvPr>
            <p:ph type="sldNum" sz="quarter" idx="12"/>
          </p:nvPr>
        </p:nvSpPr>
        <p:spPr>
          <a:xfrm>
            <a:off x="8735232" y="4697520"/>
            <a:ext cx="349681" cy="273844"/>
          </a:xfrm>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425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623888" y="1282304"/>
            <a:ext cx="7886700" cy="2139553"/>
          </a:xfrm>
        </p:spPr>
        <p:txBody>
          <a:bodyPr anchor="b"/>
          <a:lstStyle>
            <a:lvl1pPr>
              <a:defRPr sz="4500"/>
            </a:lvl1pPr>
          </a:lstStyle>
          <a:p>
            <a:r>
              <a:rPr lang="ro-RO" smtClean="0"/>
              <a:t>Clic pentru editare stil titlu</a:t>
            </a:r>
            <a:endParaRPr lang="en-GB"/>
          </a:p>
        </p:txBody>
      </p:sp>
      <p:sp>
        <p:nvSpPr>
          <p:cNvPr id="3" name="Substituent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o-RO" smtClean="0"/>
              <a:t>Clic pentru editare stiluri text Coordonator</a:t>
            </a:r>
          </a:p>
        </p:txBody>
      </p:sp>
      <p:sp>
        <p:nvSpPr>
          <p:cNvPr id="4" name="Substituent dată 3"/>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5" name="Substituent subsol 4"/>
          <p:cNvSpPr>
            <a:spLocks noGrp="1"/>
          </p:cNvSpPr>
          <p:nvPr>
            <p:ph type="ftr" sz="quarter" idx="11"/>
          </p:nvPr>
        </p:nvSpPr>
        <p:spPr>
          <a:xfrm>
            <a:off x="3028950" y="4767263"/>
            <a:ext cx="3086100" cy="273844"/>
          </a:xfrm>
          <a:prstGeom prst="rect">
            <a:avLst/>
          </a:prstGeom>
        </p:spPr>
        <p:txBody>
          <a:bodyPr/>
          <a:lstStyle/>
          <a:p>
            <a:endParaRPr lang="en-GB">
              <a:solidFill>
                <a:prstClr val="black"/>
              </a:solidFill>
            </a:endParaRPr>
          </a:p>
        </p:txBody>
      </p:sp>
      <p:sp>
        <p:nvSpPr>
          <p:cNvPr id="6" name="Substituent număr diapozitiv 5"/>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18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GB"/>
          </a:p>
        </p:txBody>
      </p:sp>
      <p:sp>
        <p:nvSpPr>
          <p:cNvPr id="3" name="Substituent conținut 2"/>
          <p:cNvSpPr>
            <a:spLocks noGrp="1"/>
          </p:cNvSpPr>
          <p:nvPr>
            <p:ph sz="half" idx="1"/>
          </p:nvPr>
        </p:nvSpPr>
        <p:spPr>
          <a:xfrm>
            <a:off x="628650" y="1369219"/>
            <a:ext cx="3886200" cy="3263504"/>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4" name="Substituent conținut 3"/>
          <p:cNvSpPr>
            <a:spLocks noGrp="1"/>
          </p:cNvSpPr>
          <p:nvPr>
            <p:ph sz="half" idx="2"/>
          </p:nvPr>
        </p:nvSpPr>
        <p:spPr>
          <a:xfrm>
            <a:off x="4629150" y="1369219"/>
            <a:ext cx="3886200" cy="3263504"/>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7" name="Substituent număr diapozitiv 6"/>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163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29841" y="273844"/>
            <a:ext cx="7886700" cy="994172"/>
          </a:xfrm>
        </p:spPr>
        <p:txBody>
          <a:bodyPr/>
          <a:lstStyle/>
          <a:p>
            <a:r>
              <a:rPr lang="ro-RO" smtClean="0"/>
              <a:t>Clic pentru editare stil titlu</a:t>
            </a:r>
            <a:endParaRPr lang="en-GB"/>
          </a:p>
        </p:txBody>
      </p:sp>
      <p:sp>
        <p:nvSpPr>
          <p:cNvPr id="3" name="Substituent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smtClean="0"/>
              <a:t>Clic pentru editare stiluri text Coordonator</a:t>
            </a:r>
          </a:p>
        </p:txBody>
      </p:sp>
      <p:sp>
        <p:nvSpPr>
          <p:cNvPr id="4" name="Substituent conținut 3"/>
          <p:cNvSpPr>
            <a:spLocks noGrp="1"/>
          </p:cNvSpPr>
          <p:nvPr>
            <p:ph sz="half" idx="2"/>
          </p:nvPr>
        </p:nvSpPr>
        <p:spPr>
          <a:xfrm>
            <a:off x="629842" y="1878806"/>
            <a:ext cx="3868340" cy="2763441"/>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5" name="Substituent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o-RO" smtClean="0"/>
              <a:t>Clic pentru editare stiluri text Coordonator</a:t>
            </a:r>
          </a:p>
        </p:txBody>
      </p:sp>
      <p:sp>
        <p:nvSpPr>
          <p:cNvPr id="6" name="Substituent conținut 5"/>
          <p:cNvSpPr>
            <a:spLocks noGrp="1"/>
          </p:cNvSpPr>
          <p:nvPr>
            <p:ph sz="quarter" idx="4"/>
          </p:nvPr>
        </p:nvSpPr>
        <p:spPr>
          <a:xfrm>
            <a:off x="4629150" y="1878806"/>
            <a:ext cx="3887391" cy="2763441"/>
          </a:xfrm>
        </p:spPr>
        <p:txBody>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9" name="Substituent număr diapozitiv 8"/>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6485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GB"/>
          </a:p>
        </p:txBody>
      </p:sp>
      <p:sp>
        <p:nvSpPr>
          <p:cNvPr id="5" name="Substituent număr diapozitiv 4"/>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792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3" name="Substituent subsol 2"/>
          <p:cNvSpPr>
            <a:spLocks noGrp="1"/>
          </p:cNvSpPr>
          <p:nvPr>
            <p:ph type="ftr" sz="quarter" idx="11"/>
          </p:nvPr>
        </p:nvSpPr>
        <p:spPr>
          <a:xfrm>
            <a:off x="3028950" y="4767263"/>
            <a:ext cx="3086100" cy="273844"/>
          </a:xfrm>
          <a:prstGeom prst="rect">
            <a:avLst/>
          </a:prstGeom>
        </p:spPr>
        <p:txBody>
          <a:bodyPr/>
          <a:lstStyle/>
          <a:p>
            <a:endParaRPr lang="en-GB">
              <a:solidFill>
                <a:prstClr val="black"/>
              </a:solidFill>
            </a:endParaRPr>
          </a:p>
        </p:txBody>
      </p:sp>
      <p:sp>
        <p:nvSpPr>
          <p:cNvPr id="4" name="Substituent număr diapozitiv 3"/>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1580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342900"/>
            <a:ext cx="2949178" cy="1200150"/>
          </a:xfrm>
        </p:spPr>
        <p:txBody>
          <a:bodyPr anchor="b"/>
          <a:lstStyle>
            <a:lvl1pPr>
              <a:defRPr sz="2400"/>
            </a:lvl1pPr>
          </a:lstStyle>
          <a:p>
            <a:r>
              <a:rPr lang="ro-RO" smtClean="0"/>
              <a:t>Clic pentru editare stil titlu</a:t>
            </a:r>
            <a:endParaRPr lang="en-GB"/>
          </a:p>
        </p:txBody>
      </p:sp>
      <p:sp>
        <p:nvSpPr>
          <p:cNvPr id="3" name="Substituent conținut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4" name="Substituent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smtClean="0"/>
              <a:t>Clic pentru editare stiluri text Coordonator</a:t>
            </a:r>
          </a:p>
        </p:txBody>
      </p:sp>
      <p:sp>
        <p:nvSpPr>
          <p:cNvPr id="5" name="Substituent dată 4"/>
          <p:cNvSpPr>
            <a:spLocks noGrp="1"/>
          </p:cNvSpPr>
          <p:nvPr>
            <p:ph type="dt" sz="half" idx="10"/>
          </p:nvPr>
        </p:nvSpPr>
        <p:spPr>
          <a:xfrm>
            <a:off x="628650" y="4767263"/>
            <a:ext cx="2057400" cy="273844"/>
          </a:xfrm>
          <a:prstGeom prst="rect">
            <a:avLst/>
          </a:prstGeom>
        </p:spPr>
        <p:txBody>
          <a:bodyPr/>
          <a:lstStyle/>
          <a:p>
            <a:endParaRPr lang="en-GB">
              <a:solidFill>
                <a:prstClr val="black"/>
              </a:solidFill>
            </a:endParaRPr>
          </a:p>
        </p:txBody>
      </p:sp>
      <p:sp>
        <p:nvSpPr>
          <p:cNvPr id="6" name="Substituent subsol 5"/>
          <p:cNvSpPr>
            <a:spLocks noGrp="1"/>
          </p:cNvSpPr>
          <p:nvPr>
            <p:ph type="ftr" sz="quarter" idx="11"/>
          </p:nvPr>
        </p:nvSpPr>
        <p:spPr>
          <a:xfrm>
            <a:off x="3028950" y="4767263"/>
            <a:ext cx="3086100" cy="273844"/>
          </a:xfrm>
          <a:prstGeom prst="rect">
            <a:avLst/>
          </a:prstGeom>
        </p:spPr>
        <p:txBody>
          <a:bodyPr/>
          <a:lstStyle/>
          <a:p>
            <a:endParaRPr lang="en-GB">
              <a:solidFill>
                <a:prstClr val="black"/>
              </a:solidFill>
            </a:endParaRPr>
          </a:p>
        </p:txBody>
      </p:sp>
      <p:sp>
        <p:nvSpPr>
          <p:cNvPr id="7" name="Substituent număr diapozitiv 6"/>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178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29841" y="342900"/>
            <a:ext cx="2949178" cy="1200150"/>
          </a:xfrm>
        </p:spPr>
        <p:txBody>
          <a:bodyPr anchor="b"/>
          <a:lstStyle>
            <a:lvl1pPr>
              <a:defRPr sz="2400"/>
            </a:lvl1pPr>
          </a:lstStyle>
          <a:p>
            <a:r>
              <a:rPr lang="ro-RO" smtClean="0"/>
              <a:t>Clic pentru editare stil titlu</a:t>
            </a:r>
            <a:endParaRPr lang="en-GB"/>
          </a:p>
        </p:txBody>
      </p:sp>
      <p:sp>
        <p:nvSpPr>
          <p:cNvPr id="3" name="Substituent imagin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Substituent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o-RO" smtClean="0"/>
              <a:t>Clic pentru editare stiluri text Coordonator</a:t>
            </a:r>
          </a:p>
        </p:txBody>
      </p:sp>
      <p:sp>
        <p:nvSpPr>
          <p:cNvPr id="7" name="Substituent număr diapozitiv 6"/>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2223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Clic pentru editare stil titlu</a:t>
            </a:r>
            <a:endParaRPr lang="en-GB"/>
          </a:p>
        </p:txBody>
      </p:sp>
      <p:sp>
        <p:nvSpPr>
          <p:cNvPr id="3" name="Substituent text vertical 2"/>
          <p:cNvSpPr>
            <a:spLocks noGrp="1"/>
          </p:cNvSpPr>
          <p:nvPr>
            <p:ph type="body" orient="vert" idx="1"/>
          </p:nvPr>
        </p:nvSpPr>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6" name="Substituent număr diapozitiv 5"/>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1878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543675" y="273844"/>
            <a:ext cx="1971675" cy="4358879"/>
          </a:xfrm>
        </p:spPr>
        <p:txBody>
          <a:bodyPr vert="eaVert"/>
          <a:lstStyle/>
          <a:p>
            <a:r>
              <a:rPr lang="ro-RO" smtClean="0"/>
              <a:t>Clic pentru editare stil titlu</a:t>
            </a:r>
            <a:endParaRPr lang="en-GB"/>
          </a:p>
        </p:txBody>
      </p:sp>
      <p:sp>
        <p:nvSpPr>
          <p:cNvPr id="3" name="Substituent text vertical 2"/>
          <p:cNvSpPr>
            <a:spLocks noGrp="1"/>
          </p:cNvSpPr>
          <p:nvPr>
            <p:ph type="body" orient="vert" idx="1"/>
          </p:nvPr>
        </p:nvSpPr>
        <p:spPr>
          <a:xfrm>
            <a:off x="628650" y="273844"/>
            <a:ext cx="5800725" cy="4358879"/>
          </a:xfrm>
        </p:spPr>
        <p:txBody>
          <a:bodyPr vert="eaVert"/>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6" name="Substituent număr diapozitiv 5"/>
          <p:cNvSpPr>
            <a:spLocks noGrp="1"/>
          </p:cNvSpPr>
          <p:nvPr>
            <p:ph type="sldNum" sz="quarter" idx="12"/>
          </p:nvPr>
        </p:nvSpPr>
        <p:spPr/>
        <p:txBody>
          <a:bodyPr/>
          <a:lstStyle/>
          <a:p>
            <a:fld id="{2CFD0048-09D0-447C-8080-CAF8215A7C3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776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1026" name="Picture 2" descr="C:\Users\adrian.bujenita\Desktop\Pictur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ro-RO" smtClean="0"/>
              <a:t>Clic pentru editare stil titlu</a:t>
            </a:r>
            <a:endParaRPr lang="en-GB"/>
          </a:p>
        </p:txBody>
      </p:sp>
      <p:sp>
        <p:nvSpPr>
          <p:cNvPr id="3" name="Substituent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ro-RO" smtClean="0"/>
              <a:t>Clic pentru editare stiluri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GB"/>
          </a:p>
        </p:txBody>
      </p:sp>
      <p:sp>
        <p:nvSpPr>
          <p:cNvPr id="6" name="Substituent număr diapozitiv 5"/>
          <p:cNvSpPr>
            <a:spLocks noGrp="1"/>
          </p:cNvSpPr>
          <p:nvPr>
            <p:ph type="sldNum" sz="quarter" idx="4"/>
          </p:nvPr>
        </p:nvSpPr>
        <p:spPr>
          <a:xfrm>
            <a:off x="8741043" y="4697520"/>
            <a:ext cx="349681" cy="273844"/>
          </a:xfrm>
          <a:prstGeom prst="rect">
            <a:avLst/>
          </a:prstGeom>
        </p:spPr>
        <p:txBody>
          <a:bodyPr vert="horz" lIns="91440" tIns="45720" rIns="91440" bIns="45720" rtlCol="0" anchor="ctr"/>
          <a:lstStyle>
            <a:lvl1pPr algn="ctr">
              <a:defRPr sz="900">
                <a:solidFill>
                  <a:schemeClr val="tx1">
                    <a:tint val="75000"/>
                  </a:schemeClr>
                </a:solidFill>
              </a:defRPr>
            </a:lvl1pPr>
          </a:lstStyle>
          <a:p>
            <a:fld id="{2CFD0048-09D0-447C-8080-CAF8215A7C3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28018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1">
            <a:lumMod val="75000"/>
          </a:schemeClr>
        </a:buClr>
        <a:buSzPct val="90000"/>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1">
            <a:lumMod val="75000"/>
          </a:schemeClr>
        </a:buClr>
        <a:buSzPct val="90000"/>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1">
            <a:lumMod val="75000"/>
          </a:schemeClr>
        </a:buClr>
        <a:buSzPct val="90000"/>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1">
            <a:lumMod val="75000"/>
          </a:schemeClr>
        </a:buClr>
        <a:buSzPct val="90000"/>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1">
            <a:lumMod val="75000"/>
          </a:schemeClr>
        </a:buClr>
        <a:buSzPct val="90000"/>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087394" y="1061845"/>
            <a:ext cx="6858000" cy="1790700"/>
          </a:xfrm>
        </p:spPr>
        <p:txBody>
          <a:bodyPr>
            <a:normAutofit/>
          </a:bodyPr>
          <a:lstStyle/>
          <a:p>
            <a:r>
              <a:rPr lang="en-GB" sz="2800" b="1" dirty="0" smtClean="0">
                <a:latin typeface="Futura Std RO" pitchFamily="2" charset="0"/>
              </a:rPr>
              <a:t>Fundraising Anniversary Campaign</a:t>
            </a:r>
            <a:br>
              <a:rPr lang="en-GB" sz="2800" b="1" dirty="0" smtClean="0">
                <a:latin typeface="Futura Std RO" pitchFamily="2" charset="0"/>
              </a:rPr>
            </a:br>
            <a:r>
              <a:rPr lang="en-GB" sz="2800" b="1" dirty="0" smtClean="0">
                <a:latin typeface="Futura Std RO" pitchFamily="2" charset="0"/>
              </a:rPr>
              <a:t>2018</a:t>
            </a:r>
            <a:endParaRPr lang="en-GB" sz="2800" b="1" dirty="0">
              <a:latin typeface="Futura Std RO" pitchFamily="2" charset="0"/>
            </a:endParaRPr>
          </a:p>
        </p:txBody>
      </p:sp>
    </p:spTree>
    <p:extLst>
      <p:ext uri="{BB962C8B-B14F-4D97-AF65-F5344CB8AC3E}">
        <p14:creationId xmlns:p14="http://schemas.microsoft.com/office/powerpoint/2010/main" val="3473574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unsplash.com/photo-1516892571549-4633ca6e9e01?ixlib=rb-0.3.5&amp;ixid=eyJhcHBfaWQiOjEyMDd9&amp;s=38f0c9786c1360b09ed14273ce22fd12&amp;dpr=1&amp;auto=format&amp;fit=crop&amp;w=1000&amp;q=80&amp;cs=tinys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0" y="-972096"/>
            <a:ext cx="9168809" cy="61155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7707" y="2085701"/>
            <a:ext cx="8229600" cy="1708160"/>
          </a:xfrm>
          <a:prstGeom prst="rect">
            <a:avLst/>
          </a:prstGeom>
          <a:noFill/>
        </p:spPr>
        <p:txBody>
          <a:bodyPr wrap="square" rtlCol="0">
            <a:spAutoFit/>
          </a:bodyPr>
          <a:lstStyle/>
          <a:p>
            <a:r>
              <a:rPr lang="en-US" sz="3000" dirty="0" smtClean="0">
                <a:solidFill>
                  <a:schemeClr val="bg1"/>
                </a:solidFill>
                <a:latin typeface="Futura Std ExtraBold" pitchFamily="34" charset="0"/>
              </a:rPr>
              <a:t>INSIGHT</a:t>
            </a:r>
          </a:p>
          <a:p>
            <a:r>
              <a:rPr lang="en-US" sz="1500" dirty="0" smtClean="0">
                <a:solidFill>
                  <a:schemeClr val="bg1"/>
                </a:solidFill>
                <a:latin typeface="Futura LT Pro Light" pitchFamily="34" charset="0"/>
              </a:rPr>
              <a:t>Everyone  wishes that at one point they would have did things differently. Few people have </a:t>
            </a:r>
            <a:r>
              <a:rPr lang="en-US" sz="1500" dirty="0">
                <a:solidFill>
                  <a:schemeClr val="bg1"/>
                </a:solidFill>
                <a:latin typeface="Futura LT Pro Light" pitchFamily="34" charset="0"/>
              </a:rPr>
              <a:t>no regrets and </a:t>
            </a:r>
            <a:r>
              <a:rPr lang="en-US" sz="1500" dirty="0" smtClean="0">
                <a:solidFill>
                  <a:schemeClr val="bg1"/>
                </a:solidFill>
                <a:latin typeface="Futura LT Pro Light" pitchFamily="34" charset="0"/>
              </a:rPr>
              <a:t>even less when asked what they would change about their life, they would say they would not change anything. Everybody </a:t>
            </a:r>
            <a:r>
              <a:rPr lang="en-US" sz="1500" dirty="0">
                <a:solidFill>
                  <a:schemeClr val="bg1"/>
                </a:solidFill>
                <a:latin typeface="Futura LT Pro Light" pitchFamily="34" charset="0"/>
              </a:rPr>
              <a:t>would like, in one situation or another, to </a:t>
            </a:r>
            <a:r>
              <a:rPr lang="en-US" sz="1500" dirty="0" smtClean="0">
                <a:solidFill>
                  <a:schemeClr val="bg1"/>
                </a:solidFill>
                <a:latin typeface="Futura LT Pro Light" pitchFamily="34" charset="0"/>
              </a:rPr>
              <a:t>turn </a:t>
            </a:r>
            <a:r>
              <a:rPr lang="en-US" sz="1500" dirty="0">
                <a:solidFill>
                  <a:schemeClr val="bg1"/>
                </a:solidFill>
                <a:latin typeface="Futura LT Pro Light" pitchFamily="34" charset="0"/>
              </a:rPr>
              <a:t>back time </a:t>
            </a:r>
            <a:r>
              <a:rPr lang="en-US" sz="1500" dirty="0" smtClean="0">
                <a:solidFill>
                  <a:schemeClr val="bg1"/>
                </a:solidFill>
                <a:latin typeface="Futura LT Pro Light" pitchFamily="34" charset="0"/>
              </a:rPr>
              <a:t>and </a:t>
            </a:r>
            <a:r>
              <a:rPr lang="en-US" sz="1500" dirty="0">
                <a:solidFill>
                  <a:schemeClr val="bg1"/>
                </a:solidFill>
                <a:latin typeface="Futura LT Pro Light" pitchFamily="34" charset="0"/>
              </a:rPr>
              <a:t>change </a:t>
            </a:r>
            <a:r>
              <a:rPr lang="en-US" sz="1500" dirty="0" smtClean="0">
                <a:solidFill>
                  <a:schemeClr val="bg1"/>
                </a:solidFill>
                <a:latin typeface="Futura LT Pro Light" pitchFamily="34" charset="0"/>
              </a:rPr>
              <a:t>they way they acted in a certain situation.</a:t>
            </a:r>
          </a:p>
          <a:p>
            <a:r>
              <a:rPr lang="en-US" sz="1500" cap="all" dirty="0" smtClean="0">
                <a:solidFill>
                  <a:srgbClr val="009EE0"/>
                </a:solidFill>
                <a:latin typeface="Futura Std ExtraBold" pitchFamily="34" charset="0"/>
              </a:rPr>
              <a:t>Receiving a second chance to do things differently.</a:t>
            </a:r>
            <a:r>
              <a:rPr lang="en-US" sz="1500" dirty="0" smtClean="0">
                <a:solidFill>
                  <a:srgbClr val="009EE0"/>
                </a:solidFill>
                <a:latin typeface="Futura LT Pro Light" pitchFamily="34" charset="0"/>
              </a:rPr>
              <a:t> </a:t>
            </a:r>
            <a:endParaRPr lang="en-US" sz="1500" dirty="0">
              <a:solidFill>
                <a:srgbClr val="009EE0"/>
              </a:solidFill>
              <a:latin typeface="Futura LT Pro Light" pitchFamily="34" charset="0"/>
            </a:endParaRPr>
          </a:p>
        </p:txBody>
      </p:sp>
    </p:spTree>
    <p:extLst>
      <p:ext uri="{BB962C8B-B14F-4D97-AF65-F5344CB8AC3E}">
        <p14:creationId xmlns:p14="http://schemas.microsoft.com/office/powerpoint/2010/main" val="24005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ini pentru sos satele copiilor"/>
          <p:cNvPicPr>
            <a:picLocks noChangeAspect="1" noChangeArrowheads="1"/>
          </p:cNvPicPr>
          <p:nvPr/>
        </p:nvPicPr>
        <p:blipFill rotWithShape="1">
          <a:blip r:embed="rId2">
            <a:extLst>
              <a:ext uri="{28A0092B-C50C-407E-A947-70E740481C1C}">
                <a14:useLocalDpi xmlns:a14="http://schemas.microsoft.com/office/drawing/2010/main" val="0"/>
              </a:ext>
            </a:extLst>
          </a:blip>
          <a:srcRect r="1600"/>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9050"/>
            <a:ext cx="9144000" cy="516255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4158" y="2800350"/>
            <a:ext cx="7924800" cy="1015663"/>
          </a:xfrm>
          <a:prstGeom prst="rect">
            <a:avLst/>
          </a:prstGeom>
          <a:noFill/>
        </p:spPr>
        <p:txBody>
          <a:bodyPr wrap="square" rtlCol="0">
            <a:spAutoFit/>
          </a:bodyPr>
          <a:lstStyle/>
          <a:p>
            <a:r>
              <a:rPr lang="en-US" sz="1500" dirty="0" smtClean="0">
                <a:solidFill>
                  <a:schemeClr val="bg1"/>
                </a:solidFill>
                <a:latin typeface="Futura LT Pro Light" pitchFamily="34" charset="0"/>
              </a:rPr>
              <a:t>This is exactly what SOS </a:t>
            </a:r>
            <a:r>
              <a:rPr lang="en-US" sz="1500" dirty="0" err="1" smtClean="0">
                <a:solidFill>
                  <a:schemeClr val="bg1"/>
                </a:solidFill>
                <a:latin typeface="Futura LT Pro Light" pitchFamily="34" charset="0"/>
              </a:rPr>
              <a:t>Childrens</a:t>
            </a:r>
            <a:r>
              <a:rPr lang="en-US" sz="1500" dirty="0" smtClean="0">
                <a:solidFill>
                  <a:schemeClr val="bg1"/>
                </a:solidFill>
                <a:latin typeface="Futura LT Pro Light" pitchFamily="34" charset="0"/>
              </a:rPr>
              <a:t>’ Villages represent for the all its residents: a second chance. If their birth in their natural family was their first chance – unfortunate first chance – </a:t>
            </a:r>
            <a:r>
              <a:rPr lang="en-US" sz="1500" dirty="0" smtClean="0">
                <a:solidFill>
                  <a:srgbClr val="00B0F0"/>
                </a:solidFill>
                <a:latin typeface="Futura LT Pro Light" pitchFamily="34" charset="0"/>
              </a:rPr>
              <a:t>THEIR ARRIVAL IN AN SOS VILLAGE IS THEIR SECOND CHANCE </a:t>
            </a:r>
            <a:r>
              <a:rPr lang="en-US" sz="1500" dirty="0" smtClean="0">
                <a:solidFill>
                  <a:schemeClr val="bg1"/>
                </a:solidFill>
                <a:latin typeface="Futura LT Pro Light" pitchFamily="34" charset="0"/>
              </a:rPr>
              <a:t>to a better life. Proof for this is the fact that 90% of them manage to successfully reintegrate in society. </a:t>
            </a:r>
            <a:endParaRPr lang="en-US" sz="1500" dirty="0">
              <a:solidFill>
                <a:schemeClr val="bg1"/>
              </a:solidFill>
              <a:latin typeface="Futura LT Pro Light" pitchFamily="34" charset="0"/>
            </a:endParaRPr>
          </a:p>
        </p:txBody>
      </p:sp>
    </p:spTree>
    <p:extLst>
      <p:ext uri="{BB962C8B-B14F-4D97-AF65-F5344CB8AC3E}">
        <p14:creationId xmlns:p14="http://schemas.microsoft.com/office/powerpoint/2010/main" val="1038170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001786"/>
            <a:ext cx="7467600" cy="1246495"/>
          </a:xfrm>
          <a:prstGeom prst="rect">
            <a:avLst/>
          </a:prstGeom>
          <a:noFill/>
        </p:spPr>
        <p:txBody>
          <a:bodyPr wrap="square" rtlCol="0">
            <a:spAutoFit/>
          </a:bodyPr>
          <a:lstStyle/>
          <a:p>
            <a:r>
              <a:rPr lang="en-US" sz="2500" dirty="0" smtClean="0">
                <a:latin typeface="Futura Std ExtraBold" pitchFamily="34" charset="0"/>
              </a:rPr>
              <a:t>CONCEPT</a:t>
            </a:r>
          </a:p>
          <a:p>
            <a:r>
              <a:rPr lang="en-US" sz="2500" dirty="0" smtClean="0">
                <a:solidFill>
                  <a:srgbClr val="009EE0"/>
                </a:solidFill>
                <a:latin typeface="Futura LT Pro Light" pitchFamily="34" charset="0"/>
              </a:rPr>
              <a:t>FOR 25 YEARS WE OFFER CHILDREN A SECOND CHANCE.</a:t>
            </a:r>
            <a:endParaRPr lang="en-US" sz="2500" dirty="0">
              <a:solidFill>
                <a:srgbClr val="009EE0"/>
              </a:solidFill>
              <a:latin typeface="Futura LT Pro Light" pitchFamily="34" charset="0"/>
            </a:endParaRPr>
          </a:p>
        </p:txBody>
      </p:sp>
    </p:spTree>
    <p:extLst>
      <p:ext uri="{BB962C8B-B14F-4D97-AF65-F5344CB8AC3E}">
        <p14:creationId xmlns:p14="http://schemas.microsoft.com/office/powerpoint/2010/main" val="2803521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38151"/>
            <a:ext cx="7391400" cy="2215991"/>
          </a:xfrm>
          <a:prstGeom prst="rect">
            <a:avLst/>
          </a:prstGeom>
          <a:noFill/>
        </p:spPr>
        <p:txBody>
          <a:bodyPr wrap="square" rtlCol="0">
            <a:spAutoFit/>
          </a:bodyPr>
          <a:lstStyle/>
          <a:p>
            <a:r>
              <a:rPr lang="en-US" sz="2300" dirty="0" smtClean="0">
                <a:latin typeface="Futura LT Pro Light" panose="020B0402020204020303" pitchFamily="34" charset="0"/>
              </a:rPr>
              <a:t>We need to mark the anniversary of </a:t>
            </a:r>
            <a:r>
              <a:rPr lang="en-US" sz="2300" dirty="0" smtClean="0">
                <a:latin typeface="Futura LT Pro Light" panose="020B0402020204020303" pitchFamily="34" charset="0"/>
              </a:rPr>
              <a:t>SOS and use the opportunity to create awareness on what are the results of SOS.</a:t>
            </a:r>
          </a:p>
          <a:p>
            <a:endParaRPr lang="en-US" sz="2300" dirty="0">
              <a:latin typeface="Futura LT Pro Light" panose="020B0402020204020303" pitchFamily="34" charset="0"/>
            </a:endParaRPr>
          </a:p>
          <a:p>
            <a:r>
              <a:rPr lang="en-US" sz="2300" dirty="0" smtClean="0">
                <a:latin typeface="Futura LT Pro Light" panose="020B0402020204020303" pitchFamily="34" charset="0"/>
              </a:rPr>
              <a:t>To do that all materials this year will be branded with the</a:t>
            </a:r>
            <a:r>
              <a:rPr lang="en-US" sz="2300" dirty="0" smtClean="0">
                <a:latin typeface="Futura Std ExtraBold" pitchFamily="34" charset="0"/>
              </a:rPr>
              <a:t> </a:t>
            </a:r>
            <a:r>
              <a:rPr lang="en-US" sz="2300" dirty="0" smtClean="0">
                <a:solidFill>
                  <a:srgbClr val="009EE0"/>
                </a:solidFill>
                <a:latin typeface="Futura Std ExtraBold" pitchFamily="34" charset="0"/>
              </a:rPr>
              <a:t>anniversary logo </a:t>
            </a:r>
            <a:r>
              <a:rPr lang="en-US" sz="2300" dirty="0" smtClean="0">
                <a:latin typeface="Futura LT Pro Light" panose="020B0402020204020303" pitchFamily="34" charset="0"/>
              </a:rPr>
              <a:t>and an </a:t>
            </a:r>
            <a:r>
              <a:rPr lang="en-US" sz="2300" dirty="0" smtClean="0">
                <a:solidFill>
                  <a:srgbClr val="009EE0"/>
                </a:solidFill>
                <a:latin typeface="Futura Std ExtraBold" pitchFamily="34" charset="0"/>
              </a:rPr>
              <a:t>RTB stamp  </a:t>
            </a:r>
            <a:endParaRPr lang="en-US" sz="2300" dirty="0" smtClean="0">
              <a:solidFill>
                <a:srgbClr val="009EE0"/>
              </a:solidFill>
              <a:latin typeface="Futura Std ExtraBold"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952750"/>
            <a:ext cx="4975860" cy="1432560"/>
          </a:xfrm>
          <a:prstGeom prst="rect">
            <a:avLst/>
          </a:prstGeom>
        </p:spPr>
      </p:pic>
      <p:pic>
        <p:nvPicPr>
          <p:cNvPr id="5" name="Picture 4"/>
          <p:cNvPicPr>
            <a:picLocks noChangeAspect="1"/>
          </p:cNvPicPr>
          <p:nvPr/>
        </p:nvPicPr>
        <p:blipFill>
          <a:blip r:embed="rId3"/>
          <a:stretch>
            <a:fillRect/>
          </a:stretch>
        </p:blipFill>
        <p:spPr>
          <a:xfrm>
            <a:off x="5562600" y="2876550"/>
            <a:ext cx="3044315" cy="1437279"/>
          </a:xfrm>
          <a:prstGeom prst="rect">
            <a:avLst/>
          </a:prstGeom>
        </p:spPr>
      </p:pic>
    </p:spTree>
    <p:extLst>
      <p:ext uri="{BB962C8B-B14F-4D97-AF65-F5344CB8AC3E}">
        <p14:creationId xmlns:p14="http://schemas.microsoft.com/office/powerpoint/2010/main" val="23478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81150"/>
            <a:ext cx="8077200" cy="1169551"/>
          </a:xfrm>
          <a:prstGeom prst="rect">
            <a:avLst/>
          </a:prstGeom>
          <a:noFill/>
        </p:spPr>
        <p:txBody>
          <a:bodyPr wrap="square" rtlCol="0">
            <a:spAutoFit/>
          </a:bodyPr>
          <a:lstStyle/>
          <a:p>
            <a:r>
              <a:rPr lang="en-US" sz="2500" dirty="0" smtClean="0">
                <a:latin typeface="Futura Std ExtraBold" pitchFamily="34" charset="0"/>
              </a:rPr>
              <a:t>CAMPAIGN</a:t>
            </a:r>
            <a:endParaRPr lang="en-US" sz="1500" dirty="0" smtClean="0">
              <a:latin typeface="Futura LT Pro Light" pitchFamily="34" charset="0"/>
            </a:endParaRPr>
          </a:p>
          <a:p>
            <a:r>
              <a:rPr lang="en-US" sz="1500" dirty="0" smtClean="0">
                <a:latin typeface="Futura LT Pro Light" pitchFamily="34" charset="0"/>
              </a:rPr>
              <a:t>The SOS Children’s Villages campaign will try make people donate by telling them of their own life moments when they wished </a:t>
            </a:r>
            <a:r>
              <a:rPr lang="en-US" sz="1500" dirty="0" smtClean="0">
                <a:latin typeface="Futura LT Pro Light" pitchFamily="34" charset="0"/>
              </a:rPr>
              <a:t>they had received a </a:t>
            </a:r>
            <a:r>
              <a:rPr lang="en-US" sz="1500" dirty="0" smtClean="0">
                <a:latin typeface="Futura LT Pro Light" pitchFamily="34" charset="0"/>
              </a:rPr>
              <a:t>second chance to do a thing differently, bringing to light </a:t>
            </a:r>
            <a:r>
              <a:rPr lang="en-US" sz="1500" dirty="0" smtClean="0">
                <a:solidFill>
                  <a:srgbClr val="00B0F0"/>
                </a:solidFill>
                <a:latin typeface="Futura LT Pro Light" pitchFamily="34" charset="0"/>
              </a:rPr>
              <a:t>THE REGRET OF NOT RECEIVING IT</a:t>
            </a:r>
            <a:r>
              <a:rPr lang="en-US" sz="1500" dirty="0" smtClean="0">
                <a:solidFill>
                  <a:srgbClr val="00B0F0"/>
                </a:solidFill>
                <a:latin typeface="Futura LT Pro Light" pitchFamily="34" charset="0"/>
              </a:rPr>
              <a:t>.</a:t>
            </a:r>
            <a:endParaRPr lang="en-US" sz="1500" dirty="0" smtClean="0">
              <a:solidFill>
                <a:srgbClr val="00B0F0"/>
              </a:solidFill>
              <a:latin typeface="Futura LT Pro Light" pitchFamily="34" charset="0"/>
            </a:endParaRPr>
          </a:p>
        </p:txBody>
      </p:sp>
    </p:spTree>
    <p:extLst>
      <p:ext uri="{BB962C8B-B14F-4D97-AF65-F5344CB8AC3E}">
        <p14:creationId xmlns:p14="http://schemas.microsoft.com/office/powerpoint/2010/main" val="1980009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adrian.bujenita\Desktop\SOS-Petrecere-august-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17" r="7368"/>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9050"/>
            <a:ext cx="9144000" cy="516255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12775" y="3638550"/>
            <a:ext cx="7997825" cy="1015663"/>
          </a:xfrm>
          <a:prstGeom prst="rect">
            <a:avLst/>
          </a:prstGeom>
          <a:noFill/>
        </p:spPr>
        <p:txBody>
          <a:bodyPr wrap="square" rtlCol="0">
            <a:spAutoFit/>
          </a:bodyPr>
          <a:lstStyle/>
          <a:p>
            <a:r>
              <a:rPr lang="en-US" sz="1500" dirty="0" smtClean="0">
                <a:solidFill>
                  <a:schemeClr val="bg1"/>
                </a:solidFill>
                <a:latin typeface="Futura LT Pro Light" pitchFamily="34" charset="0"/>
              </a:rPr>
              <a:t>Even if for most people it is very hard to receive a second chance to change or do things differently, our campaign will focus on telling potential donors that </a:t>
            </a:r>
            <a:r>
              <a:rPr lang="en-US" sz="1500" dirty="0" smtClean="0">
                <a:solidFill>
                  <a:srgbClr val="00B0F0"/>
                </a:solidFill>
                <a:latin typeface="Futura LT Pro Light" pitchFamily="34" charset="0"/>
              </a:rPr>
              <a:t>IT IS VERY EASY FOR THEM TO GIVE A SECOND CHANCE TO THE CHILDREN OF SOS CHILDRENS’ VILLAGES TO A NORMAL LIFE.</a:t>
            </a:r>
            <a:endParaRPr lang="en-US" sz="1500" cap="all" dirty="0">
              <a:solidFill>
                <a:srgbClr val="00B0F0"/>
              </a:solidFill>
              <a:latin typeface="Futura Std ExtraBold" pitchFamily="34" charset="0"/>
            </a:endParaRPr>
          </a:p>
        </p:txBody>
      </p:sp>
      <p:sp>
        <p:nvSpPr>
          <p:cNvPr id="2" name="AutoShape 2" descr="Imagini pentru sos satele copiil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ini pentru sos satele copiil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001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657350"/>
            <a:ext cx="8001000" cy="1400383"/>
          </a:xfrm>
          <a:prstGeom prst="rect">
            <a:avLst/>
          </a:prstGeom>
          <a:noFill/>
        </p:spPr>
        <p:txBody>
          <a:bodyPr wrap="square" rtlCol="0">
            <a:spAutoFit/>
          </a:bodyPr>
          <a:lstStyle/>
          <a:p>
            <a:r>
              <a:rPr lang="en-US" sz="2500" dirty="0" smtClean="0">
                <a:latin typeface="Futura Std ExtraBold" pitchFamily="34" charset="0"/>
              </a:rPr>
              <a:t>HEADLINE</a:t>
            </a:r>
          </a:p>
          <a:p>
            <a:r>
              <a:rPr lang="en-US" sz="3000" dirty="0" smtClean="0">
                <a:solidFill>
                  <a:srgbClr val="009EE0"/>
                </a:solidFill>
                <a:latin typeface="Futura LT Pro Light" pitchFamily="34" charset="0"/>
              </a:rPr>
              <a:t>It is very hard to receive a second chance.</a:t>
            </a:r>
          </a:p>
          <a:p>
            <a:r>
              <a:rPr lang="en-US" sz="3000" dirty="0" smtClean="0">
                <a:solidFill>
                  <a:srgbClr val="009EE0"/>
                </a:solidFill>
                <a:latin typeface="Futura LT Pro Light" pitchFamily="34" charset="0"/>
              </a:rPr>
              <a:t>But it is very easy to give it.</a:t>
            </a:r>
          </a:p>
        </p:txBody>
      </p:sp>
    </p:spTree>
    <p:extLst>
      <p:ext uri="{BB962C8B-B14F-4D97-AF65-F5344CB8AC3E}">
        <p14:creationId xmlns:p14="http://schemas.microsoft.com/office/powerpoint/2010/main" val="136362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25056" y="514350"/>
            <a:ext cx="765544" cy="477054"/>
          </a:xfrm>
          <a:prstGeom prst="rect">
            <a:avLst/>
          </a:prstGeom>
          <a:noFill/>
        </p:spPr>
        <p:txBody>
          <a:bodyPr wrap="square" rtlCol="0">
            <a:spAutoFit/>
          </a:bodyPr>
          <a:lstStyle/>
          <a:p>
            <a:r>
              <a:rPr lang="en-US" sz="2500" dirty="0" smtClean="0">
                <a:latin typeface="Futura Std ExtraBold" pitchFamily="34" charset="0"/>
              </a:rPr>
              <a:t>KV</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438150"/>
            <a:ext cx="3218733" cy="455295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432954"/>
            <a:ext cx="3222406" cy="4558145"/>
          </a:xfrm>
          <a:prstGeom prst="rect">
            <a:avLst/>
          </a:prstGeom>
        </p:spPr>
      </p:pic>
    </p:spTree>
    <p:extLst>
      <p:ext uri="{BB962C8B-B14F-4D97-AF65-F5344CB8AC3E}">
        <p14:creationId xmlns:p14="http://schemas.microsoft.com/office/powerpoint/2010/main" val="1220153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90550"/>
            <a:ext cx="4724400" cy="477054"/>
          </a:xfrm>
          <a:prstGeom prst="rect">
            <a:avLst/>
          </a:prstGeom>
          <a:noFill/>
        </p:spPr>
        <p:txBody>
          <a:bodyPr wrap="square" rtlCol="0">
            <a:spAutoFit/>
          </a:bodyPr>
          <a:lstStyle/>
          <a:p>
            <a:r>
              <a:rPr lang="en-US" sz="2500" dirty="0" smtClean="0">
                <a:latin typeface="Futura Std ExtraBold" pitchFamily="34" charset="0"/>
              </a:rPr>
              <a:t>TVC</a:t>
            </a:r>
          </a:p>
        </p:txBody>
      </p:sp>
      <p:sp>
        <p:nvSpPr>
          <p:cNvPr id="3" name="TextBox 2"/>
          <p:cNvSpPr txBox="1"/>
          <p:nvPr/>
        </p:nvSpPr>
        <p:spPr>
          <a:xfrm>
            <a:off x="457200" y="1067604"/>
            <a:ext cx="8229600" cy="1477328"/>
          </a:xfrm>
          <a:prstGeom prst="rect">
            <a:avLst/>
          </a:prstGeom>
          <a:noFill/>
        </p:spPr>
        <p:txBody>
          <a:bodyPr wrap="square" rtlCol="0">
            <a:spAutoFit/>
          </a:bodyPr>
          <a:lstStyle/>
          <a:p>
            <a:r>
              <a:rPr lang="en-US" sz="1500" i="1" dirty="0" smtClean="0">
                <a:latin typeface="Futura LT Pro Light" pitchFamily="34" charset="0"/>
              </a:rPr>
              <a:t>After a first talk with the </a:t>
            </a:r>
            <a:r>
              <a:rPr lang="en-US" sz="1500" i="1" dirty="0" smtClean="0">
                <a:latin typeface="Futura LT Pro Light" pitchFamily="34" charset="0"/>
              </a:rPr>
              <a:t>director </a:t>
            </a:r>
            <a:r>
              <a:rPr lang="en-US" sz="1500" i="1" dirty="0" smtClean="0">
                <a:latin typeface="Futura LT Pro Light" pitchFamily="34" charset="0"/>
              </a:rPr>
              <a:t>the shootings will take place </a:t>
            </a:r>
            <a:r>
              <a:rPr lang="en-US" sz="1500" i="1" dirty="0" smtClean="0">
                <a:latin typeface="Futura LT Pro Light" pitchFamily="34" charset="0"/>
              </a:rPr>
              <a:t>in a real </a:t>
            </a:r>
            <a:r>
              <a:rPr lang="en-US" sz="1500" i="1" dirty="0" smtClean="0">
                <a:latin typeface="Futura LT Pro Light" pitchFamily="34" charset="0"/>
              </a:rPr>
              <a:t>scenery, with celebrities telling real stories. They will donate a true </a:t>
            </a:r>
            <a:r>
              <a:rPr lang="en-US" sz="1500" i="1" dirty="0" smtClean="0">
                <a:latin typeface="Futura LT Pro Light" pitchFamily="34" charset="0"/>
              </a:rPr>
              <a:t>regret from </a:t>
            </a:r>
            <a:r>
              <a:rPr lang="en-US" sz="1500" i="1" dirty="0" smtClean="0">
                <a:latin typeface="Futura LT Pro Light" pitchFamily="34" charset="0"/>
              </a:rPr>
              <a:t>their life, when they wished they got a second chance, to the SOS campaign in order to convince people to donate. </a:t>
            </a:r>
          </a:p>
          <a:p>
            <a:endParaRPr lang="en-US" sz="1500" i="1" dirty="0">
              <a:latin typeface="Futura LT Pro Light" pitchFamily="34" charset="0"/>
            </a:endParaRPr>
          </a:p>
          <a:p>
            <a:r>
              <a:rPr lang="en-US" sz="1500" i="1" dirty="0">
                <a:latin typeface="Futura LT Pro Light" pitchFamily="34" charset="0"/>
              </a:rPr>
              <a:t>The </a:t>
            </a:r>
            <a:r>
              <a:rPr lang="en-US" sz="1500" i="1" dirty="0" smtClean="0">
                <a:latin typeface="Futura LT Pro Light" pitchFamily="34" charset="0"/>
              </a:rPr>
              <a:t>celebrities </a:t>
            </a:r>
            <a:r>
              <a:rPr lang="en-US" sz="1500" i="1" dirty="0">
                <a:latin typeface="Futura LT Pro Light" pitchFamily="34" charset="0"/>
              </a:rPr>
              <a:t>tell </a:t>
            </a:r>
            <a:r>
              <a:rPr lang="en-US" sz="1500" i="1" dirty="0" smtClean="0">
                <a:latin typeface="Futura LT Pro Light" pitchFamily="34" charset="0"/>
              </a:rPr>
              <a:t>in front of the camera their </a:t>
            </a:r>
            <a:r>
              <a:rPr lang="en-US" sz="1500" i="1" dirty="0">
                <a:latin typeface="Futura LT Pro Light" pitchFamily="34" charset="0"/>
              </a:rPr>
              <a:t>biggest regrets, the ones for which they would have liked a second chance. Each character </a:t>
            </a:r>
            <a:r>
              <a:rPr lang="en-US" sz="1500" i="1" dirty="0" smtClean="0">
                <a:latin typeface="Futura LT Pro Light" pitchFamily="34" charset="0"/>
              </a:rPr>
              <a:t>will be shot in a representative environment for their careers. </a:t>
            </a:r>
            <a:endParaRPr lang="en-US" sz="1500" dirty="0">
              <a:latin typeface="Futura LT Pro Light" pitchFamily="34" charset="0"/>
            </a:endParaRPr>
          </a:p>
        </p:txBody>
      </p:sp>
    </p:spTree>
    <p:extLst>
      <p:ext uri="{BB962C8B-B14F-4D97-AF65-F5344CB8AC3E}">
        <p14:creationId xmlns:p14="http://schemas.microsoft.com/office/powerpoint/2010/main" val="2942419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90550"/>
            <a:ext cx="7924800" cy="3077766"/>
          </a:xfrm>
          <a:prstGeom prst="rect">
            <a:avLst/>
          </a:prstGeom>
          <a:noFill/>
        </p:spPr>
        <p:txBody>
          <a:bodyPr wrap="square" rtlCol="0">
            <a:spAutoFit/>
          </a:bodyPr>
          <a:lstStyle/>
          <a:p>
            <a:r>
              <a:rPr lang="en-US" sz="1400" dirty="0" smtClean="0">
                <a:latin typeface="Futura LT Pro Light" pitchFamily="34" charset="0"/>
              </a:rPr>
              <a:t>The script </a:t>
            </a:r>
            <a:r>
              <a:rPr lang="en-US" sz="1400" dirty="0" smtClean="0">
                <a:latin typeface="Futura LT Pro Light" pitchFamily="34" charset="0"/>
              </a:rPr>
              <a:t>below </a:t>
            </a:r>
            <a:r>
              <a:rPr lang="en-US" sz="1400" dirty="0" smtClean="0">
                <a:latin typeface="Futura LT Pro Light" pitchFamily="34" charset="0"/>
              </a:rPr>
              <a:t>is presented as </a:t>
            </a:r>
            <a:r>
              <a:rPr lang="en-US" sz="1400" dirty="0" smtClean="0">
                <a:latin typeface="Futura LT Pro Light" pitchFamily="34" charset="0"/>
              </a:rPr>
              <a:t>a model</a:t>
            </a:r>
            <a:r>
              <a:rPr lang="en-US" sz="1400" dirty="0" smtClean="0">
                <a:latin typeface="Futura LT Pro Light" pitchFamily="34" charset="0"/>
              </a:rPr>
              <a:t>, as the stories will be </a:t>
            </a:r>
            <a:r>
              <a:rPr lang="en-US" sz="1400" dirty="0" smtClean="0">
                <a:latin typeface="Futura LT Pro Light" pitchFamily="34" charset="0"/>
              </a:rPr>
              <a:t>real moments </a:t>
            </a:r>
            <a:r>
              <a:rPr lang="en-US" sz="1400" dirty="0" smtClean="0">
                <a:latin typeface="Futura LT Pro Light" pitchFamily="34" charset="0"/>
              </a:rPr>
              <a:t>from each celebrity life.</a:t>
            </a:r>
          </a:p>
          <a:p>
            <a:endParaRPr lang="en-US" sz="1200" dirty="0" smtClean="0">
              <a:latin typeface="Futura LT Pro Light" pitchFamily="34" charset="0"/>
            </a:endParaRPr>
          </a:p>
          <a:p>
            <a:r>
              <a:rPr lang="en-US" sz="1200" i="1" dirty="0">
                <a:latin typeface="Futura LT Pro Light" pitchFamily="34" charset="0"/>
              </a:rPr>
              <a:t>In the scene appears a mature character (about 50 years old) dressed in a suit with a book in his hand. Addresses the </a:t>
            </a:r>
            <a:r>
              <a:rPr lang="en-US" sz="1200" i="1" dirty="0" smtClean="0">
                <a:latin typeface="Futura LT Pro Light" pitchFamily="34" charset="0"/>
              </a:rPr>
              <a:t>camera:</a:t>
            </a:r>
          </a:p>
          <a:p>
            <a:r>
              <a:rPr lang="en-US" sz="1200" i="1" dirty="0" smtClean="0">
                <a:solidFill>
                  <a:srgbClr val="009EE0"/>
                </a:solidFill>
                <a:latin typeface="Futura LT Pro Light" pitchFamily="34" charset="0"/>
              </a:rPr>
              <a:t>"</a:t>
            </a:r>
            <a:r>
              <a:rPr lang="en-US" sz="1200" i="1" dirty="0">
                <a:solidFill>
                  <a:srgbClr val="009EE0"/>
                </a:solidFill>
                <a:latin typeface="Futura LT Pro Light" pitchFamily="34" charset="0"/>
              </a:rPr>
              <a:t>I'm a banker. </a:t>
            </a:r>
            <a:r>
              <a:rPr lang="en-US" sz="1200" i="1" dirty="0" smtClean="0">
                <a:solidFill>
                  <a:srgbClr val="009EE0"/>
                </a:solidFill>
                <a:latin typeface="Futura LT Pro Light" pitchFamily="34" charset="0"/>
              </a:rPr>
              <a:t>A pretty good one, </a:t>
            </a:r>
            <a:r>
              <a:rPr lang="en-US" sz="1200" i="1" dirty="0">
                <a:solidFill>
                  <a:srgbClr val="009EE0"/>
                </a:solidFill>
                <a:latin typeface="Futura LT Pro Light" pitchFamily="34" charset="0"/>
              </a:rPr>
              <a:t>I think. But I always enjoyed reading and writing. I kept a diary once ... </a:t>
            </a:r>
            <a:r>
              <a:rPr lang="en-US" sz="1200" i="1" dirty="0" smtClean="0">
                <a:solidFill>
                  <a:srgbClr val="009EE0"/>
                </a:solidFill>
                <a:latin typeface="Futura LT Pro Light" pitchFamily="34" charset="0"/>
              </a:rPr>
              <a:t>“</a:t>
            </a:r>
          </a:p>
          <a:p>
            <a:endParaRPr lang="en-US" sz="1200" i="1" dirty="0" smtClean="0">
              <a:latin typeface="Futura LT Pro Light" pitchFamily="34" charset="0"/>
            </a:endParaRPr>
          </a:p>
          <a:p>
            <a:r>
              <a:rPr lang="en-US" sz="1200" i="1" dirty="0">
                <a:latin typeface="Futura LT Pro Light" pitchFamily="34" charset="0"/>
              </a:rPr>
              <a:t>The next character that appears is a young woman who gets in the light with a puppy in her </a:t>
            </a:r>
            <a:r>
              <a:rPr lang="en-US" sz="1200" i="1" dirty="0" smtClean="0">
                <a:latin typeface="Futura LT Pro Light" pitchFamily="34" charset="0"/>
              </a:rPr>
              <a:t>arms. Talks </a:t>
            </a:r>
            <a:r>
              <a:rPr lang="en-US" sz="1200" i="1" dirty="0">
                <a:latin typeface="Futura LT Pro Light" pitchFamily="34" charset="0"/>
              </a:rPr>
              <a:t>to the </a:t>
            </a:r>
            <a:r>
              <a:rPr lang="en-US" sz="1200" i="1" dirty="0" smtClean="0">
                <a:latin typeface="Futura LT Pro Light" pitchFamily="34" charset="0"/>
              </a:rPr>
              <a:t>camera:</a:t>
            </a:r>
          </a:p>
          <a:p>
            <a:r>
              <a:rPr lang="en-US" sz="1200" i="1" dirty="0">
                <a:solidFill>
                  <a:srgbClr val="009EE0"/>
                </a:solidFill>
                <a:latin typeface="Futura LT Pro Light" pitchFamily="34" charset="0"/>
              </a:rPr>
              <a:t>"I was driving, I was going to the sea </a:t>
            </a:r>
            <a:r>
              <a:rPr lang="en-US" sz="1200" i="1" dirty="0" smtClean="0">
                <a:solidFill>
                  <a:srgbClr val="009EE0"/>
                </a:solidFill>
                <a:latin typeface="Futura LT Pro Light" pitchFamily="34" charset="0"/>
              </a:rPr>
              <a:t>side and </a:t>
            </a:r>
            <a:r>
              <a:rPr lang="en-US" sz="1200" i="1" dirty="0">
                <a:solidFill>
                  <a:srgbClr val="009EE0"/>
                </a:solidFill>
                <a:latin typeface="Futura LT Pro Light" pitchFamily="34" charset="0"/>
              </a:rPr>
              <a:t>I saw a puppy on the side of the road. He seemed hungry, scared ... I could have stopped. </a:t>
            </a:r>
            <a:r>
              <a:rPr lang="en-US" sz="1200" i="1" dirty="0" smtClean="0">
                <a:solidFill>
                  <a:srgbClr val="009EE0"/>
                </a:solidFill>
                <a:latin typeface="Futura LT Pro Light" pitchFamily="34" charset="0"/>
              </a:rPr>
              <a:t>“</a:t>
            </a:r>
          </a:p>
          <a:p>
            <a:endParaRPr lang="en-US" sz="1200" i="1" dirty="0" smtClean="0">
              <a:latin typeface="Futura LT Pro Light" pitchFamily="34" charset="0"/>
            </a:endParaRPr>
          </a:p>
          <a:p>
            <a:r>
              <a:rPr lang="en-US" sz="1200" i="1" dirty="0" smtClean="0">
                <a:latin typeface="Futura LT Pro Light" pitchFamily="34" charset="0"/>
              </a:rPr>
              <a:t>We're </a:t>
            </a:r>
            <a:r>
              <a:rPr lang="en-US" sz="1200" i="1" dirty="0">
                <a:latin typeface="Futura LT Pro Light" pitchFamily="34" charset="0"/>
              </a:rPr>
              <a:t>going to the next character. A woman </a:t>
            </a:r>
            <a:r>
              <a:rPr lang="en-US" sz="1200" i="1" dirty="0" smtClean="0">
                <a:latin typeface="Futura LT Pro Light" pitchFamily="34" charset="0"/>
              </a:rPr>
              <a:t>about 60 years old, </a:t>
            </a:r>
            <a:r>
              <a:rPr lang="en-US" sz="1200" i="1" dirty="0">
                <a:latin typeface="Futura LT Pro Light" pitchFamily="34" charset="0"/>
              </a:rPr>
              <a:t>elegant, but with that </a:t>
            </a:r>
            <a:r>
              <a:rPr lang="en-US" sz="1200" i="1" dirty="0" smtClean="0">
                <a:latin typeface="Futura LT Pro Light" pitchFamily="34" charset="0"/>
              </a:rPr>
              <a:t>shadow </a:t>
            </a:r>
            <a:r>
              <a:rPr lang="en-US" sz="1200" i="1" dirty="0">
                <a:latin typeface="Futura LT Pro Light" pitchFamily="34" charset="0"/>
              </a:rPr>
              <a:t>of sadness on her face. Appears in the light holding a stage microphone</a:t>
            </a:r>
            <a:r>
              <a:rPr lang="en-US" sz="1200" i="1" dirty="0" smtClean="0">
                <a:latin typeface="Futura LT Pro Light" pitchFamily="34" charset="0"/>
              </a:rPr>
              <a:t>.</a:t>
            </a:r>
          </a:p>
          <a:p>
            <a:r>
              <a:rPr lang="en-US" sz="1200" i="1" dirty="0" smtClean="0">
                <a:solidFill>
                  <a:srgbClr val="009EE0"/>
                </a:solidFill>
                <a:latin typeface="Futura LT Pro Light" pitchFamily="34" charset="0"/>
              </a:rPr>
              <a:t>"</a:t>
            </a:r>
            <a:r>
              <a:rPr lang="en-US" sz="1200" i="1" dirty="0">
                <a:solidFill>
                  <a:srgbClr val="009EE0"/>
                </a:solidFill>
                <a:latin typeface="Futura LT Pro Light" pitchFamily="34" charset="0"/>
              </a:rPr>
              <a:t>I </a:t>
            </a:r>
            <a:r>
              <a:rPr lang="en-US" sz="1200" i="1" dirty="0" smtClean="0">
                <a:solidFill>
                  <a:srgbClr val="009EE0"/>
                </a:solidFill>
                <a:latin typeface="Futura LT Pro Light" pitchFamily="34" charset="0"/>
              </a:rPr>
              <a:t>was </a:t>
            </a:r>
            <a:r>
              <a:rPr lang="en-US" sz="1200" i="1" dirty="0">
                <a:solidFill>
                  <a:srgbClr val="009EE0"/>
                </a:solidFill>
                <a:latin typeface="Futura LT Pro Light" pitchFamily="34" charset="0"/>
              </a:rPr>
              <a:t>always </a:t>
            </a:r>
            <a:r>
              <a:rPr lang="en-US" sz="1200" i="1" dirty="0" smtClean="0">
                <a:solidFill>
                  <a:srgbClr val="009EE0"/>
                </a:solidFill>
                <a:latin typeface="Futura LT Pro Light" pitchFamily="34" charset="0"/>
              </a:rPr>
              <a:t>told </a:t>
            </a:r>
            <a:r>
              <a:rPr lang="en-US" sz="1200" i="1" dirty="0">
                <a:solidFill>
                  <a:srgbClr val="009EE0"/>
                </a:solidFill>
                <a:latin typeface="Futura LT Pro Light" pitchFamily="34" charset="0"/>
              </a:rPr>
              <a:t>that I have a beautiful voice. </a:t>
            </a:r>
            <a:r>
              <a:rPr lang="en-US" sz="1200" i="1" dirty="0" smtClean="0">
                <a:solidFill>
                  <a:srgbClr val="009EE0"/>
                </a:solidFill>
                <a:latin typeface="Futura LT Pro Light" pitchFamily="34" charset="0"/>
              </a:rPr>
              <a:t>I sang for friends</a:t>
            </a:r>
            <a:r>
              <a:rPr lang="en-US" sz="1200" i="1" dirty="0">
                <a:solidFill>
                  <a:srgbClr val="009EE0"/>
                </a:solidFill>
                <a:latin typeface="Futura LT Pro Light" pitchFamily="34" charset="0"/>
              </a:rPr>
              <a:t>, sometimes. But </a:t>
            </a:r>
            <a:r>
              <a:rPr lang="en-US" sz="1200" i="1" dirty="0" smtClean="0">
                <a:solidFill>
                  <a:srgbClr val="009EE0"/>
                </a:solidFill>
                <a:latin typeface="Futura LT Pro Light" pitchFamily="34" charset="0"/>
              </a:rPr>
              <a:t>never on </a:t>
            </a:r>
            <a:r>
              <a:rPr lang="en-US" sz="1200" i="1" dirty="0">
                <a:solidFill>
                  <a:srgbClr val="009EE0"/>
                </a:solidFill>
                <a:latin typeface="Futura LT Pro Light" pitchFamily="34" charset="0"/>
              </a:rPr>
              <a:t>a </a:t>
            </a:r>
            <a:r>
              <a:rPr lang="en-US" sz="1200" i="1" dirty="0" smtClean="0">
                <a:solidFill>
                  <a:srgbClr val="009EE0"/>
                </a:solidFill>
                <a:latin typeface="Futura LT Pro Light" pitchFamily="34" charset="0"/>
              </a:rPr>
              <a:t>stage“</a:t>
            </a:r>
          </a:p>
          <a:p>
            <a:endParaRPr lang="en-US" sz="1200" i="1" dirty="0" smtClean="0">
              <a:solidFill>
                <a:srgbClr val="00B0F0"/>
              </a:solidFill>
              <a:latin typeface="Futura LT Pro Light" pitchFamily="34" charset="0"/>
            </a:endParaRPr>
          </a:p>
          <a:p>
            <a:r>
              <a:rPr lang="en-US" sz="1200" i="1" dirty="0">
                <a:latin typeface="Futura LT Pro Light" pitchFamily="34" charset="0"/>
              </a:rPr>
              <a:t>A young man now appears holding </a:t>
            </a:r>
            <a:r>
              <a:rPr lang="en-US" sz="1200" i="1" dirty="0" smtClean="0">
                <a:latin typeface="Futura LT Pro Light" pitchFamily="34" charset="0"/>
              </a:rPr>
              <a:t>flowers </a:t>
            </a:r>
            <a:r>
              <a:rPr lang="en-US" sz="1200" i="1" dirty="0">
                <a:latin typeface="Futura LT Pro Light" pitchFamily="34" charset="0"/>
              </a:rPr>
              <a:t>in his hand</a:t>
            </a:r>
            <a:r>
              <a:rPr lang="en-US" sz="1200" i="1" dirty="0" smtClean="0">
                <a:latin typeface="Futura LT Pro Light" pitchFamily="34" charset="0"/>
              </a:rPr>
              <a:t>.</a:t>
            </a:r>
          </a:p>
          <a:p>
            <a:r>
              <a:rPr lang="en-US" sz="1200" i="1" dirty="0" smtClean="0">
                <a:solidFill>
                  <a:srgbClr val="009EE0"/>
                </a:solidFill>
                <a:latin typeface="Futura LT Pro Light" pitchFamily="34" charset="0"/>
              </a:rPr>
              <a:t>She </a:t>
            </a:r>
            <a:r>
              <a:rPr lang="en-US" sz="1200" i="1" dirty="0">
                <a:solidFill>
                  <a:srgbClr val="009EE0"/>
                </a:solidFill>
                <a:latin typeface="Futura LT Pro Light" pitchFamily="34" charset="0"/>
              </a:rPr>
              <a:t>left. </a:t>
            </a:r>
            <a:r>
              <a:rPr lang="en-US" sz="1200" i="1" dirty="0" smtClean="0">
                <a:solidFill>
                  <a:srgbClr val="009EE0"/>
                </a:solidFill>
                <a:latin typeface="Futura LT Pro Light" pitchFamily="34" charset="0"/>
              </a:rPr>
              <a:t>For good. </a:t>
            </a:r>
            <a:r>
              <a:rPr lang="en-US" sz="1200" i="1" dirty="0">
                <a:solidFill>
                  <a:srgbClr val="009EE0"/>
                </a:solidFill>
                <a:latin typeface="Futura LT Pro Light" pitchFamily="34" charset="0"/>
              </a:rPr>
              <a:t>We quarreled and, in the </a:t>
            </a:r>
            <a:r>
              <a:rPr lang="en-US" sz="1200" i="1" dirty="0" smtClean="0">
                <a:solidFill>
                  <a:srgbClr val="009EE0"/>
                </a:solidFill>
                <a:latin typeface="Futura LT Pro Light" pitchFamily="34" charset="0"/>
              </a:rPr>
              <a:t>morning, </a:t>
            </a:r>
            <a:r>
              <a:rPr lang="en-US" sz="1200" i="1" dirty="0">
                <a:solidFill>
                  <a:srgbClr val="009EE0"/>
                </a:solidFill>
                <a:latin typeface="Futura LT Pro Light" pitchFamily="34" charset="0"/>
              </a:rPr>
              <a:t>when I woke up, she was not there anymore. "</a:t>
            </a:r>
            <a:endParaRPr lang="en-US" sz="1200" i="1" dirty="0" smtClean="0">
              <a:solidFill>
                <a:srgbClr val="009EE0"/>
              </a:solidFill>
              <a:latin typeface="Futura LT Pro Light" pitchFamily="34" charset="0"/>
            </a:endParaRPr>
          </a:p>
        </p:txBody>
      </p:sp>
    </p:spTree>
    <p:extLst>
      <p:ext uri="{BB962C8B-B14F-4D97-AF65-F5344CB8AC3E}">
        <p14:creationId xmlns:p14="http://schemas.microsoft.com/office/powerpoint/2010/main" val="63690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GB" dirty="0" smtClean="0">
                <a:latin typeface="Futura Std RO" pitchFamily="2" charset="0"/>
              </a:rPr>
              <a:t>Campaign objectives</a:t>
            </a:r>
            <a:endParaRPr lang="en-GB" dirty="0">
              <a:latin typeface="Futura Std RO" pitchFamily="2" charset="0"/>
            </a:endParaRPr>
          </a:p>
        </p:txBody>
      </p:sp>
      <p:sp>
        <p:nvSpPr>
          <p:cNvPr id="7" name="Content Placeholder 6"/>
          <p:cNvSpPr>
            <a:spLocks noGrp="1"/>
          </p:cNvSpPr>
          <p:nvPr>
            <p:ph idx="1"/>
          </p:nvPr>
        </p:nvSpPr>
        <p:spPr>
          <a:xfrm>
            <a:off x="638175" y="1962150"/>
            <a:ext cx="7677150" cy="1732101"/>
          </a:xfrm>
        </p:spPr>
        <p:txBody>
          <a:bodyPr/>
          <a:lstStyle/>
          <a:p>
            <a:r>
              <a:rPr lang="en-US" sz="2400" dirty="0">
                <a:latin typeface="Futura LT Pro Light" panose="020B0402020204020303" pitchFamily="34" charset="0"/>
              </a:rPr>
              <a:t>Bring 650 new recurrent </a:t>
            </a:r>
            <a:r>
              <a:rPr lang="en-US" sz="2400" dirty="0" smtClean="0">
                <a:latin typeface="Futura LT Pro Light" panose="020B0402020204020303" pitchFamily="34" charset="0"/>
              </a:rPr>
              <a:t>individual donors </a:t>
            </a:r>
            <a:r>
              <a:rPr lang="en-US" sz="2400" dirty="0">
                <a:latin typeface="Futura LT Pro Light" panose="020B0402020204020303" pitchFamily="34" charset="0"/>
              </a:rPr>
              <a:t>in </a:t>
            </a:r>
            <a:r>
              <a:rPr lang="en-US" sz="2400" dirty="0" smtClean="0">
                <a:latin typeface="Futura LT Pro Light" panose="020B0402020204020303" pitchFamily="34" charset="0"/>
              </a:rPr>
              <a:t>2018</a:t>
            </a:r>
            <a:endParaRPr lang="en-US" sz="2400" dirty="0">
              <a:latin typeface="Futura LT Pro Light" panose="020B0402020204020303" pitchFamily="34" charset="0"/>
            </a:endParaRPr>
          </a:p>
          <a:p>
            <a:r>
              <a:rPr lang="en-US" sz="2400" dirty="0">
                <a:latin typeface="Futura LT Pro Light" panose="020B0402020204020303" pitchFamily="34" charset="0"/>
              </a:rPr>
              <a:t>A</a:t>
            </a:r>
            <a:r>
              <a:rPr lang="en-US" sz="2400" dirty="0" smtClean="0">
                <a:latin typeface="Futura LT Pro Light" panose="020B0402020204020303" pitchFamily="34" charset="0"/>
              </a:rPr>
              <a:t>ttract </a:t>
            </a:r>
            <a:r>
              <a:rPr lang="en-US" sz="2400" dirty="0">
                <a:latin typeface="Futura LT Pro Light" panose="020B0402020204020303" pitchFamily="34" charset="0"/>
              </a:rPr>
              <a:t>new corporate </a:t>
            </a:r>
            <a:r>
              <a:rPr lang="en-US" sz="2400" dirty="0" smtClean="0">
                <a:latin typeface="Futura LT Pro Light" panose="020B0402020204020303" pitchFamily="34" charset="0"/>
              </a:rPr>
              <a:t>partnerships</a:t>
            </a:r>
            <a:endParaRPr lang="en-US" sz="2400" dirty="0">
              <a:latin typeface="Futura LT Pro Light" panose="020B0402020204020303" pitchFamily="34" charset="0"/>
            </a:endParaRPr>
          </a:p>
          <a:p>
            <a:endParaRPr lang="en-US" dirty="0">
              <a:latin typeface="Futura LT Pro Light" panose="020B0402020204020303" pitchFamily="34" charset="0"/>
            </a:endParaRPr>
          </a:p>
        </p:txBody>
      </p:sp>
      <p:sp>
        <p:nvSpPr>
          <p:cNvPr id="4" name="Slide Number Placeholder 3"/>
          <p:cNvSpPr>
            <a:spLocks noGrp="1"/>
          </p:cNvSpPr>
          <p:nvPr>
            <p:ph type="sldNum" sz="quarter" idx="12"/>
          </p:nvPr>
        </p:nvSpPr>
        <p:spPr/>
        <p:txBody>
          <a:bodyPr/>
          <a:lstStyle/>
          <a:p>
            <a:fld id="{2CFD0048-09D0-447C-8080-CAF8215A7C31}" type="slidenum">
              <a:rPr lang="en-GB" smtClean="0"/>
              <a:t>2</a:t>
            </a:fld>
            <a:endParaRPr lang="en-GB"/>
          </a:p>
        </p:txBody>
      </p:sp>
      <p:sp>
        <p:nvSpPr>
          <p:cNvPr id="6" name="Substituent conținut 2"/>
          <p:cNvSpPr txBox="1">
            <a:spLocks/>
          </p:cNvSpPr>
          <p:nvPr/>
        </p:nvSpPr>
        <p:spPr>
          <a:xfrm>
            <a:off x="533400" y="1401318"/>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sp>
        <p:nvSpPr>
          <p:cNvPr id="3" name="AutoShape 4" descr="data:image/png;base64,iVBORw0KGgoAAAANSUhEUgAABO8AAAKCCAYAAACJXP2WAAAgAElEQVR4Xuy9SawtSZomZGe44xvjvReZGUFEVmZGVXRmVEVnqBIJJFixAITEGiQmCRbQVd0LRDN0tZiFxFAtxKarWLCDBUgs2CAQEhtgR7QyK6sjmqzKyMiM8UXEm+587xku+v7fP/f/2DF3Nz/nnnOH93vE073X3dyGz8zNfvvsH3rBL0fAEXAEHAFHwBFwBBwBR8ARcAQcAUfAEXAEHAFHwBG4kgj0Otbq3w8h/CfFOz8LIfxzIYT/r2MeF5n8XwghfBxC+H8yMn0YQvj9EML/YdLuhBD+6xDCvx69/4/X5In0/2QI4X/JKK8tyT8WQvheCOF/aEvozx0BR8ARcAQcAUfAEXAEHAFHwBFwBBwBR8ARcAReTgS6kHcgm/6JEMJ/WkD1V0II/1oI4T8MIRxfEnxdyLsUWQYy7m+GEP5uCOFJRhvQ5n+mIPwyknsSR8ARcAQcAUfAEXAEHAFHwBFwBBwBR8ARcAQcAUdgcQS6kHdNZB202qBB9k+FEP73EAJItX86hPDPhhB+GEL4V0IIf63QcLMaeyDU/u+i+v9BQQzi3t8otPrw6F8s8rZpbRk/MNqA1JhD+f+9yRfkHOtnteqayDtoGX5UvIf80P5vFW1Anf63RJtR5H8WQvhHQwg/DiH8tyGEfzOE8N0Qwv9Y3GP7HxnNu7i+IEhxD/hBuxFXnTbg4r3vbzoCjoAj4Ag4Ao6AI+AIOAKOgCPgCDgCjoAj4AhcaQS6kHdoCAismISC2WxMdNlGgzQDEYULv4PoA8H1d0II/1YI4W8XWm9MAzPYf8mQXtTu+zdCCP9rZKaLd0DegeyiZuD/FEL4j0IIf73IF3X7P4vyYzPVlNksiUFo4oF4OwwhfLsow2reMV+Y7JLY/G9CCH9clP+bEMJ/HEL470II/3DCvJeagP9vTX1R17ht1Hq80oPKK+cIOAKOgCPgCDgCjoAj4Ag4Ao6AI+AIOAKOgCNwMQh0Je9sqSThQL79yzXEGv3RWV95yAPaZ/9eCOE/L7TRmC+070C0kWRDGX9QEGJWe81q3rEMEmsg+KxpqyUFU+Rdk9msbSPIPJbxpwlfeagTNAb/+aK+MCUG+Yf6fGO09GLNO5B3qfoCk7ht8M/nlyPgCDgCjoAj4Ag4Ao6AI+AIOAKOgCPgCDgCjsBLgkAX8s5qzwEea3IKgg2kG7TQqAEHk1OST/G7eD8mxgi59U1nyTvrV4/5pQgukGVdNO/qyDu0D5pzbBN8+4FAJNFmNe9Y97i+JO9sUA/iQ5KySfPOybuX5EP0ZjoCjoAj4Ag4Ao6AI+AIOAKOgCPgCDgCjoAjkEKgC3mH92MNOvphq/N5R/IpNk+l5hz84dHnHfKHLzm8k9K8A8nGSLdNmnfQTkv5kKPPPPrQIwGZijb7r4YQ/pEQwv9lfN7BhBUmuTAb/p+LIBf0o4e84N8OZq14F6azVvMOZrP0wdfF552Td/7dOgKOgCPgCDgCjoAj4Ag4Ao6AI+AIOAKOgCPwEiPQlbx7iaHypjsCjoAj4Ag4Ao6AI+AIOAKOgCPgCDgCjoAj4Ag4AutFwMm79eLtpTkCjoAj4Ag4Ao6AI+AIOAKOgCPgCDgCjoAj4Ag4AtkIOHmXDZUndAQcAUfAEXAEHAFHwBFwBBwBR8ARcAQcAUfAEXAE1ouAk3frxdtLcwQcAUfAEXAEHAFHwBFwBBwBR8ARcAQcAUfAEXAEshFw8i4bKk/oCDgCjoAj4Ag4Ao6AI+AIOAKOgCPgCDgCjoAj4AisFwEn79aLt5fmCDgCjoAj4Ag4Ao6AI+AIOAKOgCPgCDgCjoAj4AhkI+DkXTZUntARcAQcAUfAEXAEHAFHwBFwBBwBR8ARcAQcAUfAEVgvAk7erRdvL80RcAQcAUfAEXAEHAFHwBFwBBwBR8ARcAQcAUfAEchGwMm7bKg8oSPgCDgCjoAj4Ag4Ao6AI+AIOAKOgCPgCDgCjoAjsF4EnLxbL95emiPgCDgCjoAj4Ag4Ao6AI+AIOAKOgCPgCDgCjoAjkI2Ak3fZUHlCR8ARcAQcAUfAEXAEHAFHwBFwBBwBR8ARcAQcAUdgvQg4ebdevL00R8ARcAQcAUfAEXAEHAFHwBFwBBwBR8ARcAQcAUcgGwGQd+fZqT2hI+AIOAKOgCPgCDgCjoAj4Ag4Ao6AI+AIOAKOgCPgCKwNASfv1ga1F+QIOAKOgCPgCDgCjoAj4Ag4Ao6AI+AIOAKOgCPgCHRDwMm7bnh5akfAEXAEHAFHwBFwBBwBR8ARcAQcAUfAEXAEHAFHYG0IOHm3Nqi9IEfAEXAEHAFHwBFwBBwBR8ARcAQcAUfAEXAEHAFHoBsCTt51w8tTOwKOgCPgCDgCjoAj4Ag4Ao6AI+AIOAKOgCPgCDgCa0PAybu1Qe0FOQKOgCPgCDgCjoAj4Ag4Ao6AI+AIOAKOgCPgCDgC3RBw8q4bXp7aEXAEHAFHwBFwBBwBR8ARcAQcAUfAEXAEHAFHwBFYGwJO3q0Nai/IEXAEHAFHwBFwBBwBR8ARcAQcAUfAEXAEHAFHwBHohoCTd93w8tSOgCPgCDgCjoAj4Ag4Ao6AI+AIOAKOgCPgCDgCjsDaEHDybm1Qe0GOgCPgCDgCjoAj4Ag4AheFQK8HMTbvOj8/z0voqRwBR+DKItDlm89thM8NuUh5OkfAEbhsBJy8u+we8PIdAUfAEXAEHIGXCYE//TsvU2u9rTccgd5f+5s3vIXePEfgZiPg5N3N7l9vnSNwkxBw8u4m9aa3xRFwBBwBR8ARuOoIOHl36T20u7sb3njjjfDxxx+Hs7Mzqc+3vvWtsLW1FT755JNLr996K5CvvZeqV/8P/u31VtdLcwReWgTOQ5poS33D+Zq2qyHvuswr+XV9abveG+4IOAKCgJN3PhAcAUfAEXAEHAFHYH0IOHm3PqwbSnrvvffk6ZMnT8Lm5ma4f/9++OKLL8Lnn39+JeqXX4kum+T8XHNT9v/g38lN6ukcAUdgSQTOzyeJHPqJeyDELo8UOz/PnZcut55Ldoe/7gg4AmtGwMm7NQPuxTkCjoAj4Ag4Ai81Ak7eXYnuh/bda6+9FvDz9PQ0HBwcXEPiDlDmbpJXA7uTd6vB1XN1BFIIOHnn48IRcAReZgScvHuZe9/b7gg4Ao6AI+AIrBuBgrwDaTQYDJKlTyaTcHR0NPMsTr+/v18+h+YYTD554V3kbe81NRN5xXnUpQfRRVNTpkFZqB+vVJq6/G07UpiksEjVDfnfuXNH2oELdUTecV3tu0jPK7ccpM/Bivndvn17progCdvw6lKvpnFkCz49PRMsdnd3zLjrCUa8UuMI7Wiqj5N3FcpdggmsxlRx/stI1amu7C71z50219XO3Pp0SdcFuy75LpPWybtl0PN3HQFH4Loj4OTdde9Br78j4Ag4Ao6AI3CdECjIu7fffnuGFImbAKIF/teeP38uj+L077//fvnK66+/LlpkvH7xi19I3vZeE0TIK86jLn3KtPTNN98Un3G8YIoKf3L2qsv/pz/9aQBBhOudd94JOzs7M++BXEJ7mq64fJv2q6++Svqxe/jwYfje975XJgXeP//5z7NGUg5WrLdt02g0Cn/2Z38mfYP+5BVj+pOf/KR81tb+tnE0W8YX4e23f2dm3L3//t8z4+i1aBz9hZB7P/nJ70f1+YvybyfvqiHThfxaF6nVhYDqUv+sDwWGm9c4ynEX7HLxWDadk3fLIujvOwKOwHVGwMm769x7XndHwBHoaDKV6/+kixlWKs+69+O0XcpZR2ejflWder3CY4yt9sKrxkW1fbaOioq916U/UpjmjpF19McNLSOTvGPrP/zwQ9HCu8rkHfzHWS1CkHEgwkjKoS11hNcvf/lLISjxPv3Q2Z5vI69yiDQQiSAU7fXWW2+Jnzt7Eeu2kZdTppN3bSjevOddyK91kVpJAkqWjfk1CWveRV/raudF1xv5XU3ybprwZec+71bR/56nI+AIXD0EFt6GXb2meI0cgctFoIvQGte0i3C3TDkqr+aSEylhKB/jZeuZT6vM17OWOuvNOzruJf0lIU/NhXjVtqfJebLdCfRSAifYsVyc85waa3uKuhsQ5Q7rU46B84D/ygv3e73Q7/Xkbr+vdbMEBO9Np9MkcuehTohG++Mr1VPp96Xq51WkuV6/X43l83PdZPR6YXo+TpSykR64c99ChAffkr6bvXrZ/dblm8v/vpZLmR5LK/lmU/NNDXlH80Vrooh2gtgCwdWVvIMJJLTLeDWZPkKzLSakjo+Pw3g8P55AglkiDAQYiLD4igmzOsKLmnGxNhrzayPv3n333dJUFmmhxQYiEFp1JBTjPOqIwpTGYGqs5WAF/KA5ma9590VZVJOmW1yfWJPOmsHatE+ePJV+66Z594uwv38Q3nvvxyWWOh4/KrO+tpp3NUxVMm5nptyQnkMwN8/P62kNquVmtuXe7oVesp4pmSm1ntWVnpBRerNRU61cRgzje1YWSclxKextXuX7BSmXLQsW4wRrP97B2k/icxVrxnJ9OPt2dhtDl/5cvIb59Vm8DH/TEXAEbjYCTt7d7P711q0RgWWEmHX6X0lBUitwJ+iZ3HbmCpdduihNO/aTp8Pz+eLtWECDsN5MIKWE6tm860gpq8GG39PCYRyRrB7fXOFSNyAx/jEJqZM/NhCaLwVzlI+NPQg7/I5/IDBI2iEf/MN93MNPCPO4h78h18eXlrEMaXweBoN+OEc5BaEKgnFabCRs3UJvvpxeGCbqlKrPPKml5OZy5F3uGF+FYJ/OM48Izq13U7pk+TXknTWDTRF1Xcm7mMRpM8VMmd7WEUG2zSDJLEnIZyQd+XcdeQetQmi81T1vI+9su5DXr3/9a9FUBKlo/fDZKLIw8YWpbXzhu4cZb9vVBat1k3fWDDbVjkXIO/uOmvhWRKOTdxXKLw9512UOVfLOrpdcU+z8aNdorml4j2uu/d0+b/pWU0Qg0lM6aVtzRKfdyEi6xk9lLc6VBdvmklU+b2tfVXaufLVcbfPrs1w5/rYj4AjcXAScvLu5festWzMC10GQqYOkjcBaBMpV4JE0iOylHd6n6pxrEmNP39uErV6CLLKEXIXDsuacucKlat7F9SYRxw2A4qOkGy5q6CAd7pG8I6nHdCTukH5jY0PSgtxjerS9njCa7ZVUf8Rkpr6h5J3VAGR77MamfpymtD7yyLtZvKoSVmBdVasVm+rL3G/yJpB30OD64IMPOmveLUvegQCzYw6YU5uM+McabNCis77vYDrLgBEx4YX6URsQhBm09/g3yqHvuzbyLuXzjcEq8C5IxLgdllCL60wz3qYxFrclhRX99K2bvEsRrtpvn0qTupF36vPu9dcrX3i/+IXeK8fAH/67M1C1rRm53+7K011zzbtVyBghqTme6onc9Rjkm64WmCtQZ/0Wq/dT4wXrLtNzPZYVm8RZoRWfM0aSGnnGqiA+2LN5ioZ9URbSDYdDIe7kfiEr5NThKqVJf5/5/blMW67N3LBMI/1dR8ARWCkCTt6tFF7P/GVCYBWCZCrPZRf//HrmmnOmezm37vn1SetuKdHWTqV0KcemtXjP51Fprs2ioNjNpk8aI3X4RHJP+vPIO21XJbCSiKMWHetPId22h8SZmM8YzQAl+ur6Ir6f1mhLbZ6wx+z3VQOQF8oisYjNEEnFNKDpsTz/LaUxTlmMqWHxxV5133bqfpfxPF/L+Y3KsvNKHRLJfFvMZuNIpIuazS5L3qXaFBNpcdAHaA9a/3cwGwU5hismvKDBxYAaIMxoehubD7eRd9CuA4FXF7kXRB5MeJkv0v/oRz8qmwetP9SD/u9ijcEUDjk+76hJuW7yrr7fNMjEIuSdmkb/QN7/6U9/VpKhMjf9gZN3xHydmnfLzYF1M1au3JNP9mBNpKY6StU1tdlslm2LNefsIVrcgjqZK75vV+K2eR/a7VYWAHkna75RsW/L42JXyeVzc/JueQw9B0fAEbg8BJy8uzzsveQbhQCEs4tvUC4B1qXkfIE3V4jNLz15AtwBuDqz2ZwaWM0zm76OGLGnys3EUIoI0cGQQ97VnbrHbUqZntb1JQk0mzd+x+Z+xm9NoXlXnqgXJrGDwVDGMzYZJOj4HutlSb3ZuqbGTR1xmdoAzb8/HKoZMCJVsh9ntRgKjQRx2Zc3bvM10iofgradvQ4+cnI3N3Xfe+77Od+BpqkjKddESHYIWAFiFlp3IKDWbTabwjMm0iwxRdLLmtHSJBZ5xYQXSDOSaFYLD6Te7du3Sy28NvIOeeN7AJH46NGjuWi1eG5xtJFpGWE2NqO1EXBTOLxs5B38J7777u/JOPz5z/+8hMTJu9nR8fKQd7mHacAn7fNOZmJzMlQnZ8QEXt08nyMvlmmKcvVH87xf0HfiYoOmv9b/7MWvT/kr2SIpnbxbBDV/xxFwBK4KAk7eXZWe8HpccwRSjo67CHfLNj+PsICQlubKct9P1zObEMzQkpuLqVDGWUizozkCaxO6dVp2XQXkOnKwKZ8uQm98Uo98pcziJJ/lqCyup/rir6Z4gEASJLxwC5vRk5OTYvOA9JoQ5qkg77a3t+UZzM0gtNOPnm4wpPTsQavvzyYnKRhvTODLjv58zs5GonGH035o3QlevV4YDgblPeZD856eMaMmvvljpMIhu3ELJkxYW4fzkAioUgDXpHHRvQpd2pmvYZJbj/M/+WNJmjL3tHkw+AI1xprIu9jvHEw2l9W8g9Ycxr+9QIKBkOM3hGARvFAeSTgbHIMRXGPCK9bSYz5I/8Ybb2SRd/iOt7a2yjqgbvjOUT7Kw3NeNIe1AS5ARn3zzTeSh/Xbl4pOa3GI25LCivinNO9i7T8N2qFmrbiWCVgBs9b4sv0Wa95ZTTprHos8rIksnp2ens0EK0mRd7nfgcyiiQU5TaUkDhE6+BLNzhOrRuEH1baDppOzbZuvk6w7kapy03rBtUVwKOb3XPzS87quVZB1dG2Y92ur76W05uHyYb5P4jUKf0NTfTwehclECa3UWm7XH/ucsoLGWILf2BDGY537WTfeR/64KhPa6kCNB1XaTrvazyNYYVU/96fIw1S7BvB7J/5m4RdX2659XE8CdpF12vo/X/Joy6l6nl+/Vcj1qQPCOquO/DZ5SkfAEbiZCDh5dzP71Vu1dgTSUcrqghRcfPXyybeUj7Z8Py/pmueTd+3+6VKnzE355xMz7XVvInvq+sxq6NVtxkSsNeYni/R/TN6xXAniQLKuPE3XgBL23/RcA1FwI3Dr1q1wcHBQBpuwPu64USAxxvov3gYVRG3fzmkchBCGGxthYzgsNf6gaYdNEupBn13429aHbRc85Ak3E+p7r27s1Anr+UL8Ir1YvXOZ5F23Nq6PvKOPNEu0WJRjgo4EE8YrCClrNprSHOsasCJFSKE+rF+O9hnSM5psiryDqSzNVZk36m6JyibNu1hjzpJucRRcPEPdU5Fx49FsNQZTI33ZgBXI0/YHSMQPPvhQ6vfw4QOJlMsrju4a1ycm41LkHd45PT0VzbmYoFPT5q9l/Lzzzo9mCM8PP/wHQtbiHX43OFRgtOFLJe9qiLZUf3Uh75IuAVoCO9kys+eXiKzLliOKwlLpsVZQO4xrRppcq0iY2QO8Smue7Yjfx32MFfy0a2TTimDXTpTHAyrOWciHgaGsdrx9z6alrBFjnSZPVRawckId1nVrtG0b6kGtfEsKdiHvcvq6bhy9HOQdZMb5w7zlpA5/2xFwBG4CAk7e3YRe9DZcAQScvMvqhIzgEhdB3pHcyanTrOBe+XeJ302lowDN8kgWtRGKOYLrfN0rrUkKtdPC11tKi43EnW4SsB2ryDvcu3fvXnjx4kUphNuNA9tDv3LWDx7bHJOWzVjP170k3YoXN7e2NABGQdThOTZf0LrDphsXfocmETcOzKPcQIkzcNX8sBFo2/ojZ5zEabI3qDWZXyZ5l9zcpxz7ScL1kXc22myqjrF/ubp+qyO7upJ3bflbDbamMUTT1BR5F7cp5d+vibxTc85K+w/fDANUIG9LaCJ4BuqQioybqr8NthE/vwjyzmrkNeGnhOTT2iQxeVeXkFFirf+69n5TE9k6TcDLJu9SRFtybkqSbyltvhpfpB3Iu6z5tNAM53rC+TqXDLNrry2PazAjppNoi9cw6zqAZBrqgPUjdgkRyyRcd0jgscwU7nXyDNYyu26jbKzByJN1Z52Zb0zexZiVkWCLw7w4Im0beRevk3Vr3KzrDUW/TvPO5mGJyKwxEpkV8x0n73LR83SOgCNwExFw8u4m9qq36RIQcPIuC/Q1kndZ9YkSNQmXKcG2jdCL60AhvxRCa/z9pYVmJVFQZkleFVp3dgNkT9hZP3mn8AdHrYS7d++KiR9JMmz66ROPmwqJLGe0+WLtgabNymzbVcvBavexDSgDWoC4oGkHQtJGxuQpP+oNUzuY88LED++j/niHASv6/UE4OT2Tv9vIu7rxkUvK5aarK+eqkXeoZ9O4W+R7qsW4xmy2jbxDfm2mtkhDM9W4/Isk70AEoS68oF0H0owXCDJLksFkFeOXASqQDu2NyTdqzuVq3iGfHA1A1Pfx48cSTIMX6stgGriH6Lbwh8dLya7Pk914EeRdbDqbKkgjDX/YOPy6knfIDMEnrMZjqoBf/vKjsk9fGvKuTpvvosm7wt0D5nd8A/gJkptzedt806Y5RmKNB0D4OUsMzroQqQIgaWAkm398UMU1mAdknDvr5AcGg7JacXGerC/rgTxTmu/MA+1BvqwL/7Za6lzr8Q6JwBSZSKx56NWmfZcm78SBR223WTmiy+Flak2Ca434WnY9zn9/XWazrnnXNgf4c0fgZUXAybuXtee93ReMgJN3WYBeI/KuTcDkcytgN70TP2vSXEsKrP0qgEQpiBvQuZGw9WI+QmQV2DNaHDTvQH5howLBn4QXT/fxLtLajQo3Dm3YzI8FNZtFfvRfx00VSEQQcNCuk7IMeUctBJQLB/6oM9IgLTb18NmHDZ8NqgHzYJKE3LRkjc0iUb4Qn2hlrfbafFon74IQRSCMeNFstq2/qD1m/bnhHZBRIJzoky7Ox5JtGD8wl7RXTLjV1QPvYgxa8gekG8YiLxBT8FvHy2rDxe2FGSu/O+ZjsUnVNa4b6oL6x4QUyoWJJ37CD54lD2PCEXlajBilNoVDjNWnn35aizs07KwW0J//eRXwAX2Y0gZE2aj348dfzZD5qbq8+eYbySAdcVpo79HcFc/QBpjDpsYRzGitz0QQhLy0P9Q/343TvBMd7Xkj22WCRdV9R3YN5O/d15Z07shHNekmctgjB0MmQmoctAdjAGvT2dl4hrzjgRvXvorkqzT08O3aSOgsm2mpETdPIFb+9axWHdLz4Ax5cd3EnIN/1sQWrWcdreadjk0luXLXtDoyMkbYavxVMgbMcpu1tLtq3lmy09bBybu2FdKfOwKOwE1GwMm7m9y73raVIJAbzVILv/jojelAAXXRPOchSAvHKzBESJyOatmpsvLKbxPs49PyuPVdhNjU4LHva1l6CkvXPeRuaKpq84jLZl3n26REF6PAVQ60z4XYEuKOgnlhHsPNQiWoFwErZvzsKREnp/UhhK3trXByclxujGk2W/qzOZ+GjeGGdBfCYvT62AzBzw/8z1VCOv2MI7AEUtoTfm4qkAa+7GAaO4J2xXQqQSegRYdyzxhFFmiK2azmLxuY6TTcuXcvbG/vhPFkLKRdpW03FSfnyI+blX5/WBKR3OSk+j13LNhNEPuT7UqNL7vZ4/MUUQtMJaSI9FHhkygRsKKsJzUgiy8o9S10aVP+5JiKplz3dt58x4AV+XWoT4lNtyXNLiLP654HiEP5rgyZeHXbNDv37+7uhKOj2SAh66g7xhEPMWrLSyxTuNX/w78180rqO5TQQnnLXE3x6ZfnlllMKdlyR12FEuRdy6fdtjbXYRoTeHaO5dzLNPPrb/PI4HvUfEPqSksbgSKwXqlfMSVw1S8cCDJLNltSCu/oGlmRdzzgsvM9yqRmXBlsqSDS4vFhD9n4e6X1fh42NmBiq9HWqZ2oQUU0gJOGrdKLMgiJOF1jdNHgGFQZtvKDl/t9WZmFxJol5Cqyjb5mZ7eYXcm7qj06+CgT5ZLLIpFcsJaetiFvnctPJyM9sxtS32ZufTKL8GSOgCNwpRFw8u5Kd49X7ioiQMFntm5dFvRlW5UbnCJVpzoNwWXrlHi/lryL09YRevN5tm0Q6gkxCrZ5Qk5bObM1q8iNSggfJgFNEXhp4VI3FPbkmf7tKkIsLexpGVqnqjykHYggWwatkAh50zCRiHFqKmS1CmhGW2La75dR9Ww7Yr86s+Wq8Iw0IO9woRxoQuAfnh0eHs4E1oB9L9vNDcjd+6/IJgXEHTYvSt6NRYi2zrOR/2CwIe/TDAlpbX0tprn9HJNvTeQdOz5uQ6rv59PMO6i29WXegktihK2PvKs7LMj7vi6SvFvBzOVZrhSB3E3qSiuxWOZJ8q6XR97VuEhYrCLVWxdNTtTVp2luyZ1HU3nz3XhOtX+nDj+64MZ1xJaF97neWXcOKNeazer8q2skLzUbhSZ8FRiK+OAniDcGVsI7PGxiICjWh2slD7zwHrXzsD4q0YgAHD3JAxfNYntBD/hYLa1nVceSvDPa4FyL5RBuhvCr5m3bTtvnts52jYv9A8YEXbz24t2u42U+jzw/rKtaJ/PX2bx61o/llKyfOkzLW3e7fDOe1hFwBK4uAk7eXd2+8ZpdUQScvMvsmGtM3tVtMtJCp0Z7rQRabArao+oy/XyeONGH0K55Wv92FKBJmFnzFZoEkbyzGx59T6PjccOAe4zkivs0m+V7dvOEt0iGUfhmXtyQxJjhOX3jyGZmOJQNCO7BVBL3QMZxs4K6wPcdzElB6IGkYx37ww3RrqPWhJr6jmVjQzIS97CZGg5V4wHlcNNkN235gvdABScAACAASURBVHfmODfJ4rztRiav3HzB3Mm77v3jb1wFBG4+ecc51qLdlbDo2lOWXOkS9KFrOU3p7dqR2/aYmMvBKSbhctrAd7gmsY+wDtG8lnM0/67W9PlDFWh482DFBoXBO8yThBvu4XemiwkyrpV0KYH00ErnQRUO42gSO+8yw2rZ67eVItBs+weDoRpHR9HY2wjUFM70T5vqk7hv43rl9FvVB5agyifFVrFO5q3lIr11aWIirZN3SwLorzsCNxIBJ+9uZLd6o1aJgJN3meheE/IuZ7PQvGGpCDGmA1GWe+WQdyIgF2SYdWgt4uF0Wv7D34z6ZgVnvLO5uSUaBWrCA4IRvnRUS80Sf3yPG41SOO+rmRGdYNugEmyr1SzAPW44BoXWHu6BoMN91AM+65AntAxwH3V59uRpae6H+2L+N56IoYrdeKm58qzWo2oBqAN09V90FiZwPi4Rd2evfAE8tydnN03c2Gmf6Eap/VqOvEvln1duU81SdXLNu/a+9BRpBK4XeYc5DcEtvvzycdjb35trEnRgY7PZy+h5S94t/83PtyC1TqbKqSu77n17EEWNt5jcQm3sfMo1aBGc4wMrlEW/mzRvZfAMrmHU8p6dy6s1hb5h5zXEdO63QZd4WIX7euCENUvXVeRDP6/V2j4Jo9FZuZbyffh9I3bEJlU+MeJarG0ahCCms5X2ocWYJF48puI+IMnJNrSNkWXHZfV+Pinm5N0iX4m/4wg4AlcZASfvrnLveN2uJAJO3mV2y5Lk3SKkGt+pezclPKbSdim719OTb14q+KbJu7x8oQUHk1Al5kqBuTgltwJ1vKkhSUQzH6tJgHFrNfqUBFRTVpQTaxtwg0Qfe/A9J5uMgZrfciMzhllqQVDhPrUO7PuyuQlBNOLwO01/8JPRY7EpAZl3dHgkfu4YhRD3T0fj0q8d66o+9irslYQsnPuUPoxU4yFFnuX1hfZqbBqUQ8YRe26E4rFnN0hVGTkEn3FslPEpLrthSmkPWPOsqgr5rgNoNsvgKZelKZQBnye5cASuH3n3V//qu4LCixcvJIDG/sF+icplk3dd5rFlujKnnK5zDedAzPWYC+BrjuuKXU9z7uW0DWsSiTS0h+srD3t4qIR6zQa4qHyqcs1Vk9mKAOOaQCIuJrpigi1FRvJgjvXSwyponFckH94Tlxa9QXGYVcgJsgrPklqcVykzsH9Q715hHZCSmdgvFvd4PeMz1pV/x8RrE6EY91m+3JZJ3tUcmHUdp3E989/PrGft4HXNu5zv2tM4Ai8bAk7evWw97u3tiMD8RqNeiM3ceHeqQWqjk7v5SdVHnRSv/oJ35FzsctPN19oKmVbQzBcC0/5XmjDis0oQ1oAVdrNBod4K9G2Ya376bzxWP20gsaxfm6qNduquiDSWB5KOgST4DjcLuK/CPJ1Wq+8ebhRmBVOkq5xg45k1k4Uz7MlY/QH1B9hoqNkqtAIGRbAJZACTWbwHDQdsimg+i3twro/3Dg4OZDN1fHgoKIDUQ5AKaM8dn5yG8WQyo3k3GKgPPprSVu3TenAjZDUEY6E791tYhLzjJs/2e1351f3cOYSBLtpGVX6kwfqcujjIzqs/ybv33nuvNCVrb4mncASuBgKI3CvRaA/25VCi/4d/tPKK5c5VTRWZz2N27bLv2nUuVbbeo8mmLvc6j+Wt59V8re4b6EaB6xUJJ/qjs6RYiuyvkwXsPIz1hgQdD5GQF+5jvcE9knbUcFNyygZoqtbEKphUpV1NghD1pSaf+q2j2wrFrBewfilWcujUU214CbI0Gst6Ktpy8HtnAiQIxljfenqIhr+nheyAcixRp3XXXrUkHeqCQzhLILLvc8ZZLAOl1rr4Xhvh1Vbu7Pt2nWlYcyBDpT6ILC34hhUx+/1U6XlrZNFriUp0WY9XPi15AY6AI3AJCDh5dwmge5HXB4G0BtWyp2m57cfnmUe0QfsrvtLaMd2dBefUNiV4nYfq1DCHDMspZ76NlcPoLsJnKp9409CUpk5Y5TskjyhcM32Mg91waIRZRJKdhmlhTpMie5iHEkpKwNm6syzmHddhto7VBoxCv90Y2frSZx4j6GkgCPUFZDUGNja25B5Nj2D6Cs0G/I3f6ccHGyUQd3gGH3fQuhAtu+OjgrzbCYONjXB4eFya9dJslhs5/M2ImnYzSJIR9eii1RVvAC1Wi4zPujGUe7++zFmT4XLsJ15o2zQt0i7dzHbZhMyWQvLunXfekb5/8uTJItXwd240Anlr36ohwBzzO7/z22UxIO6gfYfDBp14Q+j/wWy02TYiIlXntnfqnnf5vmfncxA/s8RU2aAiEinXDpbBdY1zPub/eL1QXqPqu6Z2cb5lcAcbHZkkGP3GWU1uu97Fml98xrXC4mMPdCzJhd+xDnF9omY4686gR2w/NYZZfyHQCi15RomdXXcnstbJ+lasc9CcA+N5jqi1BTnI/mDbSSDOrUNy+Db7feBvEH1sF96Rgy0RVysZAQQhiDtL3lmZwmKL3y1+lgC0xB/Nd3mQ1rS+WVxsurbxb9PaOvH3tAw8axVRrpOpA+xsQi494+R/h/ka6rlzW37ZuTl6OkfAEbjKCDh5d5V7x+t26Qg4eZfXBesi71KCX0qIzat1sVUx/sis4NskgFphuk7otJsDCsE2/0rg4jSsgSomk5Fo3FmTlzrhTMxfeqpp1iT8Wt84qEu14cF7FflmNyGz+SmRjHvY4OB9bEKwebOEGp4j2is3N0gDX3bUrMDPo6MjgQ+bGWg7wFQWxB60FPb29sKk8O+zsbUtbRuN4fNHA12w7iwT76U2OBZ7Rs2tGxOx9kFyLC8p2M9tvqLKdBe+bwZ598Mf/lBMEb/44osun2zHtEmvRx3z8OQXh8DVIOWqjXxzyzDH/PjHP5a5SUxmI7934ovzipF3dXNYirybJ+FB6ilpYw9qgBLnYPyua3EVFZ33sE7w/RxCBmmoBceI51zPuI5Qg82u//idftxS6x/JPrxbRlgvXD6QJOT7WNPsGs31COsc/dkhH2LA+9YEF3lSiw9EINcs1XRX7LAeIp1q1BeHH8C6OAjhPZJ3+JvrG4lDrm0I4BTLE7JKF8SeXcsLSUc0+9RkVvRFyzrEWuqx7BJ/IXYttligrrGme0z+1ZF3XeaXLuRdbr7JVaLDup+/hjt5l9snns4RcATSCDh55yPDEWhAwMm7vOGxCvIulScFv9RpcLV56KZdaMkbCq25BI7VREghxXyaBDslvEBejcJ4fBYm0wnYtRlCru59mL+QvKs2VLopsMI+Nze2PnpKXpi8FgElYoHf4gBNTkZxpaNtbt5QXrVBUvIOmxT6MsLmCO+iTLyL5zChpQkTNjvYHEObZVBEwd3Y3BRzoJPTUQmt1fKwGw6e+Kc2HXXEpt1EcAzYzZDtzxT++cJ6lVPdO93zcvIub2aSryKRdHGtwfxyPWW92Ll6bC7KOwTmsFu3boe9vRdlpe/evSe/672LCVjRRnS1PW9DNJ4Hdf5LadAqwUPfoiTwQDyRnMJ8jn8gMmlSyvWGUVjjKKSp+lmSLtZ241yM8q3/Oc7bXDft3M8ycA9rDP7hcIhkE98hIUdCDe9R+49R13nARYKOxCIjwjK4BPIEFtQeJ6nIOujcrkQb7okWX2SKW2Ezq1EXyztW+xBrY7xewV2FfafqAy1B04O8w6HfoDzEozkx5QbbV1aDkesk64F0dCmBPEg2xn3dfX1rG836fDbftEVMbtlO3uVh7qkcAUfg8hFw8u7y+8BrcIURcPIur3PWTd5ZwS0WYLtucnLJO5Y5S2g1a7xRYLY+0yhMWqIQv49Gp+rrLkzD+WTeQXaqJ8R3TeF4ms9JwOFvkGLIm1H82AZqHGgAi6os1s3WsRD7ZZNKAb1Kp5oXKINaEjCbRf7Hx8eyqeHmhma01MKr0m9I/fb398PJ8XEYDvoBxN3GxibUFcLe3sFctD5ukNge22aLU7z5ST2zuLEtOZuP3E2BzcvJu2LT9Sd/LL+45l3e/HqzUq1H8+6iyLsU9u+++2747LPPw9OnMPeeJ++S62GLFk/butX2vG2MpMi7dDAamQUlO7yDeRrrCC6SQVw/1Dfr7EETgyBxTm6qN+tEMigm/EgI2jWaZaM+JNLiQxse7CCN1ebj/I51ieSeRCSfqPmvXZPjyLN4xvUU2uOMCkszWdVEVzNNNVedit9XaLsh4IRdW/HMBluiX1nFQTXMU2uxxVL93BWrMwNImcjmVrue2pWVrNQPoQiqRULTaufzXYsj2xbLBnGfWXI1Jv7i+uasjTnjWtM4edeGlT93BByBm4GAk3c3ox+9FStCwMm7PGDXRd5R+KZwS+G+SSjMaUEskDZtOGLyLpU/BVjWNw54EL8D4Z4bIRG0C8GcZdWRPiTvmA4/rd8ZboqsYE6NANV6G5UbCxsYw5ZX1aE61dd7qv3FDQG1GejzDhoG3PhxE4ANEf3f0TSJWgs0O5pOxhLgYnNrO2xt74Rnz1+UGnpIC1IQedCROfNGeXZzyY2h3fgtullI4e/k3eLaa/R5dznk3eL1zplLPE0bAjeDvPv8s8/DkytK3tXNTXbt4hwem80W8RBm3DBgHqfWNckuLaPSAK7WCRzmgISqCMDWEVFon8drFw98rOacPZDhGmLJO9QL7hjwk2vQgwcPRLNb/OfBjLUgJ9EmrCVYU3CNRmdCXG5sDIX0q/zK6iHdYDCUfHHINBiq5hoOmbAOjkZjDSQx6EsQJ5jCwp8dTFRVQ91EfpI6IPnswZlq0dNywAYTYWRbatv1y+jrImOooBHOobVviFftgpTfNzyAzz0tS4NQKWloNeisfMUyWJ7oE06V9JSxILFKNC80Atp9lryzsltKvrK+C9vGS3odzzdHTX0f0FqMrzrZIVW/fHkgv565OKi46OtaLl6ezhG47gg4eXfde9Drf0EIqE+v+Eo5wb2gAqNs0uWvoqxlT/Dr6hRvDKbn806rFyl7fsNRj0rbhsH67GEu+RudqtxKi2F2g8JIrqlT83R55wFkFTcKVQlKiqXeqU7P8bRfagBY3280L6V2gDVzoV8a+tVBLiifPn0Y8bZNQLUn7MQDG6HNjS3ZtJAklA3S1pZsdqCdQEKP72PjRJMs0aQ4O5WiB8ONcPvu3XB0dCKbLhJ21OigeRPagc0a/kZeyJfmuMSQJmB8F/k3jcV8Qbx+LKYIUJvaPs8lB9vyDIUPqrZ5o0v78tPmb0oWJe8wnt966y1pHvzkQVuT1/3798O3vvUtGQfPnj0L3/72t+XRhx9+WKa5c+dOeO211+RvmGh//vnn8vubb74pZtx116efflr6akT5NBH/5S9/OePjKX7/7bffTmaJcYqySTb/6Ec/knRffvmlfAtvvPHGXB1x4+HDh/IP73/yySdzecOPJDAAFqwjyBbghPQor6mtmu+n4e23f0fyxrsff/xxWQ7yR91YPspAfrY8lIGgDsjH+r+ylcW3/PrrrwX0h9Xqwnuff/5FGYSG9Ygbinox3ZtvviF99+TJ05nAJ4rVg6Kun4qPzdde+47UlRc0qJ4/fxG+/LKbz0Vo3jWRd23fn32ePPhKaOl1WTvr8ozX0rZvO6fM1JzEOZi+36q1ZTbqaTwH8iAG71Mzm3N6E2ZWa47rAtIjf/T7YGMYDo+O5G+uI/3QC5sbG2JWW64pY7hogDa6El7VGlmRkShLNdlJiumhFpbrRQmoLuOFaVPyQd360NzPWC/xbxB6/Q3JnnlLOwuTX0ug8nc8rwhXUKKKkz007A1miVw853qMsvh7FZm3wp59yDZXclduFPVqTYqxicdeSnaUfk10Ttt3Y+ub17f5a2c6v9T+Ie1aI68+nsoRcASuMgJO3l3l3vG6rREBJ++WBXtV5J0VJts2E4s8bxPEUuRhSvCLy24iWrg5wMk7yLvYZ9t0is1BO3mnJrOz4mWVt57SU2uCQnXpd6fYINLXDzYxSvqlBUmSbXbzwA0OhWwhC3vDkjjAO0LowXy2D9PgkZjSok4Q8PETRAsIC574b4iw34fxcNjZvRVOT0cleYfNNvJjXakNgryowcfNAYkD9kNKOG8b821jo+n9NqLNybvFzGa/973vCYGFCLWWWAJRBjLoq6++Ev9T3//+94Vws+Qd32W//fznPxeiyBJastkfDIT0IelA8g7lIg9eKL8pUu5PfvITSWrzYvRljM8PPvhAyv/d3/1dIaA/+ugjKdOSfiAIQWrhev3114V8BBn3i1/8Ym74gVTC94H0+IeyUGfc4zvECeXiu7MXybuf/OT3y9sgSUlyAl+8H+eF9x4/fiy4PXr0SMg0xf4fzNURdXnnnR9JWmBA/ECqkVj5xS/+Qt5nPSx+9JeJd3/+8z8Pb731A+l3rWdFwoEcJFYff/zrskyMj6Oj47C7uyPYoB54t0vQlFnyLoT+H/5R21RS+zyXvEtlULfeXRR5Z9fepgZybbDrgRJa+o+kFskXayZLM1j6XePBC99h3vjJMYO62N9JvtngEFwHsZZsbqq/VaxsjF476MOvHw6ZxqHf6xvTVtWGs0QRDsm4flYEXRV0ok3uSGGXWlsWyYd1jcuoI6NsOrs2ClE5RJCo6kASzydjaCNqwA1LvOF3e2CooBXRlwvzX+mPvq71Vn6wh4kcI9Sct2MkhVHVr5XcY33hzuIwK8vY9jat7Tadk3cLT23+oiPgCKwIASfvVgSsZ3vdEHDybtkeu67kXVu76wRqCpEwHbHCqAp+zVqHEDZlEyBmJ7P+djRfaN5VNYsFzUqDUMctBWAr2Nrf1SymiurHDQzSUEOHJ99dyDtu7lg/2QD0BmJeRJMZbLa3trcFErSZkf2wUcd7IO9YD2wGtjbU0fhoMg0bm1tijoTn1A4EycGItdQsRD0Q1Raknt0EtPVt/LyNUOuS30WSd9nE4w3XvAP+INeoqfbTn/5UNpAYSyBUcIGQu3379hx5xzTUDANxY4kp9i3JLZBjVrMPz9955x0hpkAAQcMNBBjKq7tI3tm8qD0IwokEZB15RwKaJF8becfyLKmIcvAPF0g4tm+27bNbVEve4T3WPybvWB60+oAJ+4fabZZMI0bf+95vCWkG7D744MNSO09xUSIOxOMvf/lRSd6BzGNfIN177/1YssN9aNO1kXdffPFlqU0IQvHoWCNe3793X0i809Ozwn9d3hduybuLijbbVnIXYuciyTvO8an6kWixxAx/t6Qc1yLmwfpZQozrBdJUZJyOS3wH6HdGpeV7zI/a5HoApOsFiDlcWG+gWXZ8rIdTQvQUwR6qtZaRV2kKbINB6BrL+lWkYmWOmj0/t3Ryk6zRNj7i513IO+1jkHdbpTzA9WsyHomMwnEQ93lqzaQ8oi/BL6+a0PKyGpZW/qAMYtNaIg3vW1LX4pUi9axZdx0RaMdk3BZpRwL4JuLPJs9N12TtkNfvrnmXh5OncgRuBgJO3t2MfvRWLI2Ak3fLQphD3qXKmBH0aiqRu3FpS9f2PN5cUGBNCWTcYEBLTsk7bjog+CtZVtc2RtaTgBFTjfjKuqkJ0KyfGrs5mq1TNW5j/zJIFxNIFJR5Us0NFgVybmZS/lPq61CVYzXvqBmB9za3NkN/oD6C8A+bMPghgrD+9OnTGVOb3jlIu81wejYSvzm611LyDhe07bDxZ51pXgVSBWmgpUN/eKxzXPemsU7M8gXvdG4XRd7FG5TG7/QlIO/QfhJQJKlIapEMw9iKNe+gXQfCDWlAYoGAUe2tn8+Yd9aRdySuSNhRyy1F8rGPUuQdnlGDj5qBdeQd2gdNP6ZrI+9ILqIMtA3v4XtQ89Dncq9J8w7YwPyU5B1IOZSJCziBOE1p3qXLe5E0m4UpbIpsq3D5LSnv/ff/3kw9QL7gIsmH33/6059lad6BCHz33d+bMSWG1uH+/oHg8+KFajbmXleFvKuboyz5wTZxvrRrXN37MWFSh4vN0xJyXKOseaQ1tbTkG32lUiOcfcw5m8Qc/sbcj0MavENtdRzW4NAGc78cUvWhzV75YhOXDb1+ODnBukB3FOpPDqsnI7QiAIS0u1jHqzqqSSmeUSswXievI3k33/c9MZtlf5TyA6wDppOZbzktR8VmmgXt1dODPP4jjvwbfYp7sUWAxZTyEWUuOz5tviTwWPc4mrJ9L17nk2RnzcDPlQ1y0zl5lzvzejpHwBGQ9dW9XPpAcAT4KbjPu2XGwirIuzjPNmEo3kAs0x67yeFmpBRojXbA9HwkDrDFQXVx4j/oD+UkO7WJQh7ckARxWK0aAtys6IYon7yje6SYAIzbnhK41U9PpWWg+Kajttm22/paYkw0H6YhbG4gWuxG6YMOmndw5I1NFtp+79498UmGDdc333wzQ8yBrYPD8JOzURiNx+GVVx6K1g19GSFf+ikSTb9CqxCaVSTvYtIOaaw/ongja7GKiT67Iegynpy8q0drUZ93zBGaXfA9R1IrJtJi8g79jzT4CTNavBcTgMy7jryjyS011kAEghCsM2FFfnXkHetPIrCOvHv//felDJQFzTZ8A01ms2gfiEGQY9A4sn78VNPtA8ENz1NmszF5B2IS3xXajnai7Za8aypPzYI/LP3XEV+QaMgzNnPFc8XlB5LUknepkQQ86J+vTfMOGnoo89Gjh6KVSdNl5gtiEybLuddlkHepta/uMGpd5B3xsnWj+Svna3vIAmKI/k1RR8zlaAMPW8p1sTikwTxv2wjiDmMahB3nZfiuHI/0oAdr6XSKiO3nZRAHOdSaFBp3RYUlT6yzhUYdD7NkDbdpinWeEXR5UKTlV2t37riJ15nc93Llnro1p+39qh6FiWth5or7/UIW4YGjlYVm61/nY20ogSy4VuMdHiLKwV4RfIoEHg/48IyuNPiTfY5n1hRb6llo9jGNthmyTVXLFHmX6oMyXU0H5eKZm87Ju9wvwdM5Ao6AzMFO3vlAcAQUgTpB+PLwWS6IxTrbkyyrB39skXhnHHGniLaYrIvfz22TJbLa+s8KdKlxwNNeCoj274oEwskxfOBMZyK3sR6q4TYWjYCJmMtW/nJAllVCnjq+rhP67OkwBVqaBxkRNdnkFHY2wmxl6ttuDhSfirNAatvp5ngrnJ6qqRL8C8GUFn/Dv9ArrzwId+7cDs+evQgHhwciwGNjNBwMJQgHNO/giwibOaTdO9gX8gD5Y8OHDSAw4gaQG0WUBVIi7kcJhFFGD1RpPj5pT528a7vspkT7R6/KDEhSFaZY/J2p6vqybjNu78dpWjcDuZp3NR9Fsk4mbfyt2GzSdUv7T1yWvEO5JOyonWZJtJi8i33V2XrHpq8p8s6a5aago++8+FkdeUcikHVuIu+QJzXqQDpC+y1FGOLbwDNcSEeTWxKFuA8yDuRfRXZpwI62erO+tnz44qvKU21XXPiu6bNPNSOfzmQPcg510jb8xcwzmtRCGw7En9UApOYdXqBWIX63mnz0W4dR973fUvNc0bT84ouwtbklZe0fVEFOXn9N/eLh+tnPfjajXZSK3chPH2Pvs88+L0xte6H/h3+r5ota/e3cNRE1aVtf47nL1r6tHJImsXkk50W73pMsw1xugzXZQxdq16GvhzCZHQyFuCtdI0yhia3BI6Yg0iRKq87DMyRWHze1JfEcJf1ZaPRZ4pBY2Tld3VPM59M0Jzb1futcfkFDJ+63pnK177Sddj2Mo5nGGDdXVUFD3uhTKV+08WBOyy9Kg2bgmdWat/nyPvOo3HzM9utsn9kAKdKrkiXnqoLDLdbu+S++Ux8lgszY+nfKq3yx/iA1Z3icm6BxVfrl8swp19M4Ao7AahFw8m61+Hru1wiBNuF0/U25ueRd3SYiZ3MR90Oq3xbpy7hsCltWUCUZRwKPUe5QJ25I1OxkXshHYIrYcfcsMVS1rE3QQz2suQnLrieg8sjpOgIqZ+zzpBx1AdlBDTkxkx0MhcA7Kcg7knuQdw+PDkVTj4E1hhtbQgpgA4+NGrT0zsYjCUJAwo4++7AhYERDbs5SkQ2RjmZWdoNoN3QpQrLqh5TAq+RdU191fRb3X+r9xrFxieRdPRbz2F0EedcUPCIm70j0gcghuYv6QqMNpJc1fU2Rd9R+w5hk8Ai8Dy0u67su/k6sTzi8i7KQHuXiYjCKNvLOag7ivRR5ZwlGmgZjzAMn1B8XtA4RLZZ1joNtkBRLkY7WJJflv/fee9ImRpcFtojwyqAeiuvBDCxqfqzRbPHeV199Lb/fv3+vxAUBJlA3knfW512MMQNToO54Dz+BBaLQom7QzkO9qNGHv588fSLPQN4BH7wD8o5XirjDs+tM3sVrYtMamSTxrQpT1AmcU7lWptZxrp1Mi/UB/ktxEAP8+V3S/QPWAKQFYbyzvRUGiIba68nYF+ImTAO4pvk1Ne0uIta8tk2gL72YgLTre90aeNXJOxm3Ud/VrSGWYG1a87uRd5oT8lb3ImAGSd6hT5XYi7VFKWOxrtTWI8lqx5qVf1IyDMce24S/7XjQ+4l1qoWQm8HIybumIePPHAFH4AIRcPLuAsH0rK43AosQPqtt8c0k75oIussg73I3MbGQbs07KOTTZAhadppeHWfTSTbGS5zPeQ3h0rSBwjNsOGgOCoHWbjS6br7S9arbws6PeiuYox7YmFnzVmy84FvobHSm/v2CmsRsbGzJpg2bbfGXh3ub2+WGGsEsxFSp3yv9GrF00dTDsxBKTTz2iRXS2TaLu8Vnvj/UjJiXbgYUC0vowq9hnE8TedplrpgtZ7Yuth5xnr0Gk2ebVjY+iQolx41J17ZRTW8KV0PeWUIr1p6z5B20sWAqim8k9m9HUs6SYTF5Z8uxkV8BC/3g4XcGz7CwkgSLoUZd4HePQR7ayDu8bwN11JnqkqjjRpflojyUZQNWpMYj802Rdxol9h35RpmurjzkTbPWVDnQvIOWXaqeiosSejnk3XA4CD/4Sg98RgAAIABJREFUgQa6iC+pw6efyu0333ijJAdtOowdpHlRRPTN+U4vUvNuXXLHImtrDhbxnGf9qZJIidNQS5R+SvEcRC76gmsJtTpxgLO5AY0t9b0GEhxrqmptFWurqSjJQbsG1PmDjQ9yOLdaM802DNrmxLr3Gw9h2gpd8Hm8rs2tHw0Ebbx+LFIF9m1F3kEjH8SdrqV4bk2TrbYdZR2MEWrOsQ7x2s68LMaWmLRyU0X2NWuktfaXk3eLDAl/xxFwBBZAwMm7BUDzV24mAusSovPRu3nknW17Cu9FNhht+bThnTqVtpsOewIcn+pSGKWzbJqNjicw3TzX/4vosRBQxTfejJCnJpnxBsBuQFICKO/Zze/8SXJby+efx/hbEimVm9380IQVWnE0b6VvIhB3IPDwtxBs51MxnwV5h4sCO/Lb3NoRJ/nQytjb29PN2vk0HB0flyZWPKlHOdDiQ74U6mMtROTPe/g93ty1bb4secfNnd5Ts/AU0RYL+qkx2rQZaCPvbLkz39RLRN6h3djgYwxAe8dq1GHs8ELfY4xYU0s+s6amjGYKQgpEFbX0Umks5iSNrKkqn6cIpVQ6W1+MZRIXcbRbtjfVllSbeM+WyTxS3zPzrWsTcElhGbfz6Kgyo22aheL34vY2Yct8yTegbjDV53V6NjsmcF/qb9Lg3oExo82dMa8SeddVbslZY5MkfoLYsesh5yTkz4MkXfvUvQEurlf4KRHFRyPpE5B40KzGd8wgSkK4wb0E5u/JKIzHCFIUH37NmsjW9R/qxLKpmZ06aInJvKY5On6/az+0kkG5g3HF6bquXW3VUd93G2rjXJjTogz1EVwF+uLY4bih5jz60fo8jNfKFK5WntOyKvPZ6tDTybu2vvPnjoAjcDUQcPLuavSD1+IKINBV+Fp9lW8ueVeHddvGIrePrIDW1k8poswK5laI5AYFPyn0xY6SRcgM8McjO42y+F6AyUg/Sd7FdYw3EXjOe/ZUOSai2tqa85zYsV1W0LXtt3mxThCsmZ6bOBG+IbAX5B3JUNigDfobkg0dl2NDt7W9W5r2QeviN7/5TZicT0XzjgQl8rbaFPw9PpGPN1h1gj3xZZvm31N/Xnb8xf5kYmK3Desu5F0d4ThXRq7Z7A3QvGvDd9Hn0MYDgQctu5hMWjTPm//efLCndbW5TlkoV294kZpfR/IuXjub1tJc8o5rINcMrpV2/aLLAq4ddHWAtCBhQFxz3WDAIfpHO5GDGxB044BISKlDkba62rWJdbGHOSQXbT72Xt08fRPJuxShuYrvGHJQsaBK3+thnAb5EjcbhVY913WME+sOw8pDVibgGGtrB8cr39VydI23l1137ZhJYuKad6sYKp6nI+AIJBBw8s6HxUuJQC4JtBpwUtuFOvfYi2wtKBct/m5Tu/Oxo0N/6JvpJcZ6xW4rlU8deZdfZtX2undS2gJsLwX19LuMJqvmO5UHpKlo1EE7TANR4FHhqN90q+Y5O+XGjqBTwiPvpYi6VZ3eU7jFT/VftykbJ2g3cYOmJqoq8FrcGFUO79KpNIg71Xw4D2ME7YBz+/MQ+hDc1Tu2/ITmzPb2rZK8Qxm//vWvw8mJ+r/D+BGfgvBhN56E0UjNk2nmxDEW918dTs39bXsj5cy6eXZo65uuz62GATcvcQ00AuLc3cSttNmsJZsXmfvSbUpg9yf/lWT/6quvys+vv1YzSV7UvlmkDsu+A20vaALRpHXZ/F7e91ez/szhuWQxi7wek3eDv/5H819dIjhT01iYPRhIU491aerWzZkZLKM+TaRHqoyUT7h4LaCGnTWnhfYm71tyDXM8FgbVqN4MBweHEkkWinsIYGTJQbbNruf2QMf6SENaEoIxCRSTMnjPatLbgBo5/dc2r1+N+WB+1Gv/zke5R32XaVNyTInrDL2wlqu8AT946i8Y8gYJXfQ75Q6kQz+iT5rGKsdEXO9Y9mPbUrKVjhmtJced1njWhUaZR6Jj20hEO4bT4yLp3GKpIbRMXy5VsL/sCDgCF4aAk3cXBqVndF0Q6EoEXXy7ZqNUVgJBvFBfPc27TtidaztnNhyRzBjnV/d3p3KLMpveobCGn7G2FvubzpXpd0U10UBYaUTTcqNQ+rdrFnJzBTk73vhOnXDZJoilSCwSc03v2rqindhs7e7eLsk4YKBCtTobt3nhXZ6mk7yzZq7W4bStC36H0H7v7ivhO995TTQyQBx++eWXYe/Fc4lUO5qMJUjAKfzkbWyGwwONqlni0+spQWzGQAo73EuZ13b51tuwb3ueKivW/kgJ902EY7rMDo64uzjoTjQgt83nf/JfJqEGcfbtb39bfLPB1HO9V+6hynprdX1LW4QWW6C1SxZT/3r9k3ff/b0i2qxG0k2Rd7gff6up+Zgt7rrGMf8UqdY2t6TKTK29tv6peafpeyc5x3WSRJ8GdNKAS1wfMNfj3v7eXtjaRqRxPRSStWKsWuxN5B3Xav6MCTrUk+QdtLi47uCnjVqKvxmZnKa9WOtbta4S0csXGMlrfEVly9k+1wPH3Dk8t7Iz8l+CQK5knGEYDDeFMBsOVSOfPg1pJkt3HCTzkILjy47peB2N25SSxVLtTn+v8zgJKZgApK7tud9nGuPlosVedP/mjgNP5wg4AheHgJN3F4el53RNEFhESL7Ypjl5BzxT/RALO1bI7tIHdX2M+9bMFXlSMKcJBZ0Z26ALeAbHyjx1hfBITbLR2amKmR2JDytAWoKJv8ebslT+OWVaDJmeGJD4irGNT6hhzgKtOJBpuChEn54eC8nCDZElxNgO5kUCj8SZ9dFXpRmEu3deCa+99pqUBaIO+T/+8gvRvoMfq+HGRhiNx2F7ayecnZ5J2brp0FbAS1K1Iaj86ljhPtVfKYG+acy1Yd/2vE2AX6S/ryt5d+vWLfFzePfuXYHlL//yL8XX4XovJ+8uFu8lWbXcyixZzCKv//CHPwxffPFlqTFaR97ZJtStSU1kfC4E8dzW9b3UemzXAPt7DiGB9QHzN10d2HWXUdKxHnDdAHmH+/h7Iv7txrLGYA7AGjXog2QbzWhAcV2L8aMWtj2UQxoeKLFMuwZa/Kj1y/XKknspXHPwWKQ/VvuO+pgjhtr/kGH0cLJp7eq6Tubi0+ur5h01962swgNCmtPyb9X+R9Rh+NEbqD/d6bRsF/Lgv/hbbCP46mRU1W5PkJwJ+S+37d3kRyfvVvtteO6OwNVHwMm7q99HXsMLRsDJu8UB7YJdL6hDfysEWWKF960QlSLv7PtNhF/uJohCO+vG96gRZok0K8jrKfCkNNsQs44Qwmik5N1FXNzkWDNQCnYpDcEcgoh5ctOEzYjVVouJrhgXLR8n3OqbBkQL8xoO+7JBI4EXY5A6FSf+FLTZv1oPkKsb4fXXXhfiDhp/aOOXX3wuJ/JHJ8eyKTwstLJgnYxAFqW5qOQB/znVxoSbsKb+aRvXOTjH+be900bOxeM53myk2nPdyDts2kHUIjqsX47AdULgm2+eiD9OXMO/8bdnqh4ffuS2q4kYiZ/V/d02l9m6zB/SKJXJPLjmxAdJTe2xpqsMFoP3GVAI6wdIGASnYPCUe/fuSZmPHz8OGxtDWWexriAN1kLR8j6FSa0ektk1uk4+iLXlrCa9fYf52TxjOSSHzGLdcvt63elmx0ulecd2q/cKkHqVmahdg/As9i/Xdc1rGt/9gfq8qw7y9JAbvmX5niXpiLclZjFebb+TnGzSnGQb29brqq0aZGxOTlqSvFtmPe8ylvLb2SVXT+sIOALrRMDJu3Wi7WVdCQS6CLerqfDLoXlH8m5GEDZqDilBrq1vYuIN/WM3C/y7rt9SAjyEGRJJ3KxYLTEKrWq2o6e6U5hqipNj+Lmbd3RcV74lyig0p4SpGIc6gatNELP5kBC0AnmsKUeBOBaAtT06brHxAnmHn7u7GtUTkQKpJREL/PHJNwVqe7+qp/q+2d7aFi0sbOrQF5999ols6vA3TGYnUw1gAT95L148LwR2FfJxgm8v3LNkXoyt7ZNFcc4XvM0WICHsL07Qab7XjbxDnUHGfuc73yn93+HeRx99dAmad6uZ7T3Xma/x4uFYRHXO1GKR1ze3NKrt3os9nRMzybvU+pZ76JQDXNP62VQ28rbPOV+qVvOsaWLbGs28LAmD37m20h0C5m98+zCVxzP8DWIP6+zz58/k+y/9no2hjad1iQnHNqI0Zz3i2mjXw7a5OJZfYkIxp7/WkSbdXzwo04MuthVaj1wviTWe0dSZ5F2ddl6uPEKsrDxH8q4HLcsRTKX1gjYeLvaNrUs8bu3Ys+MiZ11PpYm/Ta13QvOu0PCL+3NG9u1omUH858eIa96t47vxMhyBq4yAk3dXuXe8bitBIEf4XEnBlTiSyL4uNt4iWwvNfhXtzM8TDon7VUwH8a9Co9P5+qU2MClyr428IzFkhTiLRWwqQ2JOfbip7zYKrxASLcEk5N1UBTcRJIsTakTBy7m0PUowwQSXZiuan25uFIe035m2zVeT4KhCsEZyqxN4eZ+COfuEGzlUjXhUGKk2niU/Y7OVOiE03uyUfXeuWnO3bt8Ojx4+DBDqoXkHbQwEOMD9F3t74fDwQPrj6OgwjMcVgdrrDcQGiPmB4LNflyVmzQCd0+YgnvHYbNug2H5oStvmR6lpM1E33i6XvKvzlzQ/h6V83mFTDxIPkV4//PDDS/B5l/MVe5p8BBZfu/LLMHGDOr1UJV7E511c1KLknf1em9bWNoIqZ73PJQ5T5A3WJqyHKU281LpjtavxnKaNIOv4jH7p8N3jAoGGQDHPnj4RX6r0K4uDGhyQUdupibzjmlI373JNsOs61wPci+dklpXKL7V+dVkbFhyuLa9Rc86M7zIcM33BUvboq582VbWTn9PpaEZGoHwUE7v15N1s9cr8C/mPsgTKQ4Cvco2Gpnwfkeph/oqAFAhoJZG/5P50Mg3jImCJjB9Ut1+s8UXQC7tOx8RdE3nX1mc2X8VBNe/i91Q2jNpvQmG3lZPq2PQ7ywWxSHOIubG5VzNqPVdHwBHohoCTd93w8tTXDIF8smmdDUtp3i1X/ira2SlPI6RULanaaYk4/t6Wf+p5irxjeXF6K1zzPQroViiioGf9pWAjoeY6aoYhaVSUhOvsgmiryL6492Khi8QdySIKrdgQYUODMmhWRPPcOM9YwzA1YtowbRIu+axJ0E29H5Nbtj/qNBlS+VQkoQrBCF6B4AX37z8oNbGg8Qd/U/v7++Grrx5LEAu02Uajw7uoE/KjluBopP1IYlH8Hw02Sq2DeHzaTRt/t2mWFcTb3u/SB/FYnh8X8yY+ti3ES/ZxS01Ds+ZE1XhK5PqnGm02dcGUDtf6A1Ys1Xh/eQ6B5UZTen7Lh3mR7ehsjfPrH/u86zoP183L/LY5n+XO+an1p4684zpJ0g4/eXCF8jhvgmSDdhwPmexabPPGHA13B5iTYfaKC2np1w7uEKBVt7e3J/M01j+QdigH9+CGYlC4PdDos+CV5n2XxXNY3ciw7avmpNnRYdtiMbdrWZx/2xyeP1IvLiXIL87i8bpM7ULgMRgMQ783EEIMJFkp70xVw9G6tMitnfZHZfbK96A5h/5EvTA2QM4dnxyWAUi0PiDuBiGcV++rj2ENKKZrsB7+nk91LDCaMH7HeIVLFvyOMkgyWzPfmITD3/zXNnasDKD5JMi7ghVj2rr1tMu4yU+rh7551/z+g9qEee97KkfAEbhsBJy8u+we8PJXisCyQvRqKvfykne5mw8V2Oc3T03kXd079j7yjB1Z8zm177jZoEYZSbOYvJtOxyUZlDdONAeWx82S1VxTYRKCYaUhVyfApTYvXcd7Ku+6PFJpU4Qi36cDafsenrVpnKHbERwDafHznXd+L/zlX/5FeP78uQjbMLPCZu/gYD8cHx+V5Gpqw0pyFOQdN8DcnI7GIPSU5COBGm/crElRTN7VbYabxoKtYwoHm2cK77Z76bFymeRdNeYtLnXRZvO+I091PRDIJ79y25M8I6p5OXcra1+/DPKuac6O587c9TN3HbBzGg9PMLdi7oYrBGjHcZ3ifIU64XeatJIAIUlG8g7rLN5ngAjeZzRXEHvU6MM9XEr4HYtGtb3HA60Yj3g9YR2IUxeCj+/EpFfd2MwnVnJH90Wkm5ctGVyKuNt1h9qPFU56yNW2DqVrqkEwZr6nggjGPWjP8XQI5rmW5NJ3dK2Q+/i98MEHTkp08MzfeKZyk45F+MMdDHEYp5YAHBckIdtkqNQ44lji+LaHiynNO7RgTgZJANVl3OSndfLuIr4ez8MRuC4IOHl3XXrK67kQArlC7EKZL/ySk3exgJfbTynyLkXa5GyI7KaDBJrVKmAeNBfCiS8mzImYlqgZz7wAqi1LbwAqs9lZ080gm5hZUrHZj17TpiQXy5SwKSJ0zQ65juhDW7iRi82PWQZxspuruvxw4j4cbobd3Vtha2s7fOtb3w6Hh/vizBwbPpJwEOlhXmU3XczftgECPTYVNN2iRt7W1o74z8MGBhtW+ndivaiNwPs55F3TlBATg4ukverkXer0Hw7H48vJu4UXj2v0opN3OZ3VZb7OTZubztaPkTwxF2KehdYbD2Csqatd2zjfkhCyawGeWRIFZcGPKckharVbggW/j85OZC5mxFr8DnIGGmEkm6wmfRvBERN6sezRdR20601O/643jcqWJFz5k22MXWJUdVOqmz59+R6J2rn5u9Ay4zjTn5V8k5J/qn6ie4XKzYIekhWWsgnA7HimlW+cDO41sNbjwmGcjUhL+cMSz/E4aBpHs/KLHq6m5E7KlMw7NQO2jVdbr/y0Tt6t9zvz0hyBy0XAybvLxd9LXzECiwixK65S6fj/IstZRTs75ZlpNpsSnClsxnikyk/dayLvmN6ab1oSBgKeJQTtRoInraUGGcw14Buv9AuT9h9XJ+iSRLKCta0fNyZ4H1p9dQSdxSBNEuaPrDoCLZVDKi211mhmRU0LCrvEsPLnpxuLWMhleSTWQNzdvn033L/3ShgON8J4chb29l6EZ8+eyaZS+7PyDxib51rsdBOpQj3rg58bG1sS+IK+lqBpYs1q6Ribpl8p8i4ej23Ctn2em7btnbbnMPHhFY+XmFBcjm6p20DMH1ZM/+5/kT9IPeU1RWC50ZRq9E3VvLPfcO661zQouqzdSIv5mearyBdmrZjL4+AAdp7l3E8NOpJ1MJnVNWwqJowg37i2gbyDdh3S0C0Fo8oinR5gTcNwoPM11wn1g6bPubbEc1pKtojn7DhNLB/U5dF2aHJVPlCsc5QvuNYB+1jLW9tTmKIWKqqKBf3iaZAnXE1R7mPyrvLjWx1gnp/rQWTla63ON2o9irPkHeQHybF4odDW6w9FY09kiI0NGXNWzrB1tRYDHLep8WTHRzWWEgErCsLUybur8iV4PRyBm42Ak3c3u39f+tZ1EWLXB9bLp3kHbEnazAp89Zpecbrc/okFPQqguE8irklQo0aAOiYO4q9FZcVziTI7PWdgiXryzvpjgWmHCppqzmEvuymgNp5qr0HbQNPb0+864i51vw6vpg0N+yn1bh15Z7G0GytGpGX9aYLFPuBGLM4XPnJgLnv71u3w4MHDcOvW7XDr9k4YDgfhm2++Ef936sxcnXPbzUkdGankXeWwW/z/BPXtBHIQ/piwCcUGEvhjc0mcUJYV8Cmg52iBxji2E23VGzGxpkNw3hiwPc+KVKvS0rE5NS4KbHI/smQ6J++Wgu/GvezkXZcujUmpRde/pjmc9eG6EqfFPIh5DXOh9XWH33GPftOQBnMkyLgXL16UmnKYi3Xu7IeHDx+I30q4OyCRJ77JplPRdEYdEGxI5tzJNJyB5BuNwubmUOZjrA+Ye1UDui9a1iRkOPdaE087D4pP0yKKqjX3tYcXnNM5n8dzq8W/bd7t0s+rTAs/sdou9R2nsgzkFS1VxQ/d9tE1h8WSFgiL1ZGad+UoK9arvIBeTWWmxiu/Fz6DD9vpRN1g4J7IFzS3FV/FxEA1Qu1Y4LiOv4cUuZuMNmsiMs8QholGpcZSXdvz0y6redds6bHYePC3HAFHYFUIOHm3KmQ937UjQO2a2YKXFxwuviHLkXfrIiST5XRRfUC02ehKEWt17aFwbckmmx3up4R3m56EWMrJNjcnFPaYt2rjwUdLdcqvAhkjzVYaX+mxoUIsyCX6cMH7LIf11nfhs0UFJ9veWJOsFIcjrbU67JqINhsgw5JSUpvCifMiY95uhvC+NW2ilgZJTbaPQToqoiqUhBo2gQhegI3e/VdekQ0dyvjyyy+FxBN/d5OxaHcgf2zs4sAVFh87VmRcFGY2cN6NzQ5IPN1cTmY2qnUbt3hcxpsJYmg3CTEhx7FQt3Fkn8R5cbw0EXfNG84aYT8dii5zOCy3gaAmpS1MckyY3aYqdPFUUWazi++Ym+Eub12ZtIVm6uz8qm4C8q7l1rS8MrqlSs2NKT941sl/txI0de56HKdL1q/4/poOBmJSz84vTfXv9WDqh/rqXEcijO+wTBJfINU4p+EZ1kVLeuDZzs6uzJejkc7DeAfzNOZuHtbg53iMA5CqdkISiZZdmDk0Qf4o//adO6W23r1798LR4VE42D8Io/FZYdqpeaXmOObBuqY0x1Lz6SJ9v+537JiJ+53txv0689jcsTozBy+1JqS/j3xSKv/7Kr7GQo7it6lBLxSTYn0qAmsAC6z31ncj2811mWMnZUEQ4w8NQx5Mxn4D7Vitm1NzMUmn67L2zo/a3LLXPd69PEfAEUgj4OSdj4wbg4CTdxfblZdJ3sWkEjdJVsiIyTsreOF3CFA8UbWkSSwAk7CyZiahCBoxK6ApgReboKRRTxOXKMMKeJr/rP+UFFlp8aCQXmkI5gljcX+mNn3LCHExeUeBlQRqvPEjocmNoZqyIhqdasLhOc2aQeJtbW+LaRfyefLkSdjf3wsnx0fyN827qIVn+4hjwGpgyHgqotEO+huh1x+ErU342dsVkxtEPcRF4R6mXdYMx26u4zEZbyrnhXzdXFk8OF7btPnispy8q8Z+PtF0sfOk5paOtLuKklaS50tN3qmJ5qLXIoRI3TsxMWfrlCJr7FzTVo9ef4plTead7e1dmc9ITnD+tO4NOF9Sgw3vIVgQLmsqS1IPeeA+5nBcIPJef/31cHBwEF68eC7kHck9pMGc2u/1ZvJiGzeKCOyMFo56bwyH4eT0WCKM88Crbr2K1/gmonTRfr+M99rIu9ThUGp96lL3ZWQCWWczD3xz+jKn3iSclZSDFp5qIVaEZpDgFjxItHXkmmy/Q2uqzTzi706bqAe0PBSO61p+vzWNyMXZybucUeBpHIGbjYCTdze7f1+q1jl5d7HdfRXIOwpiFLBS5F2K8CCxx40HSSAKVySOkC+DRZAUEwFtOi7BrIggRoKt/MKwfnZjpbipwBjftwRX1ZaKEOTzFEFIJ8yomPUxFwtzKbLoYkdGOjeOF9bNCrj8PSV4krQjCTceK7GF9uIZNnybhYkWtTvgn+7s9CScnByXG1Cmp4mXPTW3dbFCtGihbGyE4WBDgmPs7O6KbRE0+HDZOqBMblRrBfNioxKTajFRx+ex5mhqc2bLcvKufiQ7ebfEV+7k3cLgdSUnUulTpF3bYQufx/N9XUNA3oVCixWuCeCDVU0qoUG3I68hT8x9DBiBeyQsGECCUUtBvoGw4Np669atkhCElhN81MGsFnkhLQ6+kBZzOOd6kHfwr8eItDIfFgdc1AAU8kTIuw2UlkXexRi8DOQd25wi63LHSGrs5JJKtePuEsg71EUPY1XzbmYNDUEOCK1pNccwZTaMl9QBXcoEm3nDWgPvWXcgSbK1BqhcnJ28W3iq9hcdgRuDgJN3N6YrvSFO3l3sGLgK5J1tUUyAkKCzJ6gpooPpIPRYn3ck9nCfGlvUvoMJBDYWFMZ0A6P/mjYC1DJTSxMVGmdPgvWe9aunprNq3s33bfAKtontxOYHmy1siHRTlDIGmz3xzhUMlxlBxIVkHInSuC2WuKqE7MofIb5jbhSZx527d6Vq1PiAWdZkPA6j0WlJtNH8BfggHTahLJtlWhyGAz0lR3mbG5tC3G1ubofT0Ug2mCDu8A9agAiUYcm7VH6WaE7hbU2hOS7a3qkjZmV0Gb89zC81/tP33Gx2mbE+/65r3l0snsvnlpynE9mm5Yb88ruSd/x24xJsPk15xkRfLjEDs1msSbqmgcDQCJ/4iQvz3O3bt8PXX38t8ybJOPq6Y/RtpMHzp0+fitY4iQ7M1SD2oL2MOmFtgtaduI9AJFGzFiId11f610MdSN5hfeM8LsReUI314bAvBzbUgM9d114W8o5rQt2YaMNrFTgt8n3kf31VypjM1ifq/4+XpumJpj1+p8xAKw2OQa7LXLOpgU+5jSTfLFGqh7WW4EsRgG42u0jv+juOgCNgEXDyzsfDjUHAybuL7crLJO+4wUEd0kKZkhcUuiyRwd8pRDH6HTcJELCs+So1tKygJtFeDUGiphDQUlBT3DrTCNYXJ7s08eRJrCVvqO1HP3rxhi4lZNO0iQIiBci6Xk+d+tpy2gT5nNGUPFkuTq1RX+t4HOXhHv3S2fKxUUPa8XgSJpOpbA5x78GDB/ITG0VoaAgxuLkpG0uQbwhiIVp4Z2elVpzmo9F6Scoy6IQlEiXgRRFIZDgYiubd7bv3wnBjU8pDGdxEolz42aPWCepSNy6Bm20bNwLsL/tenEecJpWX3YjE5dg+S/Vvdc/Ju5zxnZ/Gybt8rNaT8qqRd3Gr4/rZ7zWlTT5LQFSHM7nkXejhQGpQaISrZhHXQq6HmO9wj3Mt10weKtEkVp9j/dVIpqwDNeuw9g03huKrToMKwb8dzHU1EIUSiNCo07meBCBJkmnhMgHPpJ7TELa3tsJwYyDknY08mzOaVkFK5ZR70Wna2hFScXTVAAAgAElEQVSvJ01jLFW3tvwXac8q8syvh5J19tsRMk/MaeeDh/G7I7Fn5VCMccqKlD1n11j9Dux6n5SPaiqfK4+l07nPu/wx4SkdgeuPgJN3178PX8IWzC7I1cKc1kBaD0DpOi1bdu6p5drKSZpApNtOIWZWcJo/d4zbmPq7SSiNyRCrUWc3QeKAe6KmO6Jhh3847T/XzQOuwXAoG4rJRFUFVBNANQcm07GQd9i0zCq7aVRae/FEl5siJdzUREnJPNW0mz25rSKgxRs1pLPBHmIBLkUkNZFLy4yXnHxLPAcDcV4OE62zs5GYR2mfgMiDqeqWaGhgU4gNmThUn0zL4BR37twNe3svwsb2dhiNRxK9ELvB3Z2d8OjRozCZjMPh4ZHkOxpB006dRms/6UYVG9DtbY1yeHYKh+fnqrVWqIPIWDgP4fbtW2Fzczfce/AofP31V1LO1s62/NwcDKXfNC/VxLP9ZwX2JmxT/W0333UCfIqk40bBjpUmMm+mXkXwlZxxkLupSOeVH4G2LmAFTf1y6rqONKvYPK2j3o1lJM1m8cbsfL2safK61rO6tuaWr6E68lsbb9JzyxGEG8wKU894r2kejtNUc0TVpxjHMGvFvGb9edLPHOZR+P6kSSvSwecdo3Jr4CN9FwcuSuZRgxxacnp4I99L7zycncHMVn4VQg+38R7+kMOs8VjeQb64TnEgMx7rutfrS3CMe/fuhsODQ1kLMN+fGs1zRlKF1nx8XS6BtPzX3WU8xaUtN3/X1/2qYVqHkQZp0UAt/NRADmMA0rRW1tJCK1VlOT1oRLAkEtwYl4xGH3+3tMqIZTqLXms/LBEYZBVrUmt9lx/WnoMj4AgsiICTdwsC569dJgJO3l00+tnCYQfyrtowzJ58tgnWMRkXC0q2rk2bG0seIp0IXmMl0GgeK4RaYfqDcqjdNp2AZNONCDXtxpORCHWxQJYiX0jaUZjTuui71FSwJGOToBRvxKwGny3bCo6pE9+LGjM2b5q1pshE3lNtiqFshq3WBd6FQIzNH9JQG3FrqGbBKGc6mUqaje1NQR4accyD/ujQLkY3BDbIl5p4eIbfNzfUpAvOzlWbQ81mNL2Sc2Iqu7Ub7tx7IPefPH0S+kPdOG4MBmIORi0/kpBsoyXvmvpyUfLO9m1M0NlxfvXIOxnxiaGXik6aJvpyo81e1Phuy2cVG6W2Mlf+PEnepcmrfEprvtbZ68yKGpxb/k0h7+zamWr7w4cPZV7c398vA02AsENazo8g63hQAPIOc5/MqSDvcBBVrJsoS4JQ9PvFgY3OuXgXGnOh3wtH+wcyt25uDAMIFKwLmI9JimBuH0qgAdWaxiVr6XAj3L59R8hGBrt4/vx52N9DIIxKOx/rOYNZ2CF01YimrsM7d9ym8s0hYZqI4FSe9UTZ5R2gN9XJjhG7ZlMOlHeLOdD6eCR5h+eQMWhxkZK7LGmcwry1H5y86/pZeHpH4KVFwMm7l7brr3PDnby76N7LFg5ryDvrVySumyWfUgJMXHYdeVeXrk4wtwIWybvJSDcEdJot2nhhUm4yymehL1pcM8RIgEYetO+qQBSWVLEbJWxaeFUOjCuNANSHWoF1Jrh8v46Is+RfLHyvg7xDGQyiQc2NunFJP3bEiAQq/iYZV5pmQftiY1P6CCayiDJ4cHggm0SQZ9Y/ISPJ0jSa2onWvAWE3WR8Jia2wFr7A4SfnqT3e/1w5xa07vD3NOzeuS+bxE8++SSMJpVW5r179yQ96mDbYdtcJ6DHY8a+nyJ/mzZhcXq7Gcmpi6RZm+YdCnPy7qLn6wvPz8m7GUivE3lXN1fYNcCuwVx7sEZhTuMaB+INmnKI5E0yjQQe3VPQFQQPR3CggQsuBl68eBFGZ2cyZ/M9HspsbG6E7d3tMD4bicbT6SkOVDbCYDgQE12uH2enp0oKFqa4WANQv61t+MDblHkZZaPcZ8+ehmdPnxS+8HS91XqNSg1A1MOu4dnz44V/YMtlmC2ftRSTOmRbBJPrRN5xDLCdMQb01XheBBmjPKbyWbXXoMzIw9NZqNVtgi0rdZDWSOA5ebfcR+JvOwIvEQJO3r1EnX1zmurk3UX3ZbZw2JG8s5sG4QwSAkodKUeCI3VqGm9MYvKKZIlNBxOc8UjJGJJrcrrfgyZeZR4hdMMUZhWaDoSQEkaqpUcyjmQTyrLacCTVNJ8qEAV95rVhUCdgx6QNhMm6k+A6rC9q3LBPgI2avKr2xAzZafoamm40Y1XH46rpZvuNGo6TsZo1Q/sO+R4eHsiG0AbnoJBMwRubNuQHZ+okRStC8TwcHuwVZstKFoopTR8Eak8cpw96/fDo4cOwu3s79Ifbsjn86Fe/CiP6zpuMA7RUoIUC092YHK3bIMYbBtu3bMOi5F286YrHTfNGAeMyT0uiVWOgdVA5edcK0WUnWJK8qztAiZuVvc6sCI/c8q87eUf4bHuplcy5F/Mr5kvMaSDQuNZBo41zOeZkEHJ49+69e5KW6x3nb6TBnIr5GcQb5k78RLAKzMvIF8GABhtDcVUx7A/EHPb46KjQhB6ppt1oJPlYn7Iog5rb6BNqxqPe8H2390LrSlkBP8G5VAGhFInc8bmiYbeSbHPHcoqc4/qdOlTKqex1Ie9i2TF10FW6NgmqDc7xrWu6RqxlZFor081jUAUzI66dCDwn73KGnqdxBBwBrGmvv/56ngTvcDkCVwYBJ+8uuisa3O7MFtXBbBbhAArJubG6beQdhW/6ybFVsCfrViCFySsEJ5AzNH+FCab4uJtOCn936vcM5g7YJFSmrkrcjUaTMJ6MRTNLhLEAzblK607rrecfIPtI4OA2iCqrBVb5uaum2xTh03Qyru1RARObKQZmIJkYb1KWJ13qu832mfXFZ0lMCsJaLxWCUSdGkqUWB3wXAT8JINHrh+PjIzGnQvuwqUSeOzvbcg/l7u/vSZ8iSuLu7i3pu7Oz0+LeQLQz7t+/L+9BGwR5nJ2qXzzB7nwq5rgcR8gTZrPYdN65cz/s7N4Om9vb4euvvg57B/viA3EazqU+qCc2nuIvrxD020gzOy4tJvp7RWhzLNehbjce8jud+fCFSPhnHZP5ddK8W3a2cfJuWQRX/v7S5N18DVN70ex1ZkUNziU8OpN3xj9e4T0rvwVL+rxLFcR22qxtf0CbGeQdfLxi7sTvo5FqlYNwAxHHdYZztkanVXcS+In5ENrMyBdzONZ7PexQsozptjY3wxu/9d3wO3/lbZmzPvrlR+GTTz4NJ5jbJyMJRNEfwCfqmdzDuxKhtoxO2xetu43NrTKwBYg+rLvQqlayRQ9kVPtJEbHElJN36eG4qIxwXcg7ykTWvYc9LCMqIldRzitENB1HKm9BnquW2SpAi6zt+PYlsZJ3+CdyUM16XIv5EjvxdJ4exCJ/EvaUjsD1QsA1765Xf3ltCwRyhfDVAJby+lPjH6jwc2brUefDaRVtiuUBoZsSm4WU3CAtytptKekSX3XtaSLrmEcqTU5+FJxsBDwGipAgBoVWHTYtIOUglCFQgmwYBtgkqO81CVZxfi6EjwS4kPYJ1SdV1A2GRiyDfzz4s1NZDVFpIcThtBb5Y8ODaHtjIY2stlNF9lUblRR5x3Q2PTdPyNf6BkJ5sdbBIt8Asa4TNPmcWhKVYKuBPriBK0+gC2fQeMiTbLwrmh1GYw+YYRNJX0lsG8rTzaNqVaCd2DzeurUrfYjNJrRCaIKLfLe3dySC7M72dni+9yQc7e8raRdCGKGPC5MqaN4N+/1w984d0UTZEROtrTDc3AqffP5FODw5kXeo6UgH7jNtNiDnbogUmzKXkgiuy5cb0nhjmurfNkJR+iHhv3GRsdJUX31WO7tExdXtXmbnViXSF7+W8dlWX+p8jbQPlqnp4m3s/GYNeZfCKrWmpMpbxXrGubdz+zq+UEfeNZFAlnzv0va2tHVroV0X4nXTvhO/b01goRGH55tbm+KqYDyZyOHI3osXcsA1Pj2VuRhrF+QW0d7r9UQTWiOHnwaQc9QAPxudCeFBrTz4DAUphzn1O6+9JvMrTGOh3Qct+OfPn5Q9U2pvTzWiO+Z3zPNwU7C5tS3fkq67SqQIUVe4XWBUXD3gm9WA6tj11za59jNliWoN5hxcty41rVd2TMdjLHedWxegJM7qvgtbX6bhfCLtxIqItQXEG8aZEHFqOmtx4PyH55SPVe7EwWR1uKpl5B3OJbGsWefiObm5H1LrT/OadNX6dV3jx8txBK4TAk7eXafe8rqWCLQJvKuFKuVsPV0igxTYpynybhXtqdsyZ5N3WcSdiD/Z5F1qU9FGysUkV4w0BSv+pFkkhH31fUbNn6kIZkg3HG4KISc/+/CFphFgp+eT0q8dzTypsUWtNwp8GlG2HyYjLUM0ABDprmBkZkxzC+oPhCCJP3sCXJJcxbs2jZKBFcHH8kkmiZPvwgwVv9uIaF2/A7aRdUsJcqwLfmKDhfJooioC9LkG+UCdNBKhOjUXjZTiZJr5kvzj3zRFxk++y3u6YdNRzaiEwABaI7iPDRw2hSTFQN69+uq3wqOHj8JX33weXjx5Gs7H6ncQmnRnk0nJTQ8CItjuhju3d8PO9mbohUF45eG3wpO9/fDZ48diVssIwijHmkanMG7Cj+lT2MYbjDjvuudteVns9IutCw6xHNm0LsFfogUuca2GwJuvUCry5RLVXt2rS5B3Op7mr1WsaavIM/n91kSbbSLvbD5d6lmXZx0BF8+hTeXGedu/4e/u7v37YVJEjOWcdnB4KCatsnZOJ+JzFLM3/IGS3Njc2hJS7nw6Fkf+uPC3rpVYVzfC7Tu3Q39jKG4GBv1B2NnaCq+88oqkxz1E7B6NTmXeLt0/FG4mkB/NbxFAQ9aA4qCHax21m/BT6lKQ5YzkvrqP5erkHJNr8C3LS+UcRFnXIB6LkHc2r1heuWwU5tteyUjUtMv5Dvk90WrAEnvQ9qd2vP3usPrQ4oCy2nispDPHstavOrCN69u0tjfJCHauXWy9TWnCV7VZLM/LHg1eviPwciHg5N3L1d83prU5i/LqGuvk3Sy2aTNmS3ZZITD+PYe8kw1iQWCl0vMeI5aqVpxqy02n6q8OwSYgial5LEww+2E4UB89EFhg+nM2gvaWarOBvAM5RLNU+gRiMATUSbT3ejAdgsYdylBn2fhH7TFqioFwwEYJdWWgBbaLmoKWxGIkVmqTWULI5oH71FSABhrJxpzxbwVK5mkDaFisrfDOetvAH/SpFMQEttBKLLA4N6ZMzNMKiRwrMwJyQdBYYZokJ+tqfe6R7AOVoL6SQOzthrt37oa792+F/efPwounz8L59Dz0Bn3RqNOAFT3RyMQ4ePDK/XD39q3wzddPwg9/+Lvh2f5++PrZ8/Ds+QtpE/o0hxyNybvUmNXNgmrf6dBWzRaLT4y5k3c6qp28y/m6O6Rx8m4GrK5mszHSXeSTXPIunjfjgxa7RqbW23gNffToUTiFZvlUNZkROfb+K6+E45MTmSPha3QI81UQEBIxdlu04EjyyTw4GZVzIjWScTgJrT0JNrS5If7ucDCyu71dunoAeff48WNZmzmfonxZUwvXEPgJTT34zpP1RLTYzdpSaGCT/KvmxmZyosNXceWT2jGha7laBGCdIoEFeaaJvGsau1YekXk3cZB4lUCqI/Ry6mjlDOYDMpQY0LXKhDKNOUhUv496OEnLBx3Hsya2TcRYzgGcSgnVtRjR5uRdznjwNI7AVUbAybur3Dtet1oEugjHFw+jk3ezmK6WvGvbGFniDgQOT0JJIEF41X8a6Q7EHcwphcArTXz64fTsJIzHiFan5J2aQUC7rvBhYjS/cA/CHPLoi6YBTEBVWMPGRMxtsSkS7T6c3ipxB9LBClwpIovEVEwUWcGZbSRhRofK0ECwJsNdxz43ZjFpZPOx9aeGHQTWEvuCNFXzWSUqYXYFkyxcFJKJK8qkYMwNoCVI+Y6tA96BBgf94tGROtKA9ES/bG5uhdu374QxNCP74zDshTA9G4cTmNeeT8PxGTQ+zsPGcAA2KNza2RUTsAcPH4R7t+6Ib7tbd++Fx0+fhN989mW5ac3BN4+808jHs+SkiuYcF9QGYNudvFMknLzr+mW3pHfybgagm07ecZ4EeQeC7cGDB7JugSzDnKOBeY7DK3fvhBfPn4Wjo8OwsbkjcyvmXcxPOCh68eKZrKk8QNKfejAGTbm7r9wPd+7cEbPZKebTW7ckmi1IQJByWJN56CLEx1hdJlCDCe+K5h40uQu/tFxf5eBmOCwDGVVzbhXV/YK/kiubHbBTTf9+SbBVLjTmffXWyc/sR65LlC9IqFr/uosRR6uBkNr5ImcVckbTHoEkMNuZOpjUNOrTERctKWRNLmRC4qU+jlXOs5p3ejhXEXhNrXfybjVjw3N1BG4iAk7e3cRefQna5ORdeyffFLPZlIaBbT21sSA0UUtNAySo42uQcTBfE5938O9TkDs4pYZSAYUumPCMJ4iYWpjAIuKsIVJi0o0+2/phEDY3NZgCNAmwqbECHIk1kFfqO6gKdmDbwTFNwgvP6oRlpKlOh3uyoaLPIAqk7SOkSlF3Yp0i8WIc+G5JyhWkHdsh7cLGzJhnWbKR5Cb6mf7v2oRcahcgb7SbgjX6FtiPxxMh79SsdxJOTg/C7uZmuHPrVjg6PAqbO1vhpDDzEr9Jo7EQiHCMfv/evfDg7v3w+mvfCXsHB+HrZ0/CJ18+EYwr07B05GTW2/Yx+yoes9OpBtCYvT97MBAL9E7eKVpO3nX5ujPSOnk3+x1ecbPZuh6N5aKUnMQDGiF8NjdkbgapBjNamVcRPXw0Dl999Thsb26E46NDjQQ77YmLAhB7QrQhwuzxYblGcZ67VQT8wVy5fWtXtaBxgDNW9w4IIsRDCZB3IOOoqb67syMBhqitjne5vm/RB97BQfn9Yz23679q2r885J3tX8W/0hSr1mUN4mEPzayMYPOgP8TUcxJTV4m043dAeYLykj0QS30rFguOH5uukjmrw7QZgnBayXEqi+hBrj1glXVqWrgNMe5Q6vBz8i5jnfIkjoAjIAg4eecD4Yoh0O6NKNsV24W0LOnNpybneVfeqbqmo/C1t3uR5iSdi5tKsdQk0VcL9HxduwSskImnIJ/YJgqQsdClBJwScSnSi/dEGwrmDIVPOTn5l+il2GRo0AkI9psbG6J1hz7QiKNqXqsad/AXdwrxX6fGIhJoSZSVRJ4GZcAlWmODzXD37h0JdnF4dBgOoVFQONMWwTCcl8EOYHKhpruqjUbnyIhYZt3wbww3Cl81akZpSTT5XfCDcKimGtD8Y7TArsK1Fd5jss7+bfuI/caxPBMBuMAGZk4aUVbNbVQTQNuztbUpJCeiE9I3HjcMdYK39EMRoRXBRVRDA303kc2nFeRRzskJfNPBnGUSJudnYbM/CHdv3Q4D1GtrI+wfHYt2yMnxESoYgPkEmnibW+HerVvh+999U4KYPP7qq/Cbr59JAAyYdh0XgTGk7+pmgugjjzfRshE6h3P3Qmu1cE4NTVD76mrJu7jys1qhC803S/qiyy0zudHJfbnGR1uH17OT1vu8m3M7np3nShL24PVx9koRP/KNJipw03zeqVfIxDqXuJcKn1KHXarvUmlT62BMvtTlFa8XqfWDmm0wbUWwChxMvPrqq7IWQiNOYquPJ2E6xto5Dnt7L8J4rH4yMY8fHx2LGeug35OgFfweke+dO/fC9s6OzLtn8v5EiEH4DcWcD3KOa9bBwX7p5gH3kA4RZ6mBTRKF2k4077URffEeD+6UiFHXFFxPVvK9XIFMrQxVzYeVrFQRUBWZWcoyRdRgymJVc1Se0Pu6xqJ/LZZ2PF0eDNW3ieracdJG3MVtYRvsmkK5E/KVDVgBPPDMWhHQcgBaj8iD1hrIl+Sdyj1aUi5JV2LLw97ihpvNXt6o85IdgauCgJN3V6UnvB5lWHYLRVoIXmcUv1wT2VSd0oEcUot3F2F/2aFiN1+VoJZLHqZNZOvqnyKGKDBa4TPu87heKfLDEkvWbw4iyVL4Qr4MpgAha3O4MQOfpCs05pS8OyvIu2qXWppLCGkWhPyBTyBsXKCpBfIO5Bm9kWBzMu1NNZAD/OyR9CuIRT2d1Wi02ISARATRqNoI8BfUC1vDzdIEg8IogmGA8EMqnjRTgwHtAHknZhqSjRJ+dfjHeNM/TizA2n6wpjN4H3WAk+Z4o6TR/lRIpS++gTB4SmJCIwN5wXz1dFxpn8WbAjs++sWmGWQgT9fv3L0ThhuDcHoKU+Eg7afmJTaj1JSDidY5ogFPJ+HW9lZ4ePdeeHjvXnj8bD88efY09HuTsLW1EYb9zdAbDMNoMg47m8Pw2z/4fri7uysbzr//8adCBg5wwj7cCIfHx0L4kWlr29CkySb4YNTvqSJBZzed9r349yaSVjex+i/5bYoX7ngmwfhOB4KIy152vupCvuXOTMm4eh3IxNxyusy/afIutaasc02bb0G/D5O7vGsZ8q4uzEjtGI2q1GXc5dYz2eriu8xCBH7hlri6tInFxOujXQutpjqJBJoS0pQS6XkoBtNUBv7B2oX58v79+0Lm/epXvyqjmeNgS4IkTSZK8BXzO90IoCzMuTgAgbuI3Vu3SlKNvmOpkU4XC6cnqnXHeUpcURRuJlA/rBU6t05Few99Ct+koyJABeZ86y9Wf5+UwQS4HqS6p2n+XKI71/Yqg1NYQq6UNUwtVBOxWgd0XZCUlWxiLAysfIa0IKDs+OJaty780t9HNYdy7LQFh2hbo+OOUw3VWZzk2yrIYhLg/MZgycEgFvY7Rf0og+K+XRNieUufVzMXNUuZX1fM0+nzfEJ2LWttA98LcgQcAde88zFwlRCY39Q4eXfx/UPRwGKbv4HoTt7ZjYb14UWh05I/MaGX2qTE9UaeNogAzRu4ieHf0NuCTx0Kp7J5KYTW8XgUTk9PRMvAnpCiLJJ3IgAH1XLbGAzF3w42KaGnmwySbzAPHWxoBFuc0MLkCBpgEvW2NMVV7gQbEmqHyQkuzJjO4bdtS8yTkBckSJzcgggcDAdi6iQaYyeo70TaUJJvKGWCgBmqD0KTVNxDQotd3Bex4Ii0MDsVrYnBQCK5CjFZRuxVUxFcFn9EWLaCnxB4W9thE9FnQZDCXBU+BSW6b7WJ1I1CRQZaARhaG7bfJKDIABvEHQlKcXBwKJsRiXJ4+7akxUZwf39fNqOno1PBcROaIbu74dsPH4az83747PPPwnR6Kn7vbu3eCefTXtjd3QmH+3vhe2/8Q+E7rz4Krzx4EH72q9+ELx9/JX6ggO0Qfp/EPFc3j3bDbHFsFoCxqZol72IhfVnyrnb26EjexWNj2VnJybsYQSfv5sZUgnjNX6fyNQSTY/makHecE+3PmXkz8tlKc1Smx3eIAxGSdyDlcGHOfuutt8KXX35ZRvAeDNTPXelXtQjKhD6ROXAwEMLv7GwU9vc1H/jSI1FHH65Hh4cy/2Nt2d97XmqlzxCQRdROvnv37t0ZDXy79jFIFUkckE0Wj7oDjOtNTujBMAlYEkgMVmUPbkhqWTlLlff1fa65lgTkWqxjKY/sWXZNqHs/9c1LUBSj7o+xxWBhF1GPCouK4LTjk9FmIU9i3GuAELpOmXWNQpJPg6CpX2QSzvZbjdd+/O3k3UX0pufhCNw8BFzz7ub16TVukZN36+g8MQSwprOd7JDT5F2b4BWTcqlNB4XsVN3qCD6eptpADSVZV5jcMiIq2CxozTFiHvz3SETX0SgcHsJ856zQVlKiazhQx9mMHgbtsY1BP+xsbYftra1S8B2N4U8P3NC08J83Dafjs9LxNkg41G84hLbdQAhECG9b21th0Ie560hMlxC1Vv3zQWgD2RfC2eis9AO3s7sjpkri226igRfYViUwIRxq/0wnqiWINsjmRpwsa79TCK1OrCvffvFJMOrLzR3awMAQqrmBaLwarRdtwDPUzQr7lqBFW0F4Is3ZCBp3SjCif3DxdBp/kxTjOAHJifepOSLlQAtyOAw7O9uyEUFdcBNpsDHEhb6W0/B+L+w9fx7GozPpu+9/97tha+dO+Pjjj8Lx0Z5o3u3u3A793jCcnpxIcItXH9wPb//2W+G1114Ph8PN8P77fy988+SplHF4fBI2h9D6Oy1NvOw3wM1T4/fcAzE7S97ZvsG7duMZE3l1m8/4fjLdAuQd63MRc5STdzGKTt7NjSsn72o/tbpDLc63PJghuWPnfc7p1ILDtwjywRIK+Pvhw4cydz59+lR+Hh0dyHzKdKLJvok5N8gaivt3790LZ2e6vmHdwUEK52xo5SFf5KG+Q8/C6Oy0DIKBe3IY1e+Lbz0QdJiLMcc/evVVOSRDXvCRp25Ue2HY60n9bIAjajZxbYyDH6VIkouY09aZB9q+tbVT+h6M+92aEeMwbf7SdYekH+UckruW0AMpZomrHPysDLcsSZom7Ku9Ap6rb8SJyjpFwIommZSEcyoNsVRic9ZslunpngWuMzA+cWhITcZZ4lQ1HmflLpB7SvCliGWLl5N36/yqvCxH4Pog4OTd9emrl6CmTt6tpZNLnyaLmPuoT5W5rWfNRism5OJNR0rIoxYTiRv7M5VfLLDFJ7L4m35JTo9PhBCDJhg2E7gPTbD9gz0xB1JzT5BwShTJxqTwy7YD/0C9IJHzbt+6JaeieHYyGgkm9NMDIW40VW07aMqBMITGFjQXGJlvd2dXNMegyYY2gWyiNoGeIqv2nEStnUyUkNrZEY0F+BFCeTDdhOktBW81YQVBCRJwKsQYiCr8BCkIwoyO/ikgpjTG4v7VjYKaoaK+2GRV/TCQuuMfsNDNHXFUwZXkqWhRgFiMBFc1T6m07rAhZBlKEvbDrd1dKQN+mKBNh3zhtw6YID2iyh4fn4S9vX35mz7w8C7wOTk5C8+ePQnHx0ei7T4gE/kAACAASURBVPjWWz8ID155FD7/7NPw5RefhFdffRiOD0/Dw0evSv7HRwfhrd/6bnjjte+EN954I2w+/Hb4+ONfh7//wYfh+Yu9cI6+L8hKbnSsCXNMwqW/a9W8s6Y5Te/lkHdJUixlOtqBvLMbj4si8Jy8c/LOIpDcoDt5l0XeWSKCZJ3VqrYEHjLE/AhTWVn7RiOZ0xnxVSOo64ESCDQQeCDmjk+OA/3TwScdtbqRnmsUg0uojzD4N53InI2y5MDm7Ex+R7qvv/5afMOqFaJqeCO9rBH9vpB+IOlA3uHvu/fv///svdmTJceV5nfuvuS+VGatQAEgyCZBzgx7GWp6NGzO9Ki7Zd0tjSRrk5lsXvSkf082TzLJrB80D62n7mY3AQIkQRBLoaoyq3K7efdN9jsnzg3PyLh5I5cqVBXiwgqZGTfCw8Pdw/34d77zHVld39C/dW2AHVgQnYOZr/15DRAxjbdZoqiIbZ/FZnkp9tc1b0J7GQBrbeZglY8Dn6/jcOT54J2PDU/05GHKoc1lDkVj37kt5etA0kmV1Ta8TBPMA+9CW9LCVQ0wTgPvvE3C+ocs/6TTMl7zYnbjLDw7DG2NQsdJ8mJJaOMEKmG9Q5sW++iiDLQ5eHeZ0ZGfm7fAt7MFcvDu29nvr+hT5+DdS+mYa4B3lpgiG+jnoIw/U2hAJUG8EBRwT2UaeJe24fMMpR4iGoINGHXOLOD7XqerIBTHPZxhgPZar6uZZu2eZ3VHYIuxkVlp1GW5VpONtTU10riO/WV3MIwST8BAGEmn25FiuahJK2pktgWMgy0HEDcaaUjs+vqain73+j0F+ZydB4uM9u1raKnXJwrdKBqLjs0MrL3D4yPbpBTtGQEJYdgB+vETr/Dm5tYMWHv6/NmZ7LUm9Fyaee9DY1bvmEiU4Rs76hoDVcYQpG094y3GPmHIDvC57h1/eybe5DhXlgQbPkKOle3o3mmRer2mIKSG+RQK0u31tD/u3rsjS0tNDdM6Pe3I4eGRPh9JSfqRyDYhtWwER8OJgnen7VMFF99++y25e+e+PH3yWL764jN5++378uTxnmzv7Mrm9rZ8+M8/l+++967c3t6Whw8fSq+IqHtd/vmffyEff/Ir6RMCY4N29ijhhnnxRtE3memad+H7kAboJTdNfr/rgXf0+fkQKX9Xk+DhdeaqHLw7N0LmpIK4TitnvzbXvEu2FYtAtnUOVu91PungxPwSw/PTHC3hepv83Z0pHHfAhncRUA2wjDXK53JCaJEQ4NPv9SG+zRjWzLMwrvW7/kCdSJTB8Xa7o2sHbCTWSD+P+zBvcw8AN53jJhZK6EwxX/NZ4/x3yljd2JCNrW0tDwcU6yzhsadHRzqfs17Yh3nVfnfmnYfeLp6Tr9OLL+dad0aZXWMZf5PrQ/i3jQ9j9frxeD43SRB3DjooyN9nmXimOZhkc/oa5WuR2203uU74GDjfuuZEDu8JaJu2BtvzWjuE4LYCwFEyNB8/RC4YEEjbWhSEJ2ObMVOjxFl6r6gORDggqhI7Q7FfrNYOGLo95OCdP1NyLczBu5fzLuV3yVvgdW6BHLx7nXvvDau7C/CefayXFU50mXDQtDqlJ6d4WV2U6vGcc/N5nsyLjNssG4wQNHMjyctMAwBmhnoAJoagXtLYdGMxrIufE3uZzfhKsvf4HkPVNOaKas+6Xlxfdcww/PD8DzVhxUSz0IpUiwVZX1qWlWZDdm9ty9rqqoJDzw8ONGkF7Lm+Mu9EyoTADgbS6/aUXVar16XRbEqBjKjDoQyGI2XOwU5zcAugDSadMh0I9UQ/iAQWAFnTiYJwDmi59p4Ch4SdooUXJbwgVyQZXPvKsAMoNN0fgCvAtl5/YIDimOeMAaflpRU16mFWwGqz8KmxAn+wy9QADfamboga0IdXGm2/WHAcfTzuZ/qBdtw2UQWpoucXMRlnOkiR5h+3APyjHSq1mm4AqSv1QTydduPebP7QUUIDic/e06dycnKiG1HOZ3NXmIylQ8ZCMh1OLUkG5WhY73Co42P31o5sbd/Wvtjffyp3djdlb29PllfW5Acf/Av5+T/8vWxubki9WpXbt3dlbWNTJlKQr588kY9/9SsZjacyHsYAZbiRSX/tbEN51lBng+ri4XZVCKCmGffx9b5JdYeHdZKJk9snDSC76DubAVNYtRKXeZX5zNme4bUX1e0q99C5JOVC3VhmLPB6EEzGm8w5LRRbv15JV7s6Dbyby9fJKLPgoWVeo4vWkNS+u9qj3MhV+h6cq1S6jZBlbbxKpZLrXNLhZevtvJJjKYRk+/u7x5y4sbExY5bzNyw8NLzQJi1XyrKxuqJzbKt1AvShbxlriiceYr5Cw475lzdNpQ+Yy6O1D0YdYa2qLhslz1Et1zFJgkjKZBqnLrmgAFIE5lFvGNSAis2lFZ33WUvIDN86bakjDKcb6wxAS/iclJOmK+Y2youYf67Sx8lr5o0l13hj7XI7IGSZxetGrLcWt4c52BzosnPtWwO74tDQaq2ua+TyitkFrK0FVr5EAiyTCbEy3NYyZ6ABihc5sq7STqFtaW1k654DtNQ1ZLT5s4I4W13j98FBSnUuq31lzxf+0ygM/z4Kw+X8kOXI/R2Q452xOqB/i0PUvoMEyncOEnINdl3ofIv73ADS0FaefReuY5dIwpQ+zq+nYfiqvjtXGVf5NXkLvK4tkIN3r2vPvYH1fn3Au7TF780F77JuTpxp54BNeF0aeJe2GZkZXQm9Lzc+3Vjy4e8Gkxty4fXhORx3EIeQVcJvMFI10cLQwkJg3qHDo7pxqm9Xko2VFbm1sS6NWkV2tm/JkoauDuXo0IS2IWcUyxZmNOwPNAOpe8cB7mDdAc4pUFgoacguiR/IXKradXw3mczqRp2VETg20EETVhRh+VnWPQXuNGyIjH4FGUSe90alquUMJ2MZqKacZYhTdgUhuAB9Ck7aca7FqGw0lmbftU/bujGAaagswWhjpSy+wPj1vuD52fR7iCsbNTZYKkTeaqnh79+599/Zex6mpWY4mQmbxpDjPsetU2VxANBR1ldffTVjatCeHFOQMdok0F7b29sK8hHSVZhOFOw7PDqS45OTCJQlsysZZ03fCSbf2vqWbvxarSO5tb0hp60TGQwncv/BW9LvdrQuy0tNaTYa8u533leQ9stHX8unn30m3V5fk4+E7ZI0yMO/TYswCajF+oPhWA1/TxrKi8A7Z52E16UZ22nHcvDum1tUc/DufNtnBV1fRK+lr3nZHXxZ18x5dU+ujeH7ev67ZCmxlhbXua5Zcv5hHjSWUQzs6LFKRU7bbdUSZR4cKtN6LFJA26usczMMag+FpT7Oeme+x0kDCOEOM5jTlrhpbHqv0brEfH96ejLTN2U9ps9Xo/LVkROF8TabyyqRYODJVOUP0GJjvndZC+rh0hUheJfWF68qALEIvHOwKpT04BrTmqUfz741Zi8hHUFCBWOrWd+EoZvYFa6DbBIWem4UVg14F0pb2GiLVosohNfANS/3bMKqm3g/54F3bhNZf6bb5Qbg2Xvg4KcnT8HZ6uBdEuCLFuwZ0BZKjPja7vao1i960DOOa9UvLmhb6mZbQTikQ86C6z7/XzQuZ9/l4N1NDKm8jLwFXusWyMG717r73qzK5+Dd1fsz1UCdU1y6gXg+ZDkEyrJsRpIG1kXgXdp3boil3St5LAQDDRgzcMQNpyTIx/cYbrC70E8bDYZq8OoGpNfX8B1+7w97ys6rFouyubYqO1tbsrLUkJXlJc2W2qw3LNteZOCyKRnLRMuolCsaJqustelUliIwajSdGPut11fGHMCWAneRnh1glIacEqYxmepGB0+7Jm4AjBvCNDiVSrmq4Umw6ux5p9IjtHYylXqlamFPiDZr9lfzfvsGjfp0lQ1HdlozHtmcwSBzgfCDwwP9DgYg1/YIPZ1iEptHOfzQzoRFEQLs7QhQSLbBnZ0dbSOYbM+ePdM6AIqaFh4MvKr+UwZGxBDkb1h1yuTo9RUEpBzO+eyzz/Qe3NNDcxVkjBJb0H67u7vK0mADCPhYrdU0JBkA7+nTp9JpR1kUSXoRZXGrNZcsHKwwlS1loFiWxBpaTxsbKtC+ubGh+oa7t+9pX5y2O/L5l1/K3rODmX5haMCHG2Q38H1cpwF0yQ11aLyHjMbz16Yz7zzHZhK8y7pZTdM2h995nU/OvFvcejl4d76Nvu3gXbjmXQzenXUi+Hzj7DgHLrwM5lHXmPMERJ40iF4AvMOxw3wNeEeiJmW2FQwAYp6mrNNWS8/D8UI5rK/M+zgqhkPYdaYda/N9beaw4l4w/lgTOp22sv38o+XX67qWOcsJJ87yyqplUJ9O9ZqByiJMlGmtUgnVqtbNnUUeiutAlM+zWefBxW/s5c4I7ZWLrky3s4xhGX7H+sczuw0xT9/OxoIx5JNrk9lLhHradx4G6gwzZ4FNI6DPr/cyTdvQQkUdrHW9wcu1zsVnhwBdbNfFYdXxc8W6fLO2imReuM6cjXFddXzFsa0z0NLHiP6M2KJuW/r1oc2pbefnRgApx7TekQyL1Sdy4EXAp5dpfecMyPmM+Ry8u8lRlZeVt8Dr3QI5ePd6998bVfscvLt6d74I8M5rkwW4c2Ml1XuZyG4bPmUSxEsCHV7uvGvOGFrRSW5QOgMurJODPiW80YTgDEe6CcFv2u93Ndy1UinL7dVVubuzI+trq1IpW0gnm4pahU1Iz0AkmAIFkZP2qdSqNct6OrFwXIxi7LlytSzlSlVOWidycnKqWnZ8NxqNBU0hwL6l5pICccZkMDbgVMGxkuq7tdqnqitULlc1HEkZd4TqCnp7AGxTAZJS4XFCbWUqngHXntcSYHQHPWXh8QEg5HnaqmVkAuGeBZCwYA1hHZl+n3mL4xARb082ZpWKJf1wJh2bwpAdQJ3YfLHZardPZ/o6akgXLFlI2McKvqIfM51qHRRERLQ8ykqroXhSUHCPZCB8Tz3YDCpgurQkG+sbUXIOMvAOlUXy2ae/MbZGBBbWEFrXDL1DBWu3Nzf1foCNgHR3dndUoJ3+v3v3rkwnJdO3KZXltNuR3/zmt1FSkBhiCMfuvLCh2Glu1yU3k4tAt/j7y4F3yZll3iY2B++uPgdf58ocvDvfejl4F8ftLgLvrPXi8Ef+cj0zBzzcAQLog7wB872HsLo2LPMWa8z2zo6cnBzLdDyS8cgziRuTm38AdjCrHeBh7vOERoS1co2CQJHDBtsO9hzzrWcCN2BNZqxqXwc8c63Xm/M3NrfUacUxMsPPdFUTIY9hqKxff541dp03dfG1i+yliwDEi8C78M48k4Yqw6iP2PceAhtq9rp+mwNHYX+pjEiZtdYzvU/U6eXhuH4ufemMbu8jHHdcd15z7+ohmUmAM2kbqh0SgWkeRuzn2NprbeF1VKacyp+EjMM4NBUnqzLiIgAyLttmHh1LifHlx/npjFbvA9e/0zdx5uyMs82afxmKI/eMpV1C8I66+HPOXbNz5t3ilzA/I2+BN7wFcvDuDe/g1+nxcvDu6r31KoB3YdhsEoRLq1/ymF+TNNq8VTgeaoI4+BEacMkWdPaBb2b0Z6ms7DusTzz81RJaPx3LRFopKjD0o7cfyubKsjSasNAGCoA1G0uaHGLmkUbjZDqVg+NDzUA7ReNtMlGmlrLAIt0UzFlYbUfHx8oMMAFkM+r0uokx85yNB7CHgQerodPr6j8zsCd6f88GyPWdPsBWQSaDoYJZU0JsJxMN63QQzUOaAPqcneB6ciTb4Bnck09IL2AWoaLFclm1hQAc0zccJkqe5o2mbpTpAKrrG/lz8qzKkKtYZln13E9N669UqaqXHBYfffH48WPZ39uLwliX9TjsDzSZMLM9eyJ922wuaWIJfrJxpA0LpYL89tefyMGzZ0JoMM9IeHNv0NNnoz/u7NzW6w6PDqTTa8vG6pqGZTFOHjx4ICWpathskWQYw6F8/fUTBVX9s4jR4fb22fPOA3gXgXk+3u2e6eBduMlaXKfz8EgO3l19Dr7OlTl4d771XhfwbhFYc9VxEZbrwIIDE/FP09+NgQ+fG4wV5U6EcG1l/UBiwMMAmZMB8jxxAZkzN7Y2dU2SyVjDZmHJjSemZ+ahtj4fMX+7UwxHCyx2WHEci7OXFqVcsURRAH+embzZNJZd6GBTp1gE1DhLcHVtQ5l3ADQw79BUVd3YiF0eh42elSdwgMXlIq7aF5e5bp6tk+ZoTJY7D7yzrORxqKWPhxDw4hgZ7R0A8r4qlWyN5jjtwJiosMaWq+oYi3I56PobAmCsnQrAjuLs8g7yepb0swy0OFlIOE4XrUOhfReucUkbMg28C8/HKerhv55wQxmLUVIuHQMBGOdg2wwsA0yOwshnTMagg5IAOvXz9tAygsgPv36iWoxnHXwWfm5ZnZ2xaO9wnK02zfk3u38O3l3mdczPzVvgjWyBHLx7I7v1dXiotMyyL8tcz65dc92WfBGGfeYy5wqLn2/7rM85796h1zJpdLkh50ZlaNiF36X9njTsws1D6EX2jYoZsJZBlQ+/w6jjeKVakX5vJCurK1KrVJX1RZKGpWpVjk9bMhgPpVEtyncf3pN3dm7LSnNJQTtYeRub61IulqV10tJNCeUDGvETZheMNjLAsvHBe82H+vkmBaZct9/V0FXANtgEBmBVZDI04AovMOfBeIOhAPjX63X1GMy5YqUm7U7HNmRqlBak1+loGWrY4UEuo6sXXatsvbKWqyFHMlZmHxovsCR6vYF+p3XFEC1X5OjkRP+uEhJbqxpDEMZclNAj7EMMeDOYww1TLKLuGzoL1YUxZx+eC805NIwIJeZ6D0XmwWDFrW9sKFBJ1ljYe9R5aWlZk4GQSIL2MNCxIo1mQ9uANoXhB1MApsb29i1ZW1vXcGTa9KOPPpTD5/vS77Wl2z6VIUknRhbKu7m+LhjamuG3ULTwZ9VmqmiSknvbW/J475lUGk3iyuTopCVPnnxtWjrlim2UVZTd9kIeemTAprEBksZ/mDgk7f1LbvbC60PvfAheh0Z/2qZp3kZK3197AVOqksKmmLOByDqDZ93QzTsvrZY3fW9tjqwT4yXOCwHWs5cl72bAzIv+6PgpWOjcos/8MbLoSvve14as/Z+t1Oud5dkkz5eSrfczr8dzqpl2fQjUxJdZfcL3fd74SLve12jmJJxLlIMTBAAHFp3LFqi0xPKyJpqAhc33MN1YO3xt5VqVQxj1VXvUoIuCstFNsL+ojhnWXOZ2B3mQfWAeBww8OT6ReqOuOniaJV0Z6zZf2tpuWmX1WkNqDRjeBV0PFVSMpBy075h2I1BGARSx5AE21qz1jCF2dVbYZUdY2Ef+u8/Noa2UVu7Z9dTPiPt+lgwBPbVo/bWQYkt24M40rrT+MokL+tXDkW0dt+neQNHIMar2gGdNNe07A+/ikFRbe7xeZ3+/bDstOn/efJG0Ofw9cIehg7nWFib74cw3dSiWS2rbKMgWzbGFaZRpVsPEI6mIKLnE2ffMQ5EJRzb7ycA7a9NY3xbsu5/i+LQwZuoQXTx/lvdO8uiHREKLRe2X9n363Jv93XiV5u6rPH9+Td4Cb0IL5ODdm9CLr+Uz5ODdVbst82YhdSN+PeDyIvBuZmZGiRXCv8NNhxs7bpiFZaYZvWE7ueGbLNvBDA8nsVAJCwdx8E61eEZT2VhfN7ZapJU3Hval0+tJpVSUBzub8vsfvC/L5ZpUVOS5IMsry1KtGIsMG1ZDLRUUK6hG3UwMGk9qBMJZxlnTTGHzwwamN+zLcDySeq2uoBCgVLlYkcKEeg01K62BfD0FBH1D4qEp7T6afMZKmDENYB5goJLAgiyBMCWi0FC04zDEybhqQFRZOp2uAnZkyW21OsqCoKFg6hGqS/kWSmpi5s7y6/UB0AzoSgOOQg+0e+XpIzYMnK8e6Eh3xkNdyWhXBwyDmXhwoO2hIGsp1lWi7Wj31bV1ZeWxGQRY21ctvYrq09EXm5tbGmZ8fHwsaPRsbW3J8vKKLCF0Xm9IpV6VZ/t78uEv/kmODvelQJa5qRn2UpjKrc1N6XbbasxXq3V9bth/tD0sxHfu3ZZHj5/ItFiWdn8gp92etE9b2tYAtjAZRloUyUCM5cCzeOgam994Q61vw2wDdBGg5u9K+HO2WQj0ePz9CvvmsuBd8h2N37tvDrxLPvfsvU+ZPC8Dc2XdgGSDby43k6ez7NLm5RcP3s3m3ozg3fwxkq0NXk3wLhtwOe8JM6/Hcwp4EeBduI46U86zgDKvwWh2mQBN2jSZKHhnCSeqMxkFZ2qrNh6MrcipwfrDeYTIcj3ghoVS2k+cK3x8DmVudqCJsvyeSED4WubA4GQCO8wAJVhjpWJZavWKSlDAumNttXfI5ljWMmP9W7btUsFkF87OHQZuhfNjthF79bOs/ja2fA1PB+ay3SNpJ6XNYb7u+LObzht1sLq4xmEI7oY2VUl1dY1xZ/1qANQ8GYh583O2J8p2lj9T+NNZa5QQRnyE62AaaMq5muxqavbfbM0oiCCl4uPVn10VfxOOKgP7rT0dvNN5rVieZTiOx5+xQ2MMjnEYawX6fIgNlromzXOSRTZdthY8e1YO3l2l1fJr8hZ4tVogB+9erf74FtUmB++u2tmZNws3AN5lvlfiYcLNQ/hV6Kl0L3GaATgzaqKLw/LckPSyvHw/7tlI2RQA/rAZUE89wFDZxLPr1apeRhhlb9SVwmQst1aW5Y9++AP53ttvaRIIwkcBXbZvbWkYkHpVCwZoYYy7fg8ZV9XDi/4MmnORThvAHgAfunrq8ZaJXke4J9ljCdks44GNstDiCdaMsNOJgX0RcOVg10m3L/2BgXd8CBuS8UQZDoCGMBB6kYYcf3TJEjgVuw9Z+6gLbL4+CTcm0h+MFKAkm+0QTbz+QHXgYKOxqXIRcwXf9Hw2TTFEEv7uiTFMsDzePLlxzb1d/Nk3UI1GU1bW1vRZNdkGOn4YsQCc9bpl8B0OI4YjGzQzmDmHvl3f2JTd27cV9AO4PD460s3J8vKS3L59R2rV+kys+7TbUiO63TqRr774HKqGwAe0LL5TuXP7tpwcH6rxvbS0MgMuDXgcy/sP35LHT/cU4Nx/fiCnHcBZM+xh3gHgTgh1VrM+Zklott8oLHre++7tkQSmz29ArYS048lNYdJAT/bb5TaROXh31bk67bocvJuzUb1iI88DYrOuXelyHemVyVrmZR4lO3hnpc5bW8N7+jnM4cxBfJgnOc7f6Hgyhx4eHhrLezSKEguZJp2vrepgKpfPPA5zsK+txoCzhBHopjKXA7gxD/PPddkMDGFuXdJ1zRMt6AYkWlNc5oH12u5vCYoQlgWgq9Yq6txizXbmnc6/kaPFmX8h897XacJJmYdnjKrLdNAVz3XJCC534PSKRc363cNfdV0KssD7uAhZdwakWogmYCp9H4a5zkJD3dmqa37tTOZg030zzbsQ8AufI6sj5DrP7te6zejJqkI2o9sanJNkoIfAnyVjsey4YQg4GsjOmI/Bu9iB4uuzJwCJwWYrh7Bw7xdnehIFEGpRephsElzXOqcBdYHOn/dxaC9cpU1z8O4qrZZfk7fAq9UCOXj3avXHt6g2OXh31c7OvIG4JniXdp+L7h0aBaFxEgIFoacyNMiSxuA88I7zQmPfDRo32PhpiQ6mGkJpQI+FfWi4ycRCSdigoFHXaXdkIANZq1XlX73/nvz+978ny9W6gl3otIHDwJLjWq6rRgkaqAMebX5q6GUJ8G5iIa+jkQJyXIyxhiGoWkAw9SJfryeH4E+STRDaOdCQTQtZAQQE0OI5jJkwlcG0qIw8MqTCkqBuQwX4VCxFm1CNR7LNjsbS6XaVRcY1sO80REnBO8t6S6ZZbQNNdMEeqSAjWH0D87irZtFwYEyyIsbleGb8h33qBjVtSp1902UJONjMlTRsFvCO9vCwY9pvaWVlVqZr8/U6bfOOR22nLADNLqgPqKAi9yQrIslAKIc+5xjX8Zy7u7fl6dM9GY8myrz7+vGXcto6UVgN4FZnn3JZtZ7IMnJnZ1eZdHyWlle0HELJ/F63t7el3e1oqC9JLR7v7ctYQ2RKpl9TqYhEmWwdvKMsB+98M2D2eSy87X2WZlDPA+DmbZYuAuzC9yY57yzefOXg3VXn6rTrcvAuB+/CcfEiwTvmZE8QAVAH0xqQbWVlRavA/Ef2c5+nPPEQcy5rDIxo10N1EJC/AeaYBznm8gg+f3Ota+hxH44T7oqmLOCdO2qYd9A9jefGaZQF12QimCupQ7FQjvRLbT3tw5KPnCI+d/GMBjSZ48tBkthWMLBm8Vx3/Tfd+zN0LjqDPQTA0uoyz6nia5uDc/M0/DxsNAafsFtsvXTwzgFAZwPGIBTORtYzElyNLSGX2jkxY9EBrHA9Ccfvi2zfpE3oIFZoR7ptET5/2OZWBrZaUe0SBYexlwj3LkwtWVjAaouiYmegnNmblgQjBImNfV+bXe820WhotmcIGodJPtzOUnAxfbGYhYC7revP4/V0YDLryM3Bu6wtlZ+Xt8Cr2wI5ePfq9s0bXrMcvLtqB7+K4J0bEKGh5OEMbnTMAwOTDLokOBcaZ0mAMDQm/T4Wwom320IV2TgQMgrjrdvuqCMUjTRlog2GUq6W5EfvP5Q/+uB7srW8JPX6klSLZWXelcqW9ZWLVMAZploUqgFTzgBBC3ulfBC1Tg8BbjYaYwX2XPsOTTQNbR2PpNsx7Z4BiSUIL6pWjTUXiRb3Ac2iLK6+oZpEjAbYELDpNKwVj+1oLCXCeksWOoROXL83wGpXpp7p3I2lUqvPAEYF70ZTzbQ70mQRIqryEmXgpc7uhXZgdEoq3QjU46eHO3l7sDE08XFjdzibw0Ku4LnZh/IAxdhw1RpN3Wx5KDLJPvb3nmqb+UYFwLNC6OzqigJxiJWjkzTVpB5l2dnZ0XIBm/IJNQAAIABJREFU22AW8mw7O7tyeHisQCchrf3BqbRPT01vED0/xLonQ20rsM8lNokRO7BSNfYBm1p+soEsTKayfWtbNrc2NYnHh7/4UPpo5mnGurLqOBVgZEasRX8fDIQ00JKPgqv6eywy78fDn8nf/R24CKDzdyE856Lzk0b//I1XDt5dda5Ouy4H724WvLtu31yGeZd2r8zr8ZyKZgfvPGFBPI8qz1fD+M5+wrWXuZYEFQ5wAawxZzpDHVAPuQFAPZL5sL54WKICbBF7j3kaMI55kXOY4805Y8xz1lt1cFWrplMa6YYZGIR8RU/v4cw7daLVagr0mSaZs70BO2AzWTZUlXhVhjNhigYuORgGIMj87qAN6/HR0aE6ecI5E3b1vDn1uuMn7fowwsAZhZdNmhGy7NRZFSU4SII/4f2d7efgpa23xgfn4+tqeI07qCx5k7UvdfV1X6bmPJy3PrxI8M6fO7TzkoxDtymSNmj4jF53no3EVNWa2R1+LUClZkmOMvf6cTQaQ5anlWPvXAjSaritj9MoOkDHbCTfgryGvw8wS7FpQjtXx0uasz2QxghBxbDNLwppTl9/0mDCXPPuRcwDeZl5C7yoFsjBuxfVsnm5C1rgrJrQ3NwKL6QdL6v7llzssikhXdeov/ZGISPzbp7xNQ9sS9Yr9Ba7kZX0kroxlHatG6luXCfBuzRvdLJu/rffV0NkIk/8cNg3w3c80sQShO+oflq5otW5u7EqP/vjfy3v3rstZZlIs9GUcsH07igHwwwjTrVj0NaJACjqaQk0jBmgIA3hpYGmDyGXGl6p32GAw2bDULQsrwpC4eWGpTa0BBKauEIzzpoAuN6HUNzRWMEpgC5AMgUTCyLj4UBKZHZVfR0LKe33OVaRw+Nj03exDBf6HXXld/T/AKK475CNFhswgLyJG/kWHuVAk7MGfWNoxqgZfbQvIBdMvuWlFQUXlW04nSpApm9csaDtzoc2JSNso9lURkYcWlqQYZ9QZwPvfONYKdtGj+dX7SXYd6WyVOsWGgtLknZnY9k6PdUNCIAa4J164QlHJtMeYcvlklSKJemNBtEmRYSQGcJteSbCqtmAAgZSB9gitOc7Dx8qgIjY+ocffignGjoLCFeSWh0dQwv1DTc5HmJtY1v/H/xMV2kLPevJ92UeGDcfeLMSLgL0kt+fn3fOb9x0agk3yJedpyMB7kyXpYQTXUbfLvsGJlNtbiCJRdpGeN6akvak1336+Dln82hGzbvrrmnzk0Pc3DMFT5etQ4Mw94wXzE67qD0WvZO+Js4D75LHbW2Nw2bjNTVOGhTW38EMnCqEyToDnHmQuZpjXz95oiAeDi4SBCkwp7pyXZ1rWfM4l/WFtUjZ0GQfFzEgrttTEIN7sI7oOjfBgTIwTbFI7Mt+N9Y1D6HJKZTJ7gkxLFmFPZOokwawjoRGlKnht4SfAioR3mgNoSxyNFC5toaObK+n9fc5LW7DdLmHy/Z31vNDm8ZBsMuALFzjLDoPuU0bT0lnptk/cWZZ/9vr7SCp/+33cAcjjiiSdIXrvmeb9fGWZVxnbaeLzjPQ02RKwgQUYfIRH+Pzf8bApTJEq8imEEZemLFDcegZK9M18BygA0wu6/jz+xuAZrX2saVO1Mgp68k+sPP4x8nmhDW7jXfDnTfejpTDu+AhvCFIN2sfXy/jm8/WIddWvkybn+/D7OvMy+r/yzxPfm7eAt+2FsjBu29bj78iz3vdTcD1HiM7eOce27P3u3q21svW+yrtNAO7Um+W7ql348eN3tA4SW4I5tUpzZBMXpv2twNuSRAwLcQ2NHi8rDSgEIMGhhtgkno6CV3A8JciwawKJJE4gmv/9Pd/JP/qhx/ISrMu1aJIs4bwthl96j2NNHUss50BXGwsVA0l0pWhLp5VD0O43T21jYsbfhhfE0Jiy0j4KFNPjVDV4bHwUvf6KlhXML09QDADAKeqqUZoLcdUMwhdvnJBkyR49lXCRCmH8jDEB4TxAoQBGg5GMhoP1eurmdamZUELjiQV2lZo5vV6et14bIwL/TsKuaEdTNPOsgDaZhIAryBlNIkIHSmVpVapG3gHAzDwbhOi4oY4ZWBMs+lzLSLXJwLM9GMe2uKbmTBUpQH4t7xsmndRmBe/o2kHYLqlSSwsxKs4tTrjXe/2YGtYuJZvZgBe19ZWte0oC6bK/v7+DGTEc767uyM7t25pOY8ffy1fPXmqY4EwYY4tNQ201Ly+ChJa+JGzISxLYmz0J/WXwvdqHtiWdvwyxnQaMJh8b5PTRtqm0/wC12CzXAKQS81/m3L9dTLQ6jNnrFM2181lZ/r089P7NjtLYlEtYqdHStKGS3jUsq9TZ9deu86SCdzsJ/saH64ji+qQ/TkXlRR/f1GZ4Zo4by2N+zAemeF1zLvb29uqbwcQZzpoZbmNXijM41JJ59CD589l0OtJR7OnkzSCda6iMgIKnEUJDDypBesDv3tYLnOzssn7XXMSRU4pY8Ib49hBrVA+wcEpX1cIQaSelOFzO+sE4KFp2BoIqGuiFGRlqanhj4B27fbpjOUc2hUh8zl7z1z9TO7tmrE832W19nx9pAbqdIqY287iS2OfWW3P2qbJ8ZOc631Ndj1EB+9wUI0nMCnJNkuyqbNtcZk1J2srJutqoBhrqNk0MZvRmOvhx2yRszMzx1SPmKQnESOUa9S2iBKtcI23Jead5Yw1eRMFNgVGqd0/aSOH751m7Z0a2G3sRWRXzJnn96Af1RlreenPfACknT0aAqyZx21i7craPxeflz1hUtb7ZR0L+Xl5C+QtcHEL5OBdPkK+kRZ4EUZw9gfJbth/W8C7ZNuZ4ZMW2jx/65oGrFFusq/Dv0PgLQ2ECzdWbgSlXe91dSMPYGsw7Ct4h0dVATBNXGGKZPV6TeqViqwtN+Vv/uw/yMbqqjSqFWnWq1JFv24SZwRzz6p5VUuqH6cbEgxB1dIzA9D/8fdg1NeQXAXiANBUh0dbQ6q1quriaThpxCZgU6LGnTLjJpb8oFichRipgalsA5h/U80qC8uAqA48w4BLJgIO49AMW0iGxUpZegOy1A6kWqlLb2BA13A4lqPjtmZhbXfbyrJAt49stOjlYXx6f1Cub8BcwJzvzKA1A48fujGLgETtI87RekdadZrYoaT15Kdv5DjXtWdoE8KVYVY4cOoGtzPxOF8BVXTuYN9F3nTqc3h4IO1WS5mJMOYA4YaDoRwfHWsG3WKpICetY2k2TCNJn4F6B5kRuc9bb70lX331lZaxubGp2k9sKL/z/vuaqfHTTz+Vk05Hjo9P9F4Au5VyTfsGAI868Sw8F/+4j+rrRZ+0zVfy/XGAlEvSQLe0d3bRHLgI/Eubl3PwLrHRWtTIN/j9NwnezePCZV2708/Lwbvk8MjanuF1yTUwbZ0NAQ2AJN5j5jDANubxtbU1eeudd2R7e0s++ugjne+f7e1J6+RE+r2Ost92dm/LgIRLrE/9vl7DP8piTgzX5NXVVQ27Zb2FuedrGgw95mtnMjuIFzuA4gQDyuBuNo2x3TfNWv5pJtyI0c456pQZDKVSr8vm2qqee3xE8g00xjy82PRjZ+BMoAt7g6/oWRAmyBpKm+v6H4RiXua+STCLaynTw1pD2Yq4XHPOhiCfr5/hGkLZbjP5/K7rarkqlYo56XB06dqewjV+0WBNbAvafOH2qNsdMP4dTIvH+XnbFKclWnSu16j2lYYEn9e3UwcC441IgnJ5phGIfRWOqRC08+OaMIyIDhh3kQ4u91UnagAquoRIEnzU/ojCbf1djp/1LHM+bQyFT57FVvAycvDuMm9kfm7eAq9OC+Tg3avTF9+qmlzFYL25BsrBuyxtmdZHF/VbGniXtsnwe4dGUHgsNtzMaEkaS8ky3YhzkAOjFNAIgGusABrAHQAe4B32WVnq1YpsLTfk3/z4R/IHH3xPGrWaLDebGj4J84usss6YikEmC+MAvAPw8WyjzirweqE9x72UJUCoKxny2m0FjxRci4SzAbVMmNvCMsKwJlA5MqFSbwcKNeIXD69MFWAjIYeCkgpM2mZn0B9KF/YXRmiRIGBRIBAWXLkEaDhQbTy8ws8PWkKgyEg1WES1746Pj1T/TnXiNHPr8iwLISFVziBwZoCG/6JnNxUFqSqlkrQBs6KQV9qIfiBcmXNCvaLZpqFYkI31Dd2gwQ4Z9Hv6N5tEzscA5iebTtepUf0mBM2Xl4VN4+PHj+XJkyfKGilEAtGIoVN/wnNpOLLRDkYDaZ+e6HHNZjsaKWPQWYX0BRskQDvqh8YT4bSPHz2SjY0N2b1zTx68/VB+97vP5ZNffyIrK6vad4yL0dCASgfpAA4B9pwtkmQHJI1s/z5pUKeBeKkGfCLLXto5aWUvmgvSDfzYK3+ljVxGlpu+rykVTMvMlzPvFvXk+e/jufU88+5NBO/S1q9F69blW/VyV2S1hS46L20tDddDBWZKJZ1TmfuYL3nu7d0dnXfbJy3VvYM53WodK0ObNaLeWFIgg7FwcnSkc/B7772n8yIOjGrd2NSa7fv4WEE7eEvoizpjTLPXFgqzbLfUi7WC+3tGdQcs9Liz2KMQWV8zSFThLHhNSjWdSrXR1Ozk1M0SU50FWmZ6bhEQ6DIGlwlhvVxv2tnJvso6R7otE14/b3ymlQnTbGaHqA6hKtnqx8E6B/3czvKfBogCbMFOI7wTeQ3RdTv5yfo8V2m70KkX1Vx/OPvNkocZKOv/7Br75+f6MXV4auRDxO7lmQLN2ZkjrWB2jwN9hJKbzIp9fH1O9pEDxOMpkR3m4C2XKYfEaXGyD8qwZCowGc82KvaSRxWEzLvMQFxQnvd/+C7M64ccvLvKCM2vyVvgm2+BHLz75vvgW1mDrAbri2mcHLybZ4yleRXDc0Ng7SKDLjxv3sZiHjiYdo/kuWllurGixpSGzY5lpGGbFjJrzDuAN9h1Jfnu/V35q5/9sdzb2dbNhIYTlcxbXiZzaOT19/qo5p0G3ZrGGyCcG3XO+JvVfTo27TuMtdFYNzOefRbNuyHi3pEwtIbiRqGirpfX6VnoEXVQPbtIC0/Pm8IqHCiIOB4NlVlG2QCBhMN2+wMF8ADvRgBZ04Jlkh1yLaGzMOaK0u2NZYiRDnA3Hiu7Qo38UlHZY850A7RiYwYQRf00nCpiP8xCnrRNyrK6tCTHrZMoQUZV60qIMAxI0DYTjK7psznoqeFF6ByxWYQVQnbc8Vh/d1YdYV9sGDF+Afg4vrSyqkki+FC3L774QlkjFRKRAMpxDuy7tXU1pvf29+To6EA3eQB+rk/nGRNdSB2jG71DNrlsbFdWluXz3/xallfW5MHDd+Tug7fld59/Kb/97De6IeWZAPH6vaFuYjvdjtafUC+uPz091XbzscLPNAP7IvAu3EAkfw/fjUWb0jRjfdFGLAfvzs5035qwWRuomZbg5BiZv058s8y7lwXeXde+CR1S4XwRzhvJjgnvmQYecYw5iTmROYm5FK1O1Vjt9WR5aTkKTe1YZnGVEtiQSq0q7XZXdUOZX2Aeb21tRRm/y3La6SirDqfFre1tebb31CQJlKEOq7mgjiaSMzlw5Gx2ZyZRN19XWO903YwACbROWaM45m3BGoLeaXN5WQ729zUDLWCTg3M+lzogYg4W04K7KhMu04sQnRQCPP5sl7k+ZMXNs5PS5mUyy/JxoCu8ZxiWGQJRuuZHWr6j0UQdj6pvG7DqL7L1LvNcF50bgojeT9g0Fopq48OdhthybnvEZRp45+fUqjXVF8ZB531OOaztGhgbAL2Earu+nod/q7ZjEM7Pta5LF4Ki2tcEw04ttBYAVVn+SKREY5ifFvEwjJzICfAusvOSYyUreKfnzQkdvqjNc/DupkZvXk7eAi+3BXLw7uW2d363wLj55hojB+/mGWMhKJa2sM/flJln0o3C897T872dBOBCgzINnAs3Mcnf1fiMQlRcDwcACp0eDZGAgQfspsZUSbbWVuXf/fiH8id/8ENZajaUfWXGmxlctUrVIhvUSxuH0KqMHRlXK6a542EWJIFQz2/koZ1OCJUdaqgPRmeXzQ9aaCSe6Pek0+1KvdHQRiEwxTcxyp4bmC6bZTmzsBvNhEr5JH2INIrIVgEoSVIG6m4ZbqfS7ffllDCnMTp5BRmOJ2rETsZqYmq9T9sdGY7E9PDwFFcq0uq0Zxsmno82NT0jGBKW9OPw4FCBOUJD2PQRpsQHxgalb21sSrvTlm6va9lvI80evN6aaAINpSVLDOH6eS7qTFsiPo6Q+rNnz/QcNmmAeujNObDJxpM+3tjaks3tW/o7rLtHjx7JyfGRlKJxwKZveXlFATQplhRA3dt/qqwSNqqOS/im1hOB8Gx0JPXk+ddX1+TJV19ott7b9x7Izp178nRvX54f7Mvz58+1nwkxQ0+RxB+qrxh53A2YLMw2nv4WhECdvWexEHb4pvg7mNzMhxuP8F1ZpK10FfAubZ4OM6bGTv95XK2UEjIy7+ZBRznz7mZWz3jsXE/zLm1cpckunOVRMq86CeXlaN7NA9X8ffRWvS74llyfLttb/r6nrYm6ZqRpPiaAVtYd5kYHDrgudLqY9EBVZRe4dHV5VUG4ZrOhDO2Dw0O5ffuudlm73ZHJaBQlb7KwVTTzao2GfPrbTw0kGQxlc3NDEwIxD5GICPClfdoy3bTJRJ0sszZmzVaJh3jecPAFdrm9+2Quh8Fk+rAO/ik7mnDcSlUOD54rWx6wiXNYAz2xRwh2+u+L5sjL9tW88y8CWi+6JuzzZD97X84DXYx5Z+CdZUV1TclI1iICoDgeJoGYrUea8Gqo4Jay/DVL/PlZ+GLQ52ot6KG+Pr7NEWVMttCutLUPRhv/zL9An6P3Z/ZpUdd8TYaCAzXKnMt1ymqLfBJoCnMxDH1sMRx8nOMOStNtHM5YcpTtodCuZXdmfRbeN+RGsEW9ThZtYKBeDN7pdd6sCroVVUf5quBdMrty1h7IwbusLZWfl7fAq9UCOXj3avXHa16bdFAsXTfuRTzq9RJJfNP6dmktkraJyLpFTt+AxH00DyC7qGfCMsOFPwQXwnIdxEsDIfyaJCDofyfrb3/HhqR/r8BWsKHxRAGmAWdi0bMsoIWpVAsiP3zvbfnv/+S/le/cuy2FUnWW2c0NtNkGA5MQw8o13KKQV01YEenbhM/mxldhbKAb9wWk4p/XgfM1RImMqerxngSadTAeyCprWVJd90c96arZZptsByplPNVNkoGKGJdV6Q0H0u51NARmhB7eeCK93kCGg56GQU2LBTk+aRnI1+lHmWrLFKU6Qso80+yxaLWN5OjoUGrVuqwsrylIhlELqAUz7dnBfhQ2aplhFWyr1nST5kwKnkETZUwtyy/MDeoPU8M08sjwWp2xJpbX1rVddnd39fjnn38ug25HjfFQHH1pZUXZF5oRLmpTmHfDKHst9fGw2REA5mCgYJuGMJfL0mjUdaNC/Qgn4+NgKNe6PhT1fba/r9pPW9u3VAfq4PBIQ8ZI9HH4/ED1n0qwGVXH0PT+dKgqqDzRNClpH9+IWEZfDP6LmU7hO7cIiEvb+M17ty8CCVPnoBTw4KqJB2b3vsSSkAbeXeLyuX2R/CIb7+y6d77c9RrOdkOfi8C7y4TNZgXvkmuGPUY8r5/9PvNKlxpcnTZuw5C0i9a/9HrGjZ7l+3BdC9+vcK3Sp8/AbgzXynNjNFqHPHwvfd20+/CPOZS5DdZwCaeVZlI324nvdnZ2Zg4RjjFvEg5bjbKzqy5do6HrE2uBywQYaDFRNhzzMosS82K/25YpGWgHpuuqDi+vc6Rndmb86PRpEhWAIYAqjXpNhwnSB87K3tza0uy4zqrzNcWBDJe9sD43x2KoS/siAKibeC29/7yNkwwz/35e/b2ffaw7mMT5rl3r12r2X3c4Kihmc0uoFfgy2ikE+pPvqLMJ4+exWTkMmQ11+3h+1wVUjKxYUsYp7eiJVPgeZl010qT1KANAQI94wMmKhAdOSW2D6VTfD++PWbgt77C+P8iRWDi423rUxfV9wzo7i5BjcWZfA9fntfeF/ZC6Hi/WyvPxml52nrDiJt7nvIy8BV5EC+Tg3Yto1W9tmTl4d9Nd/6qBd4ueDyMgBN+S4F14fbghSWdpxBsOv869sL7psfaJGX8YP574wa/BUDIBZtNzWW/W5M/+7X8jP/mXH8gGmerqzZm+nevruDEDIKN1w6MP0BSFUQBuoW82FyAZmdaJGngkMQDAUk+uHWfDA0uA8Nf+oD87riyEgki/DyBn1wW8BN34WIZaNiSiyR1IVtE6bWuYE8YoobIkqOh0ejIgzFbQhxHpdtuaeY0Mg7D4AJqOWm3VNsJx3Wp31QhtNJoaotrptjUBBCFPq6trsrq8Lnt7exa+UirJ3bt35MnTx1pHDxtWAK9Snen3uafatfGUnbe5pW2qoU5R32gYVLVqbaShTSZIjdGtWQ17Pb0HIaxo2AHK1eroHk3k2bPnmk0RxgdMx2dPn0qn01ZDGAAQ9h3nsFlFUP3w6FAZgLVaVf/Rzp5gAo0b6srfztrTTZSyIXuysromDx68LUfHJ1IoF7W+T75+rP3ZqNak1e5o9l4YkgrMRT/TdYMYP8YgiB0HKdpjQXjPoo1U+H0SMAhBA61bIOwevpfJMnLwbtGs93K/fxXBu7QWWDRu4u/P2g3xuLx58C4NdMtez7NPOe/98bPCci8L3iWvDdfVZFs7OOBSBMyt6kSp1zU8FiAhXF+ZO2EVA6ytoIG3Yhm7AcLu3LkzS5TEHMj1CuChvzoazbLAUh4yA8zNrtXqYEqt2ZT1jQ0NmT05PlYN0tFwIK3TljG1w25Nan9FTjLmz0ZjSba3tnV9Y05mDWee5T7KiF5fl72nT6W5tKRgDcxqlXuIwEFl4EdJiUJQarYuzwE8Xu7bfP5ubj/RTzzvZZmCSXDPdODi6AEHuhzMmwGpGlZszjQ+Lyu8eN7a4yxRbBfGWxgKHGrJedRFCO7F4KOBd3zUFo2ANtdO9IzADkT7c3vGWWXnaQSEMYN1TEWZZ328my1alHKgl+cAn9c5zYnt6zEOQ4vciHUJ3b5NW89Tx2cO3n3Tr21+/7wFXmoL5ODdS23uN/1mOXh30z2c6pVP8dSnberTPfrXY94lNyHhPdwIdMNjZjAFGdjCjU1YVri5CJ/FjR6/zsE7zokNIgPE/H4OTLgX0xlwbG7YULx3Z1v++j/8VN69e1saiGkXLWMphpnXw58F8E4NNjTzokQVSqyKQkJ9U+WbBDcg0XijDDeATagYhp2xFSwE1Nh4bExmzEDNdAYgZ+G2nqDBQy4UNIw8ux5mwj36/aEMtI5WN8JdBqOJtLs9zTbLcUC44WgifcCpekOOT06k0yO5RVGaS8sKAHa7Pf2dzV3r9ET6hPh22sq8u7VzR54/259p96kQeakgp6ctfR4MYQM6DcD157VNFBsC82qjl6S6d2wqycwbaRnpM45G0ulbtlbffPGTsFw10mUqD+7f1w0b59DrbDqpL3+fnByrZt7TJ08sU+zmpm44YWzs7+/LSetEOm3TpIN5B+DH954YA8agg3lcjzYehnylWtHMsvVGU3Zv39W/v3r0SLqdjrIJed4hmk5TC1tWsXYAsoi6lQTvfIzaTzYGxrwjpDv5CYG2s+/5eXAjtOHT5gQ/lgZi+H1z8C7ugZx5lw4uZFnn0tefs1fa/BkLzcdjLzvrI2TuhaVfBMr5d/PqOO/9CNe4RW2Q5fkvKiMJ4Dmok7xG5+Fi0ZjMkW3gTGYPAfQ5jXmPddEzYDeXl2T71i2d52A4M1/i4ADMY57mp87Lg4H0uz0FzGy96UdOGxxSlrCHe7AGsLYsM28WAP36Muz3dJ5Eq9TAEPtoGyc0xfSLgqgWH2sOMhbm8DLwhIRErCuw7qjX82fPopDHstaVNYUPbUL51NN08AyEcaDnsoDYor6+qe+9j9228dBWtzPS5vTkvUPwzsqzME5t2sAW4/cwSYIBZDDkz+rBzXu25PjOUrd5dQ2POxjtc4OFxtpM7E7CmFlnD+Z2VtIexUnJ2ERCw5NoeVsyRljv3bFrgigmRaL2pWZ/tXE6s+si5zROU7f5uL8y96r2Hnr7OXDn93NA0c/39jKgL5JGCRJjzN6R8H2Z1xk5eHdTr2BeTt4Cr0UL5ODda9FNr0slc/DupnvqVQPv3ABMe043PEMjLo15d94zbF7htGdNHr+IeZf0vFJHN37Nc1qQaqUqP/3x78nP/vBfyNbqqlQqdQ0b9c0OdXcDEWDJgRnCO801asawZ309C8JETLsIWFQAR7V4DKBSRmAkoOwhsUMyxk7QmFGVmYidN9KstySfgJlGGxCeSVKJpAHOpobjbHCGkT4ebDQ1/ApFOWl3NRSWEFrVdOuT6ILvCnJ0fCyjSUHZhIUC+kcwNdoa6km2116/q2AYWdcAOFdW1rQM2H08D4bvre1N3ZSxSaIN6W8AT98ceUiTG6cY5mglad8Mh6o3Q1m+uYTNcdg61c0X4Bl/W6jKRPuuWqsq4Md3GOP85B9Zcgmx4r5kHnz2bF/DvxpkEEbbqViQL7/8UrX0nClSqZh2E+V7Eg00cniWer2mjMTtrS3d2PL9k709DYmFEUIbfPzxx3p9s9GQ1ZVVeb63r21I63f7PWNNzgHveH5CdGLtOAcrLgbvYoM+HdxA99A/yc1UEpSb9y7n4F08u+Xg3fmZPisoteg8H2cheHd2w5pVB2+e3XFx711Uv4vAu+Smet6anwTfwvMWtU0ShHAAIHkvXx/56WykJHjj9QVY8/WQeYv5Go3O1bVVzaSN3h3gnAN+AHkkAdI5HQBsMJxpfnEOYFmv15Fq1eQMfIlcWlmT1fUNnUPJajvSLOg9ZfGxplEP1oPxiHXLNFPD58P5hPzDlIUqSgBA2C1Ma0BE5ngAR9Yf6sBzw9CGye0yEx4jw/kbAAAgAElEQVS+yN/mkIsdfL5m37StdhPled954o2wbbyPF93nHIAlMaDkDj8P2/QyHcgjtDkLCDdv/Ga5Nu09ULAsCt32UF63IQibpb6e5MTPdYdoCK6Fa5+WE4F3rrPrGpBu44VsVcayt4cCbyIzB6FFbZgzFvsjZHVyT2W71pszOZPwHfT6Uv+QMeh1tWMWSeE2bFofX9i2OXi36LXIv89b4I1qgRy8e6O685t+mBy8u+keeBng3bxNfNqzhGBaGjgQZuNyQzFtw8GxEGwLnzPJtvPr7RzbkCXbxZhdsTgwRpaHLrgxCEi31FiS//zXfyrv396SJc1Yt6TJGijWgTpCGPhd74NgMh7qKBubHiMUkvrjkXXmQLRzUUMS7yzZ8WDVAbhFgKBlGiP8FlHtKJSXrLHjgR4HoHPwEGALsMqNSQTB7fs4w+3sXN0ITWQ0majWEM+N9hsaeOOphcdqhtrRRDrKxBtoiOxgNNRMtOjBcRzxbwCw4cgyva6urcijR18pQ5AnKhTKukkCzILlAUD24P49S9oAEBcx77StJgZkkviCkCvYhbAeV9fWZHdnR9uF8FqAQepK8+3s3FJA66vHj5V5Qb8B3nG/eg12XEU3Z9ybkCIPRV5bX9NzCYVdW1uVX//6V5oU5N133tXwX8ooF0WODg/lt7/9rbYPGz+E2WFkMGbZyGp47nCowJuzMB88eCB3bt+RRq0uX339tbQ7HSmVYfidyNdff63AIwkt3n74tjz64kuRoolfM4ZgNl4E3sXA71WYd7E+Ufh+Taex7measT9vAxADKRbuG26C0uag9HIcjLzcLDi79yUuyzXvLtFYF5zqfQt4n/ykBa3q7JvC/F4ERl20GX0dwTue56LNtINRSUfV2bVsfsc4kJEGIvqxJFs9CRYmQTz+9nrNWNvooJVLOk++8847CrbBuOPfabst+3t7OrczBz97uqeJk5g/Dw4OtazRqK9zHWskczZJK7Z2dmV7e0fPhc3XqFWVzUTGWmM8u14e66Ex0uPnhNZORvii1KqW0Ik1AdCOOtcbdV0T3bFjAGJPNUsBWAAIGaM+fzuYZ7G6NqIdTPFQyJt5k26ulLCfQlsnCdDOG3/xO21JEmg/S+JhCRc8m6+f53YY/cU6nQXcvC54l3wv3Lbjp48xfmfN1+VIHan2PB5R4SCzJ3vydvM2Y0230FbyVVkyCMaGA9iMMXfecc1gaEAwtovbjjA/uR82TJhgwsE7H7vUq1prRMlCYqDRHZP2XPTFWfvNx6P1pb0Hbv86WBiuxXNHWQ7e3dwLmJeUt8Br0AI5ePcadNLrUsWrGPA3+2zXTVjxavEsQqAsbKd0JaDrPXu4EVjUJ16vM97yC0S3w3Ex73c3YrzsEKgLjRev50XlnAldQEukWFAQqVYpyft3d+Vv/vwvZKNRl0a9IqVGRcolA8n4hAaWG1xuDJrpR4hXYuM2Na8soakaKikw8+gPyyAKQKQbkH5XgTA3DNVzTIgGSS3GAwXZihVj9Q27A9Wz42buhXdtOfc0Uy9AMPeio8kGcMY1J8ctmaIr1x8qGMcGbDidKNOi2xvIabcvvcFQ60UiBs7pwgwcjaRcrWpY6v37D+Wjj34pg1FfwUzAxLfeektDT9F1Ozw6knu7tzVslfIB5zTESUaqJceDeN27na5u7raiZBUw1zCA33n4rvz617/WbIZ812g25LPf/VZBQq6FKQcbpFREuNzEtZX9F4FtaPvphqRU0k0cxw+fP9fsuA8fPtT6Khvv+FC6nbZ89eUXmpGW/lpZXZVW6zQymNkQLiuzUsHOyBu+sbEpb7/1tixXluX5wTNp9zvSHfRU/27vySPt762tbe0HNo61alNube8oaAe4NyPCaTa8s59485WeaTbNaE8Ca/7enJkfUvTswg2Zb3LC9/dCr35QeAjyzX+eec8ZHs/KqkqfjbLWN8zCt2heS51XX0FdrJeleTevvdLW+VSgL0MiBrtHutPPwtjOfky/a5YA8gxj6/y559fz1LpHoXB+fQgCZCnT3y1fu0KnVPK9TGvTcJ33spIOrPBdDctIB0HiM8LnDUE/FexHm7NElsuyMu8AwEikhA7ezu3b8ujLLzVMtV6rKrvu6PlBBCwUVSpB9diG6Kdagp5qta7rAvMfGqTMy8gXAMYgx4DDRNfJKHRXx8w0TiLAHG7rSMkcIFGCAdVCHeKMG0mxVJbNjQ3VimW+Zz1lzaL+XIeOH9c5eDdLHIArK2L3hyGzIaiSeU5ZNJHM+T60S8JTZkCqZio3kO3s9wBPBvwkwVw/348zN4Q2lF1jGeoplb5WUEj1d+PkFL5Oa3bV6JN8D5Jj7fw4jN/jM/VU3dfgbH1G7fwZ207HPTWMgDq+hT2perxSkjGJpXodDbPGxBmPcKAaW81Za+6AoCz636UwsEv4ELXBXNPvG9Nf2Zkiamtom8jUtHVHY7WjGF8WDusg4Fl5Fn9HPewVm4djjDk+HjEA29Q/yTGm70PAvIv7Mdak5dp5bT9bj+eMuaxjOv287NIFIeM/rsr11vgrvmb5ZXkLfCtaIAfvvhXd/HIeMgfvrtfOae2XdaMEqHSdTxp4d9FGxw27cONx0f29rOTPpKEYf286YuH3yfKT9Uv/20NvRFaW6vKnP/l9+dff/6GsNRpSqRSlUifbnoE/yY2OP1u8oSpJMWKohEbTdIqxVtBQVE0ooX1hdXddFMoaDXrSap3MhL75XjWBej2ZkHF2NFDwCD21Uf+sB5z7xZ7mmLWoSTQiI1yZfZFANywHMgkOBiMhFBR2nYF3I+n2h9ID1JuI9HsD1coD1OsD4MFkGBJqVJZbO3fl+cGBMv4m45Gy3977znvy5OlT1aYDOFuq1aV92lY2BewNgLxev6O/u+4QbUtoLZswDGU+Gr4ymcru7h1tD5hslMGG79HXX+pmjOehPpYZsa+hvH6c8mDJAczCwvOwZO7bbp3qJhTW3P3795VNQMZc2JmPv34kz/dhkBS1PoCNuo2YTk03r1aT025XWXkY+eji3bt3T3onbQWAj06O5ODoQNmThIIBErLpAPgD9JQJIceb2j6PnzzWdtXNRQq6kQbEpb1D88676PpwE5DcNPqGIXmvLIb+ReCdt2O2cq9n2Gepa9SxmafFHLzL1lRZ16Ts9oBt+s9vUNPBu6x4aub19BLg3bwWchAlXBeztWYcMho+f3JdXQTehetkEnTx78J3xhM7FdF5LRVVYgBnxy9+8QupNRqys7urK1jr+FjabZwSFTk6ONQ+Yh1iztZQxmJBVldXpFDEsVKQtY0N1RSFJcX8ynrANZqxNnKuOHOKeal9eqLgm6+/zPnOuiYMFnYU6whJK5irmeuZ4ymPOR6wyqUVKIO68Z0nO1CAUhGeKOFApaz3c2a4A0jutHuRbLx5/cJxv394DuPcEys4AORzt9fTmWj0sdoYI2MyhmOJRAr0jZ9Lm7iuG+eFTjF3DCTfxTTb6Py4Ovse+3qg64/9Mcs0TH8Y6BY7+IxhV9SxA2Bm9S3rOqztMhlr1nqNe5iWZ+BdnOXcQTpb2xnv6PwCHlO2hmJPcf6NNNpCmfbIfUTJXVirAau1lCmO0ZGOv9Bmpa28v/jddRYBRykPDV3GKbaGhcnGyS6oTzi+ztqXDkTGoF0IzIbtH5aRg3dZZ9n8vLwF3qwWyMG7N6s/v9GnyW6sv6hqXg/A+ibrP+/eWTdK88C75PXzNr1ZwTs3Et0wS24ykj0b3v+i35ObHjs3DpFNa4dFxzC8TDNOdJOxu7km/+tf/ke5s7ElKwBF5ZICMmxgXAvFnydprPJcFlZr4WVuQKkhVwB6wy4tqV6csu0iA5rzXC8F5l2vazo9obedEFljFZhgtJY/NrZcaPA5iOgJL9TgjwxCv4+fA6A3GFtWWupDKChMPDVQu31pdboK4k0nbKyGypiQUklOOx1l1pG5tlxuKACI9h3WbKlUld/7vd/TxA+t9qkCjRNAwOFQhc4JreLZYKgBsvE37Q/DjfBbwDEHGGlv6ri6sh5pIY0i47cshaIBkhjgsDsoq9ftK/sAFh5g3i9/+UtlE9B/3Mc3INpvk6k8efJE2R98pwky6jXZ23sqJ0eH8qtPPtHNKOFezYbp1LBBVG89ocpl2+BxrNvtyM6tHZGoX9qdtuztP1XGB6HOhNHSVju7t5UVMhqgx7SjG46vH3+tIcqajCJChrIAcReBX8n3dxGAx/dp4J2Pk+Qm7SJwItyszZuv0uaX9DknB++uugq+qcy783Nu2hjJvsYvWh/mjWdfi7L2T3h+ch3LUkYI/IXvY7i5v6ic8Dl9HQ83/klg0f9mzag3m5oECKfKe++9pxIIrF3M2UvNJfndb38rJydHUq2UpXXSUraSA3fKbiuIJo+4d/+BPH7yRDa3tjU50MnRsc6fbicAtDH3+zxLHTQJRt9CaR0UAXhbWl5W4AMmszuAPLQa4M7nLph8gFU91lMPiwQoJElFBLLo2msc+BkYBMDS66LtdhZAshDL681LWfo7zUaKwbuzjj9nlWtfKYhpWXedheftRpmWxMFsCZ9zTScOWRBjePlYcU03B1Jd+82Ze/PejdB54+NzZgspQGi6bio7gi9TCgSDGqPQDiggBuMyZP5p3aQ460d/Vq6rFEuqdasOw0jzsFQsW/9pqKn1G+wvB9bMMQerExvK9I4JwcX5SvZZwq+9LS2z/LIMJ2PptjtCsjGtWxRSzlgKJVj8/ZllqJ9MZraLr7Vu54R2stuN4RgL12Yy/aat72nvr5c7G0vfeNhsWtTSy3+XrvL+5dfkLfA6tkAO3r2OvfaK1vmbBL+sSbIb9mlN+E3W/0WAd5fZYGcNmw3BOjcq3ABJM0q9DkmQIAnkhZue+FwrMQ1Q8+Np/ajPAqiG5xOvPt7lYkHef3hf/vNf/5k0CMfAS1qASVeQWrOhwFkY7hS2x+wZorBZN8Ls+dFTMbadGqVRWNdINfgwmC0siHP7nbZME9n2AH74Dw8xdVSjj5CWyUg3SW406uiOvMCu2cYxLTtijvG7GuXK/pvKWIE9UcCOZ+vDuiNktt1VdhmZZgtT08ThHP4VyhU5OHqu+kSTcUnbhkcy47go7773nhwcHkjrtKWgZ/+0o10Ac8PrxwYQ0IwwLOrChuvp0ydSqZoRrOGlmvRiKM3GkrIzqDvGMEy3RrOum0hAOoxqyyRbl4PnB3ovADyST+AZx4POPTiX85aXloQQXUA/2Hy7u7vyB3/4h3LaPpVepyv7+3vy8S8/EoS511dXddPqunoGhoqUCaeJsvPSh9Tp/v272i+HB88VgH32bE/PefbsufT6A1nb2FQmYLFQlgdvva2g6qNHj6Td6+omAPDODfPkz3OGeGJQXwTQJa/1d9KPJzfx/t4kwbtFdcjy/bxzcvDuZhfsNxG883BYbykbM1cH7y61nl6TeZcE7MJ3MOz5RetxuM4ly0h/h85rv4aAigMzXhZzpK8pXq+tW7ekP7Ds2MyVgEX3HzxQ5wOg2Ee/+Gd1JLHOuVYYczjgimeeZQ0r4EgpV+Tthw/l2dOnCuAx7/uaAHiHY4c6MTd7MidNTh4lI6DurH8Ah1wXgnfVak0dUczxgFf8g2XHGIGh5zqMzih0Z5w6L6KMq7ClWaNph5EyAdE4i5NAZZ3jbuptDm2jGMTx8E4ceBNdE2GXx84kAztDeyp0BBIiGvaVnWe2iQOEymiL9Nd8HXAbhfYMx2lyPUkCxT72aZNyiazwVWO7lUqzvletXhZWZc9Fmr9ReK/XiftwPUw7DBpNrqLJIURq2EX8Xq5olABrK+ssdomFTePwVNrejMFrQKZrBMffVcqEgNekXK3ou0D9GVNaDwia44mOe2wIxo3Jlpg9yceSrRhY6P1g4b01rbsBc+Z8hOHn4ytch8Pw57gf44zK4fjyc8P+TvaPnp+Ddzf1Wubl5C3wWrRADt69Ft30elTymwS/rIVeb/Aua/ul6wudFxyfN2rSNgJZmXfh5kBbPAKU0spMAnfzNjLJ544BwrPJKUJDMc3A5NisPpE5x4goTqey3GjIH//Rj+UvfvIjKdeqUqvUpCwlKWPI1i1Ew58BgwkjzY35EExU73B07gyEKbApKKvXWY1kQMPIgHNATY092G/j0Sy7qurMwNIDZCNEQ5NY9GSgoZgG+rmR6FlbQ2PbQ4K4n2ayDf4RgqtZZdGIizRXesOh6tzxrz8cSY8MtD0Lq8XkbBMuurQsvUFfWqen0m4PpIShWy6ox7tYrMrO7o5uqjqIhG+sy8nzQwXqYN6xKWODphuwlRXd3LH5sJCproJ3XMt5GMynLbIPmrgzxq9vuNjQoX3HOap3VypJp9OTk+OTmXg6/QOASFgvuni3bt3SOqiBXSorIIj+Ecf+/M//XJ8Po/x3n30mn332qZn5UzZHFj4DiEcdhmPry3rdRNX7fQDUidy+vatgYLVUlH7XmIj9flseP30q+/vPpFSuSK3ekMFwIru7t5UpsLe/L+1uxzLUEewTadHdNHiXtulMAn5+b85Ngg1nAZOL15p5IMJFZeTg3c2u328qeBduUG1Mx1pR8fg6m5U865rp16ednwTKwnUm2XMXAXC+bl0EtC0C8Pz9DH8m16G00eT3TAKArFXMa+6kgK0WtsU7772r7GFlvC0tWbKKzS355JNfqcSDat5VK6phynlcz718XWLOdscFuqXvf+97UpxMpQMzW0TnYO5vLOauXj9zMMFsKhoo6JprlM1czvrDWkH5tjaY7hgsbOZ2DVccDdWxotp3HipbqcyY7czrXMtz1RpNZW4xh/v63uu0pd9tn2Gkpc2lN/H2ps25yfFifWj6dqViSdtZ7ZACa01P+9DlIbiWZ3MWF+ss7QAT0W25GCSKwlbt4dThhZ4u/eBjP2Ydng25TXs33P6hDg4Qa5hysSRFKSmYGjIC0ZKjfE/yoEkcCmjXWfIJPlpXAL6phfG6HcfYW61XpD8YSRvQdgT4B8uQ9dYSXnU67QhbOxut4UCaheditxHaWhUAPLQePcmWJz8ZwdBDA7jf17Bi+oDzdP2OwE7aWe08ojlK1kd8LPGFJVhhXFqYt0lmhGBdaAOEbQvI50BfON78/NDuzsG7m3gj8zLyFni9WyAH717v/nulan9ZQ/rmK58dvIOifvYzTzT75muZuZ3mCn4nKepnNzSLNippT5RmEGQH9GJWEfoicVou94TqViTy6Fq7n/UkJvXt7PzwOdIAPv/ejKC4TDUIowQSALqVwlTub6/JX/7pT+W793d0I1Ct1CybqzKtMMjwClvduB4mHsiXZbW0kA/TbTFGX/QQVs3IgDNJF/PWTtT4nqgRqEakaqSx4TCQLQ4ZKSmDbTjoa2jvoEdoLWG1ZtCqPk2kaecbJsKaYEOopziqI17iLgLiUfZUjMfBGAYfoRgGvrW7PU3GAJinySwA8NC841yMTUJ88RgDIgJcDUaqNVciYyyA3PKK6hE1mk05PDxWVhzJH9iY1Ws1OWm1pEJikHpT23JpeUl/WubaVU1I8Xf/399Jp9PVrLAwCzCWdTMHI6LZ1N9L5aJu0gDu2Ew2m0vS7/U1DPXrR18rWEh5hMEC4KGxhCYQ16gczsQYGk+fPlXw8Gc/+5k0lpZkY2NdwbvPv/jC9JxOjmRpqSGNBskxirK8vKIJPtD7gzXIRs8z2q5vrKuhrkLvbD6mU6mWi/r8n3zysQKuumEpljSjLiAgochHJycK/tE/yU19CKgljXTbZ0XhRolrLwLQLgIGww1+WHZys3DRjLcIvAvfyYtnzrPi65edZbPWgxckPcHP+TumBf7Mu0/a6nHZZ7jq+TcB3p1zhKRkm01dJ2zyzlT1zOtckLAidvjE0gTJdfqicrPfMy41fC/CtWneOhmOiXlAX5Z6XHSOb+yTgGZYp/B6fmfuBOxxcM2fhTnQw13j8Eiby959913Z299TQIz5fHNzS+fMvb09nf+WCKudTjXZjzksyC7LembvVaVS0/mYLgS8Y64HZGrUDVSjXq53R30cuHOwiGXW53/WNIAl5uHT07aug+iReRZzymOOp0wLwx2o/AFlzUDJKCGGZyflJ0AVcgisI8srzPF9y65eKEi7dSz9gdXT5sSbD/WzsrF/eHVcaxVg2thb3Bdby8KHTZdN2YKzRA/2PW2hDPo+EhIFBaFYr3UtnUwU7MTGUHslekfdHtFni8Jmld2mySvMQelOQr53YAogyV9zmPmRXN0s9Bgzj/NZ97l3vVa3rKzDkfS7PanDGMS2KpZkJLD6R0I0gmrAEqdQMJYabEgNpQUMk6JUyxUdcxr6C8OzWpX15SXpj0bqMGypTMVElprL2l4cY+0nMZRmPQ6iE3h2s0exMSL5lJIBg+VKTa8zdv+KAoAkoaLdDUg0xwH2H+3l0icc411iTPIPENnBPf4GwHPmI+Ne7ZnIXqQPQtsvnEc8hNvfWQdl3Q4I19VU8O6MxWxnh/bFogk7fZ3LnrAirfzMa/SiyuXf5y2Qt8C5FsjBu3xQ3FgLZDFYb+xmqQVlA+/OA3e6ZKYsfy+mtpdqp9SN0vnnnFfmpe4VPa4vuvPAu/Nl+iKf3NQZKOf/zDA536bJkKnwfDdmwp9umIQbvfB7M+BgtGlMq1SmY/nx9x7KX/zJH8vWMlp3gHdVNcoqxbKGUADI+YZJw1A8+UTEMrA6UW7E0NN4WXsYWFV8HGTj5uNI+0Um5n1VLZrR0EC3SAdPDcJiSfV5JmNCLtHrIQlCVzWGKC/MMOvlwyCgrgP0XMhCBzhEaA2JKUh6EY3lDtlrMZ7HU91YtXs96XS7ykIDXCIEZRSF1RLCCqjHPXrouWFojqfKeANJpG4AXMCYZAJcW9/QZA2EkWobFIu6gQI0Q/+I7zy8F+05mHhs6j7++GPdKGpILRdG4B2gIAAejDU2kVx7584dZWGwyaQdAOMeP36s7Wfe8o6WZVkGj5Rlp2FZrVNNVEEWW9r4Bx98IHfu3tHQXsr98MMPo2ue6UaBzQ/9ys9WCyaGyIP793UzRGIM+h6WIc+Hsc69FVjtdTX86vPffSbt05Y0GzxDWdY3NuTg6EhgOp6edpTxMe/jBnYSEEga31mAN78m/Jn83etxGcM+rHtWg3zxeXGikKvMsovLt1KznucrQLIuadfPAwOzQVpXedqz13yT4F1yHr7oabKvPSYon1wrwg2s32dRmYu+X9T6i65PgnVpf1/0rs9bzxbVK/l9Erhz8E7DLCPALARwNGNrNA9xnN8BLjyrNzIFHI+ZzsbG8/BD2FSsLQ4M0jecX601FMzw0E0ANuZg1zd1dhX385BdL5O5uFarWIZzEhhFzoqlpRXTTSOhRbut2qXMxZrMQiUNppEeLM4x01xV4ChyqlCvcOxYXYsKtsCOZp2Ald5utTS7aH9gAIyHaV9mzkjrt+SYsHPMFuKZaHPAKcJLk6wsz4gasucMbDKQ0sFZc4ZaFICzE1snJMMyJiEfXa816UXxTN/zHaGjgHe0HZq7luS1oGGvkyk2ioWcWlmxbayOTdicgKbjsTRZt8kqHyWlaKM3iI1QrkoF0Ir3ulyQDgy5fk8dijhGC1MDEMdTs2WwX5rVulSLZWk26zIakGhkquDdSrMpI0BLdSj2NTKg2VhWsG00mepx7JLeoKdl+vi2MWlbXABIlcONAEoDLpHEaCqoyxhkjAFaGoBrziXN1BuxIGdswHp91o8+Lr2/AK/9XXTbzfvdAVp/h3ycxePN7pkcv2dBPvs+7Vhy/bnMGp+Dd5edgfPz8xb4ZlsgB+++2fZ/o+6+yPB98Q+bg3dZ2nhRP10evIsz5oUgg4Ny4SZCE78F+hxm9Jw1O9LAu7DObpS4MRWy7uLN0VSBLZJI1GQkf/7v/kj+7e//SGpFM+IJiSgVylKr1qUEeBd5bN0IC+sQtweMu4J6fvW8CLxzEmfMpitKX7OMjbEW1VCHJWBZ0iyEBMBtCJiHsaZhuBPVVMPjy/kOcrpXPAy/1SyrBQzinoyjkBAtd8hGxry9GJyAd4hVQyiEqdDpD9RTD2gH605N/GJZDeNBfyjHrRPdEBA+wk9Ap263p9dj7J7yfREWQ0UazSVN0gBw5exANk9sTH7wwY9mGXU9pJVn5neegw3Z7du3ZTQ07zrPD3gHm65ar6n3neejrLt370ZG9USBNA3Z7XR0k7m//1T/BuR78mRPAcH19Q15trenGz5AOtgjmknxnXdk+5YlsPj000/1OCxBDPvtrW1ZXlnWjWGn3dX6vPXWW/Lk8RPp9XuyvrauDAHa9ejoaAYe0t7o33315Zeq6ffW/XsKCG9sbsre8+fy5aNHyvAwr/95aCc03kND288Nj/nvoeG+qEyfC1IBqGijzDlpwOEiAGLRPLN4A5yDd4vacH4fnA8nvWxZ58ZRRuZdCD4tuueidSa+/my4m1/3ssC77PW0GqetRX78orLCtTFrO150TfJenAtI54l+wv4BqHOZBa7jd1jNzhpiTmb+Zt6k3V07jt8B3RSkGPRmkhHeNyTpYS3lntu3bqlzA4cKdeGePs74SfkOtHFfygCo8eywDlrAPgNgAwgh7BZnDj+9/jiCLJvoRPaePtHjnANYwj9lR5OAKXIqOWtKw1HLsKPqsnP7jpwcHUnrxDLWUgcHbBaN60XfJ98tA6bN6edhzJSBREYSYAmTLsz6PtKrU907gNIoiykhoHFWVQNWh0OcZgaI0S/8rjaGhqaa20FZY1UDr0w30JxvfGqVegRmWhm0sdoQESDooa84FwHuYDXqvQpFSyYxFWnUAPRMP06dfuWS2hb90VC1EXFWjoYT1QpGLkTvXxBZaS5Js2pAMIm7VpaWlMEJO1PBNxyUY3Mw1mpN2X/+XEbUsVjSxFCMUdh3Pr79/TAQM2bfKSsT+69kYdWAd9zz+PgoYCGaXh3OOAdJqaeHA1M248/wiegAACAASURBVNvbj+POxHMA3cE7B809o7KH4Dpwa+Ay63DMRg9t3CTIlwTuZnNPYmDm4N2iNzX/Pm+B17cFcvDu9e27V67mlzWCb/4BcvAuS5um9VMIGHgZF50X3sewODyC1v4eHuJGrButbrQ42BYb9uaVTm5U+NtBNK9Lskz+Nu+qfc5srDQTbFG2liryP/13P5UfvPtAWXIVso7pT2PgFfgXecU9xCG8bxK8U0PWmXkQ8CLWCEalhyUReooFCyDX75nOkIk2i4JWXldAIQ3ZjUJsdQOB7sqQzYQBK8ryijLPcgyNOg2dKZcsrHdqOivTEaCdsQ4UNIoMVhh1gHAj2AYw7yiTihSLcnRyqmAexZy08Dyj1ieaxVW92dxLxcEHGiajAs6AazALtW6x/pFtxprKvIPJRxu6mDPtAnhHvdkoYfhi8ALUVapV6fQ6cmt318K4Hj9RkI1NGj8B61znCAOZjSbHv/jic2Xf3b17T549O5jp1j3b25fvfve78tFHH2nSCDZ29x7c1/LYsMLe+93vfqesPo6xmeO49929e/fk/fffl9/85jdaZ0+GAXjI3wCHKlw9YhNRlS+/+EK++PwzuXf3jm6u7t9/IEcnLfm//p//W0YK3FkylOTnMuCdj4Vw/F8E3vn580C0JDB40Tt/9l3PFoSag3dZZuKrnfMmMu+S7Ourtcz5BA5ZygnXGc5nnbpo4/uqgXdef687cxNrkQNk1Jd5mTnIQy79+VwPTxlYkaSDs7mYYzkOeAd4RoZQX8tnQFsFoX7TLI1113A+2dzvWnow8Zi3HdhzZh1gU8i64/dGY0nnZOrBvbnOdUkBaPhQV8v4bXp5zNEGwBzP7uv3MKeasbsAx1iE18lEvrwih5pwyBJouGPxItB48byWNuKCLKyRk9AAxv45BpXrNrv94aX5rOvrqdkEFibtzEeA16+++kIvUU1YJBuiEGdnn9FGCvjBvic5VsSgdPAJh2anexoxEWPwzseLrz+1alWWYJpHgBb2FE5FEncBuClYi5Yu4BoOQ+5FaGw1cswtrUi/15Vu+1R1h6uViizV6tKskaF4Io06oallBQcB0Ri/2Gqw/QCIy9W6PDs4kIOTE2kP+hpWi1SIf1xH0UPG+ZvM8cwzCkCqbUlb1DRs1p2jngADVqTZtDAN0bgzu8rZc/zEdvDMv86opGwPDTfNXItACNtP9QGpg2ocG+jqYbM+9rydw5Bbf7ZwfM5s5pRhl4N3WWb//Jy8BV7PFsjBu9ez317JWufgXbZuuVQ7XSNsdt59Ft0/CaKFTzX/2lh3z87xDF9xOJQBCsZCCo1T37glDeOz59g14Tn+vRnlpg/m3k39G3xKivLdt3bkf/z3/0buba1IoQDrzkAjjEEynBUqNQWlHMCjnnHZcSILq2ekfRc9IdcRHuIgmxqBGNaEh6jI8VgNVK5S3TwF2lzM2DLNajZXDWkytp6WFYF2DsI4Aw+DUA1hGH0AfoYH2uaEDKlsCMZTZc0NdNMCU5BstiMN44Stx3cw7wDtEICmPL43PTyrB12Ifo2BlEUTyoY9WCzLVPV4SgoykvzCPcgYqWz4trYtqYVm9RuN9BjfffH551oezwBLjg3dyfGxMjYIXcar/tOf/lSf46uvvtLr2YSols9goCAePwHj3n77bfn5z/9BQ48ePHhLWq1TNcZJgoG3n8yJGPn/9E//pHXY3N7Se8LSo75/93d/J2vr63Lv/n09zmZkc2tLyuWSgokAeEcw/dptWV5a1g2IJ8HAaGej9OXnX8rWFok6TuXXv/pE7t+9qwyCB2RrHI3k//wv/0UOj45TmXc+XtJANn/H0gC2ReCdb8bSyk2CcGlg+aIZLOvmdfF5OfNuUVvP+/5NB+8uWn8Wtdmite2616etQck1aX6/ndV7vU5dw2v9d6+bg48+B3CcedQdQL62MVcAkjH/ATJYwgMDQDiuSYVOT2fHiwXWkYGusQ4Q1htNXWOYa5WxB2sqAjksS7glg/IQWO7joAXrDOfXG/VZ3SxxUEPv76AhdfKMoK4hxlysSZ4iv53q7DUaM3CQZ/TntTnR2576TWVlfV3WV9dk1B/I4dHBGeZd2twVZu5dPLfFI4DnNo25s9Ia1lfGuOLjgI+FaVoiBz/GufrcOLsqJvGhIKwYY51nV1YeerRLTQUwOd/YlISxAo5VNVx1PBpLc6mpCTBwEPqzqCOtUpXRcCy9viUl8TYjOQROOmdpUh+Yd0hO9Dod2dzYUDsKzVucVQBiOCVZz3mOtcaynMDchDHXdHmMmjL5ub5RqWhoLCGylXJJ1+JKGTkQnGM1rS9OMRJRkTEeu4NogVa3K4+f78v+0bGG46JhZ+GxBrRhd1AXdZ6NJ3LSOlEwEG3drjpUC6pRt7S0rOOXjzpB0SceOIMRuRDTyaNNZn3COxIxS2NmpyXwoB88NBybxZ2C4Xru74SX6WHb3h/hO+zvsY8qP+ecvZyYeHLwbtFsn3+ft8Dr2wI5ePf69t0rV/PrGKOXf5g0haFsqkPz9bazXX/5up69InM7aUWzPWdamTcB3oVAAk8RbhT8qeL7nJ1OVHg58jTHLXB2A8NxP8eMDTVV9LnTQlhDQyYGAeOw3dn9NJEDmwmRP/nxD+Xf/+t/KWvNqgJ3lrCiomLKGMSFcs2yxAZ1xUCcGVizykfKyvGDm5GLoDP/YdwBqgHeReEbhM2qF1dDV6KQWRWANvFiM5CnmpCByBUzmgtad998eL3QrVN2ROTJBeBT+WeeFbFmyofJh6YRRriCckMD3xCS5h+hS3ipI7Hnbi8KpSWElVDZIeUTcmRJLngWZeKVLUPd8UlL24qQHQzV0zYC0uMZW3B1ZUVDcbkGNhvC4ySUQAeOUFU2FBb2UtNN4/Pnz9SYBoxrd9ry3nvfkQ++/wMF6hzAQzyd69iwuNf6gw8+kM8++61uut555x057XR00/L468eyvbmlXnHa5Je//FgNc0JnAOsI10W/7uNffqz1IbnEWw8e6IYInTtCd50ZSBsgZM3GRPuvUNBrqAPg3vERoukWqgwLECbH8lJTE3X0B0P5f//rf5Wne3vapuG76Ea3hTHZWLBjNu5DgCA00H1sJMGC5DnhOxJ/d5Yx5+9a8t1dtDFd9H040118rtXn7DnZWH3nr5s/I1+mvmkzrU1Hibabc7uXs3qYA8TGytU/59aGjGGz+owvMGFF+ETJDWyWp828tgaFpQFy8+51UflZQbxk2b6OZRmr89Z5nxv43teLmQZrdEMH9r0M/mYOZp5mXgNw0NDDaH7WhESacIdECmVpn1oCH8AJwDvTqjPRfmXBTSxUlnVJs4HWAE4Keg90XA8Pj2b6awriRQkqlMUcAX7M24Apzhx88uSJlgEISNnMvS5doEy5iYWFwp5Cv4y5+/joQM8P2Ydh+7AS46BZX99U8PD4+FCTEGmIaeQ8C/vI29SdVJcZh85og8EVg5ZuR5mN4QCOz2uARcbMMyDVEnBZ6CjOJb7X9gKUikKlPSy6VKmobizf92Dfj0Z6HjYBIB/967aHOvoih6eHgxLqCrBl7C6rH8koTPoDjV5ckKIhuYBshfFExw9zAvYCdgb2gf9TIJJ1VNdgA7YADWHv4/SajIayRnhstWpZjatmZ9h6izZfVcFdc6BNLKtwkcQYAzk+PZW9wyPZPzyUPuCdRj5EkgLoN65tSBNGZhTSC3OepB+Uh60Bow4WPW2HbWWJVQyE9mf3rL9InNCWlhCsrOUwLhhzzlpVh6oDjjAFiSjodGZajz7POHPOs+r6OPWw2XA+CDPQpq3zM1M0ZVBeBrybv6amrTPZ1p4s81mWdyk/J2+BvAXOt0AO3uWj4sZa4CqG89VuPg/UShngGTcaV6vH4quytkn6ecbXyvK5DHhn+6/zYap+PO1+bgi4IevnhuCel+mGcpxh1kq0c+NMaDPDI9pwhMaG3SdOIhHeL6yLGTpx+bP6KUA2kXJpKv/bX/yZ/PA7b0m1UpBaqaobD85T7TvCMoqmeeceb0qbjC2sQo3rKJOtP597X93gmUQGq4bERuFKw+lYew5PN6JxeL1noREw4iLRcAf1YBkYUy8KryxYiJN62KOwkk7XQjA4R1kOeODJRqtaKXYcAJCNE6G5fEfCCcJn6YsJWWeHA2OxoZcHI0GKqhdDOC1JLAh7wegkTBZADHFojFM81Gtr65o0gnZw4XDu6awL2oMNQncwVF28arWuxvFnn32uWQLZaMCYwKC10CzCUWxc4CXHsOfzV3/1P+gGjWd1rSOAPA/Pov5o0vE9Quqw50Bpnx8cyCcffyz379xVcI3QWO512mrNEk1so3/37jt6r19++JE8efxYWXqMBfT10MdzXT7qiMHPhpIxx3kc43sPm3EW5SeffKLXUq6Hmv3DP/yDfPbZZ8aSjDIG+5g3w9beBx/P9CGbvPmG9Nk3043j8Gf4DvpxZ1CkG/8uNeDzzMWGedIgT5aZdb5L1t2ezAHMxTNe1o1B1vN0fkm5berWJQHmzeaxxdW+oTNeREbMKIN2lhqmrKmp60/G9pyXLMqdN1cFxS56lLT6hgBP2juYBWSL37l0KYewXL9f8jnj9fPsE8x7t5LHHexyPS5ncXndfJ1xMIU5GueIr53MVR6myvzJ38xpp6cnymBaWVlWZ4fOkxHYZyCQOXXW1jZ0HXStOlsrJnJycqxACesF87Y5har6kO6UcYkCX++Z92fAUuTkcFYVLKlOt6XTRqOxLCS6YG04PNjTEFlnB5pWntkS/qHMrVu7uib12m0FbSjPEjXE5yXbNstYDPuP6wF7sCU8fNL7x8FUX9NtHTCZBQ2rxAYBJFOdO89GWzabJbITuMbW0rKtPZHOHOCkAqlIaJy2FEDiPGXQw7iPflIW/1jzFTAc9GbrufVpSSMLWKvRf9UM8WbFSaVYkpV6U9bX1tSJOBiZnq6WM7JwZv61u6eWhbhqGnmAtm30dzm3ILIKeFepSLNRk3Lp7Htjln5Bx5LbPdwfhyjSIAcnp7J3cCCFUlm6UeIRBUqnE01qAbuSD5EQ2BSAbjjosBUYHzu3dhTMO3j+XAHGMEOssva4dtBXQNOdJthjZC+GqUiIN/0J+AeAzYd2pj2xhTxJi/e9v//+roWAnp8TzwfYeQZGpq+X52e4c+vdnLXKr7xofUz/7ubX6CxLTn5O3gJ5CyTsgWu7cPMWzVsgaoGsG7frN1gO3mVpQ99spJ2bBt55/4X9yAIeepwd5HLjej54Zzp2/onLPl+bsJ7h5scyr9knrJuDHX5dqKE3O09ZfwVZaZTk//ib/0XubK2ReFaaFfOY8hwG4hVlouLFFhox+0wxGS2jrMIsAcDo7eEacIB3bGZCQeXhsKtG6qA/0KQVAECYYWRLw4MdGuASsex8U6XgYNFYfGSCwwA0jRbbMPH8Hj40moyj8JSihsIgAo2m33iEB72rnnAMbc3KNhgpk0KZc9WKhr8C8qGJRybadrenGWzL5ZqWr2EwGI9Rpt3xGIbDsjLcaAM2FbQhABd14m9AunbPtG4AAL/3vd+T46OWJuc4PjnRNsb778wINOv4nbAo/sGy+0//6X9Ww/dXv/qVgn2efRYWBvfmHgBteMIJa4W1V65V5fDoSD7/3eeyVK/L97//ffn5z3+uGxHEz/ee7qmRfv/BA7lz7668/93vSvukJb/99FMF+dCyQ28PFgEbDTLVsqlFH88zzP7kJz+ZgZb0H4Y+z+LaTvwMtWy++OIL+cd//EfdNKSDXg6gO4AXg3dZDXZ/F9LecX93w3Ed1wPAV98sf8Oinzl4F7ZlDt6ljKyXBN6FoYrJdSDL+nfRORfZKuGaliwjXDeTdUoDduaBhGG5yTIvY0ctAvT43hM4OMvLgR++A+BhfnVZAuY8/x1NUJ6J9YdzHQBiLaNMBWZOT2Rvf0/ZTZRFGCeJAFg/mEddRw9wDNYScz1zOAwqdY4psGV19BBbZWdpAgnRtQXHDucYw88yzlJnWNGT6UjXOlu/LdR0ODDA0etooI/JVXgf8d2t3TsGQqLp2utEsgyudWbzYrJvLgvexXaSgYfuIHQnkM/RsY0Th/eiybu6umZ2gLICYdNZQiXamjZygNbbEAai2wcq2UHCKdZwy5qh6zX3NsY4az0ag6Y/a+d3Zkm13OEEww7mHo4/Z6AT3lulDdc3ZYXxMyIT7FBtLgAyddAxvnDmtdvGoEMXkSy0lYp89WxfIxFYq6vFouzeuoV2iDLxeE5nY/JcPKOvYW43FUoFOTlty6One3LUbssUwK5g2YcZf416QzMhNwDgcJ5WyrrGA2oynvafP5OV5RXZjRxuhwcHcnRyrBIi7pxV0FSTevSk3bFMtDYoAJuNWYqjFJDP5FAIuTV72YFLDzXmJ/3lNmtow/p7mYy0sLKMfZmDd9ed8fPr8xZ4s1ogZ969Wf35jT7NZYzO61X02w3eZdkQxEZjOnPvZYJ3YX3D5BLh5sfrExo1phVzVoQ8baOTBt5Bl6tWS3L/1or873/9l7LSrKlYcjPy9LthjyEsxYqFz0abUvWcR8LW/FCjm1COlEyDuhGCsaZJIAxw08yxYwtZQTT62f4zIZy0ubKqoFbMwsKzbc/obC4z1CbCf77x8Y0MAtVuHLogs7Iq1As/UcO6XInDczDcFaAj3GSMls1IDVFYEZ1eVzdaMCUA5Y5aJ9JqdywLLUVNRFqnLWUdlqtVBRxbp5blVTcRaOcNhwpKOjsDg5t23di+Je1OR5kQGN4ry6ty/8Fbyh74+7//ez0GUEfdv/76q1noEMAZ9Xn//e/qfdjkAYD94Ac/UFAP45sEFHx+/OMfa/scHhzKzu6OgqwY5kdozA0G8vDhw1nCiffee09FtFtkpr17V+7ev6f1bh2fyNePHimbEIYf9+cfYV4Aei42TR3os5/97Gdab45juLO5BVB0BgVAI33FRgXAkPr97d/+rezv72cG74xtGs+OF4FznDVjaqZMqGngXbwRcA96yLzz8N35s3M6CGnn///svdeTLdlx7pfbe9Pu+PEDQxKGBHFpQlfi1dWTbkgRetaD/jTp5Sr0BzBCJCMoc4mggg4kQACDwQzmYMzx7bb3RvHLrOy9urq2OTMDEDOze2Ki++xdtWrVqlUrc3355Zf63uzIdE7ejHz+Uf1NzIL4Xe6Zdzta5d8AeMc8cvAunOO7zq9td7IN9Fo3bzaBd+Em2zfp3o8wKJXUtzgotKuNj9uk0KaGPkAYgPNrARoAgjl4wHrlLGPWdPrgbGjWOxjcGqCazjS4ws+LZ8+UBQULCc1QADZANZjaMJG9bT5rtaxauBfNoE0v0ODsMfrpjCX64zaGdrE5HiTiGNZY+nh5eaEBEphPAEbOQvf7V+CoWJLBwJhVnIOtunPvvkpKdNttrfJOH72IBHOPPoWMqfD5rhv3+BxYHWfrLG2um0N8DsAJOkSfq5W6gkOD4UCDX+4nODMSW+vaarTLGDk4iCwI7ZidHpu2bvROkQ1gz9bA1hWbf67V0x1YDOew95tnpsHExUJ1g4+bB1IulozRP51KLpuV46OjFTiYy8lkgJ6czSX6O56OpTMcacpyvVqRxWgsJ9j+TEpKxby2D9DoBS/8eg5+6nNZzuXs4lLavYGMAWznC5mnLCOhkC+qfSYomVqIgozFcln9FPw8BSrRW0yl5bDRlCpVbotF+dG7P9Wx5jr0VYHC2ULH3gpZ8GwW+g6k01SXha2Yk1qtbgVCut0rQNTBO38mniLLv328fW74Oufg8soPXckj7MG7bSv6/vv9CHy1RmAP3n21nvev9W4/L8d6eye/OuCdVjP4lD+bnscm8C5+uRBA4DyPgobOnW/c/Vh39sJktNXxBhJ4/+L99O+IzMc3QUn3ZNeyXq++T0sxn5V/96035D/98felUipRgk2qCDdHKbLu6Eomf1WwwsdFwTsde0A5sCGKNNizcLBGjyU9N0pl1QIS6NHpMRN1+GAY9LumM0P1NGPxgfdRVXYRMQ9M9ybcrKayFJqw6rW64SACPDI2Atf3DRBOo34Gq6GAM5nRKP1kTFrsUtJZqseNZDQizQQNu7my6dgc8JtgsqYOTadaIRUNO+4bAEkLW1DJDT2g5VKGI9Nu02p1EYvANzf8JoJPv155/Q11ktmYsVlr1A+kVq+pwDNsOgezaGM47OtmzTckpLuSdkV0nHNhvn3/+9/Xc2BhsEnj93e+8x0de9/UwLzDYVeB9f5A2XgAfRwLGHd4cKjjQx/QvEP7bj6dyUcR6+6KZcAmdU7V3rSChZxLPwHzSNWlUIWnwXKN8/Nz3QxwDqlnXg0R8JFn93d/93cKDCalzTK/7X0x8Fc3Bglps0lAQpIzH38HfSNp7+v1Yi+WAqQzO3rdVym8m5abPXgX1+lbjdZuAgefcjG/dtqXP22WdYb3ygHobeDXy45qaEdW9ubTPcHVZjs53TIOzG3r68v6UbsAkaG9dRvtOnI+xqyfXiSIz1jLOYY1TYEMrd6OdlrF1tJiUc7PzpStNZ0grVCUIcAOrDtYS5GdddsHyEZbrJ88WytkZL4AIJ0DHh4gAWzhb/rE+o8d5Dx+tKr5/fvSaXfl+XMAROxdVGwpYCq5v1Isrqrtcj3avPfgFQ1sdVSiYaqsNq8y6tf5PMA7W4dXRbo8RdiLiHjBAwMLvWBISUrFitrt8cQKiRBAdFaXphJTVVaBSQOatJIvNj2SDPE0U2w+rDF7p3LqhwDc1WqNq0ruep+R7AbneTBRA3KaImqMPew6MhQKBAL+wrbMFzTllGBlvVRSW6/FrMYjvR7SHIB6BQqTLOaqA0ubfFYu5CWfyUqTqu+5jBRygGI59TmYa2jbIf/hxVScOTjTVNaJTJdLuez21G9ZZtDdQ8dPpFKtKSMTAJAAKTZfU7/7fXXAmgdNZeQd4xekTL/vJw/f1ftwH8f8N5M/IaOBMYEJp+Bvvhj5bFk5OjpW7bter6s+AM/GmYOMqxeBcaDV55S/h/7+hgC7226z0Xvm3bY1c//9fgS+aiOwB+++ak/813i/L+t0fvqu7MG7TWO37TmEm41tAF94nXAD5aBavK3r4N0KeDRwzSvSrhg+Hpn366zAulXaSvwa8T6jtRP+aPrpMiWNSkn+h//wffnOK/d0wyH5glRViw3wiWIWsOnIgchdFaygHQVvUhlNBeJryy400NIcLEuLsJ+UgkC6AYoqrOlmZD4xgWNSdeaW9sIGAVDNNzUqdKwaMjYuGTTgNJlkKdlC7ip1iE2LOuIznGqccAMAYcOpE79cqpNbKpc0bcUKY1CdLq99H43H0mq3Bc08NGkKRSq4VRT4Wi7S0u339f8UYuCdroyGY3XSOQ4A75QN2mgs82VGz2FTpylShaJ0ux2NQBtLbSHZXFbe/NrX1ZnFiQa4YhNCRBuHnPt0MItxxNmt12v6fBzAe+211y1yPp3qpo2CFPwbJh4aSIwfDDl+8zmA3htvvSWtdss2HUvRqrIw6tgAMkakL9+7f0/u3L2rLAEqwjp4Ryqxpvv2+wr2cQ2uiQPO2HMsVWv5tzMC+fvtt99WRqBXOgTsoy/q3Ody+vfDhw+v0ozj79KqyrJF2O39WgEISQBd0vvozn0cvFtt2FeVoFdtelT/etqsgXrrf/bgnRWwiKfTfjrY59NawK8eeOdzfJtt23VE4+CdLfGr92RdO+vO2/WdCc/3QFESeJh0n0kg/qbxcNsaX0f8uqxbsKEtXU/k5Pg40lfLSKVCQGUhA2xDr6esrgIBMEFfrmRrNSymTFbXOSp5GpPOthSAIazFHmTKZtJaWdwLO6kGWrmi9oy1MmQoOfDBZ6ozmknL40ePtT1sN0AOjEHaQA4Bu7ugyFJ6qQBU+HL6+ADgmN6esca0UMfJben2ezKfTGXQ72naI/97UM/TIMNx3wWI9efpPoIFblY+qwOK3Eu4dhuIR6VfCnNkpVgoKUteWYdjYx06u13tflRR1xl49HswsGrrHvRTfyUaEL7n/OOTY73GZDzVokvYPdYz/Cj8B50PWqEXO5ZXdp6zy2gPewmYlcEnWth7o2nSpDMzByLqOP3lOS0lYxWFF3M5b18qyFir1JURl8+k5dbhoWRhzmfSWrCiGrHbaVf9HjTuxmMLSk4sNRV2PUw/imPN02k5PTuXZcayBfr9oaYbk9qKz6GAX9Yq9OL/VKpVSyFOp+VW80AK2Zykl0t59/GvpD8caICPMeh20FOksm5e8gWbo/hwlrZs/s1sttCAXrN5oOAd90a/XRPYtQV9Tjj46gBpaLMd1PN1yObaHrzbdU3fH7cfga/SCOzBu6/S0/413+vn5Vhv72YyeOfC7NfP//TMte392H5E0pgkOuaJTbGZuNn/bU58CHbFm920QYlvLMJ2HJQLNzlhW0l9coaen5PUl9V3K7DOj4sXogg3cN4334iE+kh+3VuNivzP//1/lFeOD6RQrkoObZeUAW9aaVbL1aFrZ+kPV85iFIE2rTeIaGlJacEJNgfOlNLemJSMoLVj7Clz+EUm87ECaIgdLzT9xyLCWv012ijirMEWUKAtSMuFlVfAcddIL0UoDDTEUfTUDaLnK4HklIJMlXJZgTv2CTANKBpB5B4XcAi4NptqOisbAaL4CDfPlilpdzvS6w3I6VEBcSLrCDBrBV6t7teRs8tLyShbj3uYqB4eGyFjPaL3B7BnIuWpbF5u376jANsHH3yg6aWAaDjE/ADIuSA6Ti6AGQwLADc2EqTEunPLvykGgd4c55PC6s+JseB6HMNvZwTSNpp3sPz4G9APx51NHxs+tO1oH+Yc9wK7z7Xq+PuXv/ylAnL//t//e+03/9NPnHeuyW/68Y1vfCOqVNdXVh5AHtdgcwNwCMuEe3NdoqR3xOd6uMFOOi7+/vm7EP4ON4L+bno0f9e1OQkw3KXf8fsI3/VtQMSm9j9rz7fnfgAAIABJREFUEYvNbV9fkXZNm10H1L3MtbZbjk1H7Are7R7kSqoguxaQ3DFtNvkO1tnu61djzrAm+rvO2Drj+WXHbhfALXx28YBSfC7H21s3v/3zkKm9qe9x+xs/dpvdT7Kvfo6PY2jTWS/zxaKCO6yhpMyyVnMMayagBAGJKwaXappZeia2y6vJup4X12e9rdRqyoACeKJAAYGgyXAkg27vCthAc5U5F1aFZQ2nbWwsgBzBqFqjoYGnFgUGoiqsrLFaAGkxl7NTq0bremHx9ZB/uz+ANhk/VDrNRQWYKLgBiNTptExPTvXMjPHpjDhbQyO9sx0mnwMyruGnaaCBbq6DXdhNT891Njd2FMAMe8h40AfY3RT4YBx5RrTLediWMMWVMcFWYdMA4VQiYwZrP5BiSKUiNiPFoZbSurw02Y1IE490UE1T1xRpq1KLbh3P2sBZMXb7xHToeCakn5J2WioWZLmYqK5wRttBciMniyUFHrLSGw6kPxqqra3Vm7KcTKQJE77CHES7d6Y+DJVluT7PhQIZi6lJjfgzJoDYHaPna/p0jLdWsU+LFtki0wAtxSLVh6czTe8ddfsKPk8zItPlQvKZgjRrFcmnFlLOpSWfTsnZYCwvLs6lR6YC/tKUDAUCuwZOOmPUtRtz+YL6ZIB9jNFoMLjKInCpEwNULQXdtSf524Ft1dWL0rN9Dlxfb1YViZNsufsFa33+fcGKHd7Y/SH7EfjijcAevPviPbPf2h7vukH87DewB++SHHX/bNtzWPf9NvAudIwdHNh0rU3g3fVrrYpbXG/vehqSb6pC0NDBu3DDpZHzdEpeOTmU/+V/+k/SKGSlWKlIrlCSnDrn6NlYQQr9D827qDiGOq4K6pnOHZsM2oOBhgNn177ydTVFxVISTbcO8A4gb7qYaqEKBfDGpK0OdTOjgBwOaVSkghMB8GDdwfS7csJINomqw/nmj00FTAWyIDMZS4Pkf1JlcWyBeSsVovYZLVIBeEe/SJ+l/6JFKDo6TdBWo8LsjHFg8zMjnZYovYkxd7umTYRWXrvT04j1ZaetbRVLlYil1jJx6bzpy7ApgklYbxxIo3lwJU7uwucKVs7nykbjmmxQQgYBmxJAN5xdGG5s5NhcUIgC3TuKVACMffLJJ9eqwjKmVHX99re/re2x8Xzw4IFubmiLDSWgnIN46OGRNgu46GmwRMy5XzYm//AP/6Dt/Mmf/IkeA7ME/SZSZx2AfPLkid6fb5g4F5YI1+M6AIc48F69zsGH8B0NN+NJf+tcDH7CjXj4LsbP9c2jn7pqZ2Xu1723Lwve+TVeFrhad+83bcNn08F7mX7twbvro/9vCd4pyBID7+LzOundSLKBm8A2tx9x8G6Tj7ILeBc/f1Pft/V5V3+Ja6xYY5Z+mdQPjmPtUkCmVJRGs6nanaxVrLsuY8C5nvIHk240MNDOC0eoXYQ9HhWCUOCuUlGuEOAd44QunYI9g4GMB8aYw4CSygkYRTqmgyIEVjRFl8qsS0CRotx78ECZ3xdnZ5JaUp02q/1kPSZdF/COH2enJ92zPy9lqOXymuJ7cueuFhro9+16nfZldK8WkLOglKdKusTAbk/C55KnT/qzd/DFQRrsrPstHjwyqQ5Sk03Tj7HFNjEupBnzObbGi0Z5gRE+Y2xVI2/Q147iI6AzaC4NpRcsg4AxB0wzpqH5NQ7WUSHeC1Expq55SD9dHoL+ILmhPtNiKYVsVirlihTyWSnlM1LM5WU2nct0tpBas6HprYB9pKwSBD2mOMV8KYVMRprlsixmMPmZi2UpakVamxeq20dWAem3FBaJ/AfA0Favbfp545EGRJmTw9lU/RQCkTznTC4n0/FECpmcphdnywW5HPSkNxrJ3YNjyVPlvlKUk2ZDtfYePn4mv3ryWAOVIwqNLY2N6IFVt6OAd4wz85dqszAT+R/tRJ4P84b+MH7828FulwHwdGkAx7i2YrhO2Dyy4O2u9v6GvduDd7u9tPuj9iPwBRuBPXj3BXtgv83d3QYafX59/2qDd9vGMek57PJsNoF3fs24c7AJxPP24r/jmxVrI0yxXelvuTPDMevAu7Df7ujgRH7vd78h/+N//DMpZ9NaAQ0wjmgurDsF71TDh9RYY3jw/xVLQv1cY57hcCoTTME7TXK1FEeO18/QorHosLGslpoigtc8Q8h5Mta0D7RrDMAC5LNNUFqBQLTvViyTKyc7Sj1yBzuXo6oZqTMcS9qsFUfgb91kLRdSKVNlraDsASvCkTHNOvTvVCtvpAAd/+NMZ4t5ZeUR8Yelx99D0mY1ZXQmnV5Xo8tEzIlqA0xa6q1tIrgH8EvVqNGKgUXJ5KhgWNONIGAbxwG8KdCXy+lGEZYaz4pNGE4s/+PsskEhvcmrIAKGAdYBzAHIubYP7dIWmwvScDmfcwAKuZ4z/Ty1FoefDY/qAi2Xyr4DbOMc2qU/tAdAB1uQ49DaI2WWe8QJ5zq0wflatTdiB/E5x8Pk43mgtfezn/1Mv3fQzv8O390kAGvbZ0nvYXiObzDCdyIOAtoeLhmaSQLv1oEA8XvZBaDY1v8EuCGardtWvWQtuj14t2NCbxKbbt2Q/waYd1yadzdM/Vz3LNd9vs7uxO1Pkk1bf+s2nrvOdQfUdpmHcfu7fcZfP8KvxTrmNmPduuP6crlCXuqNhh5PkIL11wEb1r2wYEXr/OJKy0tTECeTq3RXt8+s+TC5ANY4hiIWo+FIYLihMYb2GCwl0lU5n8roAIMOYigQSLXObFaqtZocnRyrveh1uipB4amzMNDOz06l27VK3v5/fMx8TK8Ay2JJ+r2+3Lp7T+07LC7EKkibJcBGsA1gxttzxlVyVsf6JxQCqe6TeFs+f7w4kT8L07Wjim9W03oJLPFMlI0YgDA+9l4l1vVUuddyqSrTment0m6n07aAn1eapcCVstUW6nvgK6g9MKOghRjwVQCjuCbHEqCib64DiO2DmcZzKpBSCoiVL0q1UpJGtShZMV9CYM6l0zKKUl0BegmGNhtNWU4n0qhUpJjNaYXZUqUs5UpN5Uroi4GBedXyTUfZEsrWXIrKY4zGVpwDO+9+RRtfZYEUxwDIS59tapFSMHAyn8llvyOd4UDZfSe1umRTKamVqUibE9K6B/Ol/Ms7P5OnZ6cywa9bGlsu/vzMd8RvTGm6LMFL2HdULfZ3D3/DwU8vfOX9BBzlb/rulZzD9/S6bd6cNuvzNJzn12blHrx72WV0f/x+BL4QI7AH774Qj+mL0cldAKLP50724N2mcVwH3q018FFj68C7JMDBnUmPUCf15/Ng3vl1HFwLgQf/LGTdOVvj7nFD/rv/6o/l93/nd6SoqSgZZahlMzhqpi2HQxum2zrPT4tTeLGMdFoza/EoKezgejreL0spMioen7mmzhRtFJgLU6tURvqsCnvP0MIjKj1V503biRysKx09MnkjhqBH6XEE0ZijI9msadMAAroGjlebJVoNYwFWgabg5PMG3s2X6qyq/o2mGU2MeYcO32SqotCkmIzHfD6W4WSqwBYaeMouTKfl/PJCHdIxke7RWOrNprL7XpyeKpOvTOpqoSjpdFGqOMfZrDqnpP14WiubQZ4Xaac4tYB3AF4fffSRsgv4jg0gwBobGIA1wDQ2MbDvGA8YdWwg6B/HcA6f++aTeQGY5+mu9MPTXj3ViJRXNiQwRXgGgHL8TRte2RYWIMcBzHnxCtJhXTSbfnMN+s59wuZzcJJUXwcgfLMW38AnAXUh0ObvYzxdZlM7SamF8Y3tpnX6s4B34bvp68EugMtmYGPPvLu5tn7502a55zClcN07tIs/sc4eJtm1pDkcHhcHw0K7tK29JMAvnPu7gHfxe4mvIc68c9Z2OG5u63xd0rTOnFXfBLRjbeMYAhWsn7Th7GiO6bYscOF9YP3mOJcr4FzWY3Ty+NzTYlX3LqqgWqlWBLYfKY9aibxcUXCI9deLJGAzAfhgBALqUOCAIkQAgABAXIOfs7MXMhxYMaikn7i/gw2oVq0QUqlaU9BFbb2mXXZlOBhooADwTIN1Wl3UgdrkayRd18doHcBrc8jZfRa05DOuR4CO+8ZO0l8CQ3yOrcPGAKZ5Gq4X9lDQrlzWsSkWKgJFkaAiDogGDjWNNn3FqNRnI1RULVjVYFKEo6yA0QhfwXQI+Z97YG5wTeaAaw7y7GaTqerTlQtFTZ+tVUpSLeQkm0oreDZZLmS8mEt3OJIykiVkPKiI8FKOG1Wpl8sKnBL9IzPCsgXy2hY6cxQZw8+R1NzYgtms9pPnl89ZNWCr8DpRDTruH5+GoKT7KPhB+DSPXzyTy05LatWa3Lt1S24fHqicCRp7sPMIfI5TKfmnH/9YPn7xXKzsmEgum9e2nXHq744VHVuqFiA+DxrCBGsZM03hVZ1De8aue+dawTw3fvz98WNv+rpm+0L7nWT7w3l2413Yg3e7mIj9MfsR+MKNwB68+8I9st/eDu/Bu5vPZpeNgzqIye5noubdthmQBNJ5ZNyd0U3OrjuTm56ngwy7gHfbxsC+v655Z0UZVhUy446NtxneF3/TLxzS7/3e1+S//ZPvy8nBkZTzBclnDcAjVQXmnaaJaFpERkwS+foPPg/OIgyAGYLYkYDzVZ8UxzMwb76g6qwdgwNJiupwZNFyPidtFqFjvhuQPquAnlVQMzBspKwCd5j13rRyXlQ8I0rhwbFXp3FuwtalUlHPMZ0eUoWt6i5AmemxzFT7Dod3Ol9IuVjQeyGCrRVmRyOhahtj3+l05eLyUp3nwXgql52OiYnnC9JqdzRNplwpyenZhermkSZL9P323XvaPpuxcqWqm4/L9kAODg7l8PBAWq223gcOLZsRwC7mDIAeTjiAl2sLeXoQzwTwDmAPR5fiEe+++67q/TBuMNtu3b6tmzkXT/dKtwagDvVYNqOuzWQpRdkrRh66emxE2Bzx3GB3cI5XjEWXj+t/73vf040l14cJQfvcB23RJs8Pth6fcY4+/+lUSKvVuRVtAn1u+iwL/50E4vl7GoJp68D3+Pk+R+NAXvgOrVtDksC7TeDaOvAhbD/p/HX3fLNfe/Du5ph8tcC7cPOaxCLd1R6G7174d3zOh0GnpLbjcz7JvsU31LsA5tvAu3XXifeR/gP+XAWHIgCKz11jjnVLdeMEJndeGs2GrscAChwHO40gELIB3Av/xkZhY1hrWdtc45PjHehxthh2EVAFG3LFOCoZm4tr0g/WV7TwDIAx/TIFC1XWIi3NwwPVKaOAEIAgIA+fc336f3r6QqaTFSttHbDq66BV162o7UtTiIFgGPZCC3IQSLNiVBZPM5By9fvlNO98Dl33k6x6va39jIGx3lxOgr/zhZKOgWu5YaPdxyoUqPzbv2IHuuYg53GOBqPKBrQhn4F/YjIelhHAM8M2GlsN+Y2UFh3hOx0jZbpapVT1faLnwBhY8NB077gOgBf3AXhXLZakUixLpVSQZpkAo0i3P1BJjh7psoORMtSyBEJncykVinL/pKEFI6ajqRYuIf6p8yKX0+eLN1gulgJg2CuzA65mpJA11p36WsOhsummc9ijSHssFFhrdzrSHQzk48dPZJFJyZ1bt+W41pB6keBiUcHaeq2mBcUI2vUmE/np++/JB48eyZjCTVQlLpb1/WB+ugSGF19jHqFNTAEMgpXDfk99T94jLeBRLF7Z//AZcIyPsUt1eJA29DPND0fr03YHTniO2849eLfNAuy/34/Al28E9uDdl++Z/pvd0a8HvNtddPvfumDFzvefmHZkWicxCMlJWWvT3Pz4pI05/dm5TwnV9sLxXLVjUWMHF8ypIN2C6quhRh0Rw+vXj/clZMzRjjupvllL7r+1GQIZBGepJoaOHPort4+O5M/+6Pvye1//mtQqFSmVi1IsWmqOSFSsQiOaC1mi3UJ70dhzbU2LyOQ1DdRrcvI1vDXGxIpTRIQ5Be8Wgvdp1WVJhx3JZDm+0rUjDUUr0aIDMyXVaKAAHmkWmnpEpJZKcyr4TaqryGyJcx05++pILtSptYi9jTf9L0URemdcEE1nbJRBQYSX9A51yjOqc0N6LvcI84++5nNZBaxg0kk6o1HrTq+t/ey0+/LJ42cK6KUzeak3D7SqLZVjSV1BtyidysrJ7dsymU31WjAaytWGRrufPn2m/xO5pl84s2zuqNyKkwp77v79+9ofrVjY6VzpH5Fm61F+ikHce3BfhqORjsE//uM/yhuvv66sQs6h0AWptWgZAWIOe7YRc92Zo6NjaR40FZzzFFuuC0DIv12bDlYe4wYoB5uOjcrXvvY1dcbbly1lfLBBADikYm2zZhslHHDYgpzj1WWN3WDpzHE2XTh3fa4nvb9xUGEXwGsdYBdfJ+Lv7ybAL74pTmL3bTI6Sam820CR1ff2nu76s8sY7drW2uMSqs2uO3bHpNWX7NKu4/EytvNmT5MCStpigv3yY7fbm3Ws+evX9zXMWbUK+gQakJtsRLwP1/+9Cgit7Mh2VtU64Hztcw/GKAns2wSI79Jm/Bjvn4+RM7WuvefLuQI0KvygFdlF19hGvaFFJgbDoQE8BJgmU/3OZBlSlt6XTil4ZxVdF1rYCHY31wQ8Yg10uQJPB2TtdFH+Sq0iF5ctBQ2Pjo8VRHv84UdXgv1ch2BOu9vVVF5sBaAJgR6eUC6bUcCFYBif97qdCFAx0A22fHxeMH8ATrL5jBZRwH7eunVHbbZXBO91OlZdvVCQMfc+o7iUgWx+vsAZuwomms4t38HmB1xxlp4xpaxSa9gG8hVcz1NnsVP5glXORZaCHwKLYdV11wA0WYyJAlvct0pUoNfWONDz6bdXPC/XD2U8gm03knq1otXguT+KgNAOdtuKZ9mcdx02xkOfraSVaaf+GM99PNZ/Mw/8OfM8YOuT0lotA94V5PjgUOqw8PIF1Yyb4mPw1PApOkM5ODqUdGoppUxGXrt9V1IC282q514BpJLWVGlAY3wT7LU7WsxXBxPxn5qNmgU/kSOhEFXB5D8YH46lTXRw8WuyhYLOTU25JqV8OpXDBtVo06oTDEuRucRj+NnDD+Rnv3ooQzSEc3lZTLlP0zp2BrylzUK0Q284J/gXx0cn8ujJYx0rZ62G7E3G0ysvu96kz1X8FL4LfQD3jf2YVZCcdXAFJMfXkRvrSgLzTjNIYj/h6rt5bdo9mLa7jX9J87c/fD8C+xGI6rrvB2I/Ap/DCGx33D/NRV5mA5LkhP/mqs3ufP+JelOb+7lr2+Fx687Z1pZ/H3ZztXlJeobmyDp4Z+e9HHiXDNTFN4rJYCC6dURt0xkEiMvy9muvy+9/8xvy1uuvSq1W1fSLfN4iyalUFm9NsvQxYtNpCkbk+ONwKciXoRoeuiYW8lR3XdNZDbzDcTMAL6X6dlohb24VYfl+PKXqm1U4xdmmGcAnjd4iFD2dynDQ199oAnVaLRUnpmKbgnTKPDTAUKPkQhTYGF+uPYOThS4MzqCntGgqFBsD/bygwB33kcllow2CgXe+yUPrBWeOlJU5DIvBUIbDvvT6Pfnk48eaQtvp9mQ0nkqxUlMQslqrauELgL5qmc9ESIXqkkJVKkupQpW8hZydnWulWu6HzYWnzgKSwXTDaaWfbNJweJ0BwAYQVgbOtmvLffN3f0e+8c1v6uaHDSGgGwAf6awci9Ou6bTttlyemzadO//o96BdZ8CsvWc8Fxx6zoNBQl/oA23BNnnnnXf0u7feeksd/ocfPFQBcTSbSGu6aF3Kvdt3roqY0BcARApVwPijf57iFAcewvfPnfPwrYqDdknf+WdJAF+8/U1tx9cC30iFm/7wWnEgYlPf4n3ctvonbxp++8C7lwFe9uBd0jbx5qgk2STXAvNNc/iubJqHbkvCzfCqF7uBd5va3zaP/ft175YDO/6ubbPHu1wvDi669lb4HmO7+Jy0UAIycy1MvlSWdK1eV6YSrGwAstnUKnkz9tgWFd1fLKRarSgY1O9RbZxiQFYtE6CJtlmDnZns6yzPEQYY1WMXy5TU6jUtaASI997Pf66sOgcvAO9IfYTtxPfYjsvWZVR5dSrdTkc6rUsFltBvJUjEvVuxKGOr+1g48Mu/uS8txpTOyCuvvKbn0SeCRlSZVc0yNOdSIsOhpeJy/go8XmUGxJ+XH2M2dbVehccBzHnass/nFPUeokAgtrpSqV2x5LjvYrFkxT5GAw0yMsbOUqetbM5YcC7jwLjXD07UbUGLDr1ddAGt6MNEx2s46kfBkFUQ1IMxChCls3odB5iYC4wboBTtMy6eyksGAymz+UxKbh+fSDGfV3bkIpXSiq34RbliUeZTkUIxL5ViQaqFvBxVqpJOG5joBR6wlRS8Yl76tb06K//2e6Qz+AflclHnLlkIzEUYhFaYI6X+DOMGyIhfWCiWpFwpGzCt1eOH6hPWaxWdD0iaAAAiEfLx82fykw9+KWftjgKZKc268EJlqzmw0MwIJExy0qg31deiKAdjpwCizk8DExk3rq2pxtEcdbaq3yN+oZ8Xf5fD9cTWwD14t8uauD9mPwJf5hHYM+++zE/3N3xvn4cTerPLXxXwbvN9bhvbXUC7dZsKd3jjG5akNtdvatyxMeDOftYz7+Jtx/8dbrxCZ8YikqtZomCMBcIF8e27Jyfy4PYdeeu1V+XVV+5LvVaVGhXAFGmLItzo72QtzRTwC/YaEXSuCfCm0XSNyVLLAoc2rRsXB9NIBQJdA7Tib9w4quMRXdd/Uxhi1LcKaFHVMRxk/iZFSJl485l02y11GnFcEZaGWQCYRp/YTFG9TcW7ifQuRWq1ojqp/Hhklt8cj3Pr6UxUri2UCpKhii5ptaRvshmJGIu+aeS6AJ7KjMjmNNWEiLqCTsOh/OK997TSLKDe89Mz6Q9HmiLCcMPkGwxHctA40EIWjP0ylZJiparRbtJ7tNBFfyC1al1ZG1SZs6i9CZ3jzOK8c33/AVRjjADeOAYnnLHLFwvyB9/7nrLs6B8pwzjOOL+Abzj0OMikrj59/ETBO9h1aO3A0Ds8OFAgkA2pp7aquPp8rucCJvIblh+MvH/6p3/S79hMHh4cyj/94z8q8+6tr72tDEaAysPmgY4TY8+1mKe0Qxot4B/t+WbLN2zx9S0O3oXv1zqQKH5MHNQI0/62MfG2mQhv2wGHeFpPeP42UOvTfb8H724+oy8/8457dvDOwe8QqPY1LASbQ/vm8zUEc+LjuMmmfh7g3aZrh+9V+L5uex839TkEBb3N1XVEbQsFEVRgv1hSqQOqwMLQBryy9L+qPH/2XNlGADZexbQbBUyOj46UnQbrDp041mBP6/P7BcDwlEECIgZYGKM9nclJ8+BAC1kQKPnZv/7r1ToPSKOsrzTABzptKTk5uSXn52cK6gDA0K+L01O1ibQJEMN9O3s6DAL634wFTD4Y8bDz7t69p7Ye20K1Wc71KraAQYu5AYIc49IHnkXA55466lV2rz+TiNEfgX82j4wpH67F+nk6clyWos8DPT5sBv6BFZIwRh8seO6W8dGiD5Gtp9CWp9Uy9ti2cq1hhZzyOWXzP3/2TH0MBTfnVJelkIVX0l0xBDmHeYDmHSxKBcG0wJUBUACp2D+t9NpqqXZdtVJVHd1cJi3Nak3Z9Rr8zOUUCCvXasr0H4+mmlJbY47l81LOZaVQLGiWgQciNbU6X1AAz8eYPuF0kbrqrDvY/nosxbgoDDaBfTcyXy1tWsYcw7zANhvLbCV1wTjgV/Cjvgeg7mKhxUpUv/bZU/mXn78jj0/PVCc4DGDTH65tYJ4z79DnA8DOqj6jA7n23KyaL+eFc8aDlO6vcb+rYme0uypSEb7H6llHFWh9nYjb1Bs2ds+827ak7r/fj8AXcgT24N0X8rH9dnZ6G8D06Xq9B+/CTcC6MQ7BrnATkzTmSW2Emx2/3uo4SxOIOwzX21ktJc6881STpP7sCt55EQffhFh67kqTRvu9gCiXlYPDA2lUq/Lq3Xvyyr17UqtXpVouy2w8liwRcaqsod1WKkqViqbFgtSrsABqxlJTPbl5FCE350x1YDQl15xyLTYxJUJvQB2pRlPYd+gBKdMtJbP5QubTsYzGI3V2h4OhtDtt3ZDADOv1uhrt7bbbMhj0TDNujG5LyZh1mYxU0GWpIgZdUEeV9NZqGYDOdIM8Go3jadp2RQW8zAnOSbZgmj44z6T/0idC0wrYRdpHOJG5Qk7Td4olE4zm3qiyxsbm7PxMXpydKsOOVKanL15EhTDQjiMV2CL8xXJJr1Esl62yXColpzi/U3TyYG8std0BqVep1JUmHX/TFwAvSwleMeN47gB9OMCAbLTJ84VBx3ku4u2i3swJxto18diQAcK9/vrrytBrXVxeCanjvDPOb7/9tm7cvBiFp7vg1P/whz/UTQxjivP9qw8e6li++dabmtYDIDobGwjpFfnYjNI3wLu/+Zu/MdH24CcEH3wOJznf8eNC8Dr+Dvp7EZ7zacC7cP2IAxe+6XQQ5dOs89uAu9XGJL5i7cG7m2v4lx+8Y46F4J3rgoXpZOvmoYM2STYxHMv4cTdmXlCc4dP5LuurOoep5LuCd9veu3Cd8LXU1wfrP3pzBIEacu/+fQGQa52fm3YZlV2PjjTQ8eLFc5UgYO3jO682+vTZUykAsKRT0rq8lNGwrwEfSx80ZjtrJeswf7OmEzBhjc1rpVCunlbZAYJhpXJFztGtIzUxSmN1Bt9g0NeKpRQsevr0qVRqFEMylt/Z82cRgzCt/XTNPH/ePp789oqsaJIRmOJ+SE2tVRvy4sUz6fY6V8xCfSbY+LlVanVwTvmJWufJqo+6nmCYxu2MeNOYM6mEsB/ctxcmuPJfVHqXoJoVaCiWqOCODbMCE4yL+j9Biqt/xrOh4ruOL/5NLqcs8aOT2/Ls6VOV9+h3u/o3/VF9XpX9WM1JByTpA/ekRR9mc7W32DWXfABMeh5cAAAgAElEQVTU4nqu8aqM+Vxe6gTypjNpVK1qLHZxPJ+pv5AvltT/GCENQrX542M5qFalpBkAC/UjGDMH6mx2phS88/5ghzWduVhS/8EDrJqurEXH0BSeR6nOMwXvONf1AnXu4x+hV0daqgYdLWUchqEVBQOGXGp68XwykSfnZ/KjX7wrDx8/1uCj+8V6zWxW2+YZm85w1nSBNYiY1znqYB3Hua4xz9CzI1xmw3047ttZha77GLLzQnu/sqGr9X8P3n3alXl/3n4EvtgjsAfvvtjP77eq99ucy0/X2a8GeKel529o3nmkbeVw7TLGm47xDUv8WfB5yA4yYMWAMn5Wbd5MTfbgngN8m8A7nI1w0+R/h7/jDknYZ3eiw40KFWSJGsM2K2Sy8irAHVHfXFYGna5MBgOZj8dSLRXlzq0jFTdG8wTn8+gQ/Z0jZR54lP3qehRGi3iEAF0AdcqUmwFGUXDCGGaT6UL1VuAXLKIUXjYfsL84D8eaKLOLGbdbLZmMAPaojNaR4Wgg08lEdVtgAzITqoWi9tM+S2mE+PiwqgCfRsnLZQPwsuj4GEOAfmvUHRCwkNNItlbNjarnUV3NI9g4ooBLlboVclDHN9JCYoc3HJDuO5ZOryPdXlc6va60ej15+uS5lCs1yWTy8ujxEwXvqDrb7nUVwONvK4DRkSePn+m4smeDOZGNdHP4zsW2SbOi/56ipczEyUTvg2fI9/z71ddf0yi8999Ta9icwbyDDcCm4+TkRJ8NKWC0+7u/8zu6qXnx9Jn2iefBRoUKtpzLdTnutdde0/FU5sNkorp8fM8PLBPSjhgnWCNE2B+88kC6na48+uQTddjpK/p4tPf+++/LX/3VX+kGKNykh+9cHHTzdyzcECYBXiFIl/T9NqZdHJiLA4UhiBauI+F58WtsW9fXjUESWHKzrT14d3NMvvzgHfesqYHR+sYcYkMcB6iSbN0m8M51XM2OeFGk9cnN3n543V3mbdK7E/8stHnb3qFN34cgpV/DwaMQeNcxzebklddek1dffU06gDuPH1mhiGpVzs7PNfDDTz6b0/XUK4DTrlYkJQ0wn5PW5YUM+j2t6kmKqzOoOd4ZRx6QsXRAq6A+Hk2keUiabkMZzB9/+OHVc9br6hpsgv+cT7EigiHVWkOLJvGkLi/O1S4WtQCSrbGs66zb5reY5hk/tEEQplSmuNBUv6Pi6HQ6l9PT5zJfzNQWYQu9n8VC1op29CkOYe8adhSQ0uUfuE+fm35dK0KQUfCN731NNwDoZvEtY96RypuLwB2YXXOVprAgoYGIdgzFtjJXlWOxN5ms2Suui/QEn/E8SEPmnl48fybtttnXMJ3XvBrYd5Zd4OCSpsVK+hr4SvsGeJZX+njzuZSLZU2TnY5GclivSxm5jmxGWqOBTEZjaR4caV/5AdQ6LJWlXiholVhVI0nZ/fC8vWouAUbmJ2MOy0/tbyotuXxRgbKryqto9WVSmkmwXMxkNBiqOghFubhVf2bcz5wCUuPRVcEsfSYcTOp4NiuTERkAQwVtJ8OBvGi35MfvvSs/fe99DU4yRvjBrttoFX+NSeo+eyFf1GPIPsDmO4jNuGsqdpR+TRueHstc48eZh4yDA8bOzPP54zZ5D959llVyf+5+BL5cI7AH775cz/Pf9G52AZY2dzDJiU52rJOLUySIbifI4H32fibfxbqNRPxoQJL4jztS68ZnW5+3fR+2G25IQsc/vrEPnQc7/zoDL6mvK3DOHJ+wDXNiV+Cdnx/fIMU/v36dle6It53NWDQcxxlArpDN6U4Btlwuk9HUoDH6POmU3L97Iq/cu68pj+ie3D45kVsnJ5oupECYFrDAucO5zAr5qrDk2q22suZUm20yk+l8qWAeqTgfP3sqnU5P+iN0gZbKEptpCupE02NpDpYfWj9cw0WW0btBN4hItUrwzWeaOqt/w6aDdZfLSqlAam9BqtWiNAEcDw6kXq8o8MYmy6P+pKbqmEdMCtiACsyJjQXXg2XHDxp/jHupWtHnutD4M8xDNP+IMC9lOp9eadvRz0cffSSD0URKlZqMp3N5+vxUU3t1s6Ri1yKT6Vzyxbzq+JFWe3F+oRH9eqMpk5ltvi1NiSi5qC6e6x05gKeFQqI0ZfrDJobncuvWbdWbo4IuG89Bj5TcqkguLb1hX0a9vla0K2RSUixXVKvv9t27mp7VqNU1hYgfNiKw+gD8cKLZ9HznO9/Ra3paEBtGmCg8b7TsmCOqX1M05uO3vv1tZZ/Qd5h7XoyD9FmO/8u//Muoqt8KaOHeQyArBOp8joegnr8v4fwP39FtwFsSQHjznV4FCHyTEL9euBnmuyTwLglI9HaS7jNpvfL+3lwbb640m4pYJI1R0n3fWJe3CHlfPaPkhS+xYniS9VpXCGLd2p9w9zseurvi3qexH9c6kajjuq6bq3555cZ4tXF7XlbFlI2y6Yxer/jptiQ+b9fdywqsW/Vr/bHWxzgwFs7RECgL2wnf203j6uBd8nSyWRJfA5LAxKRgV7zvfgzrF6Ac4AhMcAehkGmAAQ1DS/Xmmk1dJwEULKBB8GqgYIsCEJOJMt7QPQN84Yf1kbWCNRTghfeeYwx0NX03/qBdL4pAcAaAw4NPukYqc20ppXJZbt25rWswgBvtsW4jMYFtZN22tFmqmVulXOaKtZVWGwdbr9loKmCDLTSWekl63Z70+l2dX9wPwTYbMyyhWuArG2TPfJVG60UWYHFh3Pm+WECjDt0/gmlztQm0a0uKPUs9Xll8keasFspazXPXKUSz1otF+BywghH4IgY2Yith6sEYw77SJmOOXqBJgRTkw1/9yiQ6KFSC7obdYQRu4isYIEZwkR/YdPQPcIo5oOAXzy5taZ2Mv7PvMkuRcr4o+WxWpSlUmiMl0gZ4nc5UigRfrFmvy0GlLLlUWgqAmxmYb4BWpMfaMyHdFgabAcH4PLnIn0ObEa1Cqg8bcOk2tAzbPw14N1f/jJRwTVWdUDhLH6RlCWjq8USzH7gP/C8Cicu0pd1yr3zPfB4PunLaasm7v/pQ/vmdd2SOjyRp7YOy9LKkKRvT3tmQ9ItxZ65lswVNRYc9qWy6KJDrQLprFjqL2IMRzlp1TURnoob+gs8Ze/9vBm/W2jx/6oFtS7I/17RoEs65vkYltbCbVXMgeUcDtj9sPwL7EVgzAnvwbj81PrcReJkNQPJFdy8usWtl2aRN5WfvZ3Lvdwfvbt7ntj591u/DHoebhnWOvzv/oebGps1GfLNgzuoKvItvbrw/2z6/ed83BcepFqupoLmcOpfzKHWzoIUqcqqTM+z3NLpaL+bklQcP5MG9+1otFC20k8MD1carlExTjkWRGD9OG4LFOHe9TlfOzy8UEGp1ejIcT1QD7rLVkmeXZ9JuU8BhoA4ou4k5atSaEoHjmZIiTLhcVlMsuKfpGEBqERW5mKojqXsBG0h1ANHp45zDg6Yy7hhOdGNuHR0qeFc/bOimBudZI/REeDNelS2rLEHSoPjBgUQ0m/tjrLSiG04oDmpUeTBXKCibEMddNwpz04dB3200HMjZ86fy7MWZ5AqWHvvsxQup16zq29GtWwpC9vtDKVYQbZ7p5rDfQ4suq6w79JZwsNkwKttDC1vMddPoldjYCMIcxIFlblarNWMzkGbc7Sprg2qBpHz12h3dEJQaVWWM9NttGfUHMhpPdIMGGxM2ACk26NbBSNCCHlEknM0AGnlsJAHvYEryGQUn2Hx94xvf0O8fP34cbXbHCuhxD6TiMqYczwbU+0873N+f//mf66YzTJX6TYF3/s6sA8M2LfhxQDAESJLOSwIQ48dtAvbCY3c9zl6R60DOumsmBSTW3X+irdjROiq35TOAf7vDbDt26CUP22Zf4vbjRvMvBd6tzrbrrtj1YT+UzRJVo3TwIKxo7q3sauPdfu0yJ8J3iOvEx2cbcBiCfkmPYp3di9/Tun7EP980p1nvsA+sqQBnnqbH52MV1LdiE6xnLqDPOuzncS9WeMm00/ze+uiRzuYKFpEGy/leIZbjTTJiYJqxkRwFgJBrtnm73At2hs8BCiulsmTzBuAQXEKvjrXeAUPWXO6D7/06sKcULBO7B3TIlHUOgEeqbyatIKP3net4pVau3+m01OZik1NC0G4F3mG/AY/DzAiuDWuP1ErGCb06xhEgCh02bIKDMPZsLAXTfywAgm9gQTR+O5DoKZqetgpopKDocKQ2lAIj+DnYVeyO2xkAWaq+12t1LYr10Ycf6m9Llr4OBqPRRuqo683SH/7PZcw/oE8OKlH0gR8HWbmvfCoj1WJZA6BqTws56Q6HCvDSRrVckqPmgdw+OZZDxipiq+GP8SzwRXjtAbiw3cCYCt5lDTTEB9Hv0bFLm2YczHm3p/g12ADV8SUNl0q+M0uPdRDM2P0WFJ2SzjwzSRTOTWfxceYK1vI/4PS435Xzdkc++OSR/MNPfiIzCn3hr6n/ZAA07wAgtOGDli7u71MqZb4mBcrIoFDgkTTeqDDa1XhGUicrv8xYiD7mrpdnds7G3rNibA55Psj1tz7JFvuM22Zbk77fds71qyexwW/ucyzolggfvqTF2h++H4Gv9gjswbuv9vP/XO/+ZTYAyRfeg3frHsi2sd32fXzzFR6/aaOxDVwLNxvxTZFvlsLfcTAg3u/49cJzzZm5vknW46PUFjYRKrZMIYnFUnIFY+OhcQdwg1NdzaWVRXXn5JacHJ/I8eGhHDUqysyqVaiIWrYKr6qJktaKbWjlwTw7v2zJ2XlLWlS86w2k3e2pjltn0FVQjxRaADycNXTwYODRJwXUshmrFoe+z3wu2UhzBabYfDpSZxCRaRxbosnKViIdNp2SRq0mlUpRnVzSUwDwGo2q1A7qli5TrSkIx4bHAVOAMyrgKnipjjmOJk6wpWfQlz6V5DxCjfOYzmhFXCL5HDsYDWVEOtJ0Kp12Sy7Oz3QMOr2+DIZjBTOV8UiUmQ1ToaDpSMsUrMQBCTkWfV4sVXOP1GIcWE9NBTRjA8O/P/74Y91M0d7dO3fUAeZeYIkQ2R6MGf8L6XZ6Cvqh/aeaeqWSHB4d6saOcUNEu9Ubq1h3uVyQWrUiz54+0XuibX7Y+Hg6C9eEwQEoB1DHWHkBi+9973sK3FFdzxl6FLRgzgHwob/nmnkPHz7UY/7oj/5I7/Ev/uIvrjHvwndjE+DFd6GjHn9ftrUTBxU2nZ+01nB83GlPemfj9/Byjn4y0PUybewK3oUboG1rZCIItKOF3IN3nw5+3ATeAU44qLQJvPNnvA0Q47gQ9No0H7aBd+G02AbUbbruuj4kvbfrbGV83oZ993ZcEoK1js9Yt/gbjTNQCYAf1ke+I/jA8Yw5ARPWXwVRBRb09Cp9EtDo8vTsSnICe/XKq69qMAZW89UPbPsInHJghT6ipUc/WIu5jvcL8K6MjhrsrYOmpbV2ewJYqGz2qCK869k9evQoYm9NFVxRIIT67EvTJQMIAjTwVEzYe14gAPtiTOzTqA8LyWcB5qYK6CgTTxnTll7qc01tuRaAsOr09brpxHHRuX5urHf6akWLbF13kMaemYFkPj8cvAsZWXyH7wCLHqAUMKlebyggWamUdZwZE9JqKeiBRAZpzZcXFyr3YFVRV9IDzoIGvCPtVlljkQaugoCqLWfabnyu7Lvl4gpE51p8Vy9XpVIoqmwG4OZgNpXeoK/ByRKFRypVaTbqKk/SRCNW3bS5ZHOmS8e1FaCDV0cRLrV7jDHsvKz6TABzearZ5q0ACvfKGOuY8b8CbwB4pNFm1OYDrOFD2Vijw0gBC9M6tH/bmON3cB/0h/NhXo77PTnvduXDJ0/lH3/yM1looDOr4B8BXNW7o3SuOqFmwzy44HPEftucwR/iUAN+LZjt2ncO7DI36Ddj4KA253Kfnlobt8mr1P+btjq0dzqvopdwm23dg3c7Gvr9YfsR+C0ZgT1491vyIL4M3di2Odp+j3vwLj5G8U1EuBEIj3XQZvsYr4o9+LHqTGXMqQp/1m2Gwo1F6HzG0+NC4C3O4PPrJM2ZsM2wDf6Og3eRN60sNRw8QJgyAsfzufQHiC5PFbxjoSvkMnJUK2mq6a3jY3Uwi/mCnBzU5ejwUBr1mjRIn6UCWSoaD3UqZzLo9RW0u2x1pN3rSbcPI21gVfFyKblst5V9d9mCvTWTbKliwJc6fnNNKwE405TZ4UiqlYo6cnmYYakokkvKLiwJ0juoUEY0mRSi2UxKpYKlO1Uq9n+jKge3DqXRPFRHHmeXNCOKKvAcqAjobAcTQqZCmwF3zlLUp52COZDRTQGMNTZZMAjQeyFaTbot4B1tnF9cyNNnph0HoEXKa6Va180b6TrKdAOUzKYVBIR9NxoSCc9q251eTzdsbBppA9eStGP6S5qqV5k9OjzS++b8yXQis+lM8mVjUVYrJd3IwQTM5Ipy5+4DuX3Es6xIf4BQdl5a7bYcNA9kMjMA8Kc//ekVEOisO1JpTaTbNJGcdeeae2xAv/vd78qTJ0+u2A3o6VHt9vDwUN577z355je/qRtdNo8/+MEPdGz/+I//WNvj354yxjCH78bLgndJ72To0McBvfjmPTw/PHYTcBACEvE0WXsPba2I/05qMyltNmmdSgIO1613LwPe7bImxjc9V+vTjifvwbvPBt65xEI4P1mXWCP9/bEgxE3G5SY7FX988RTwbT5LEjAXnrNtUxzO313BN5+L8eu4Ldxkp0ObznHOovLUPQImah/GY9UHPVfNUdOGA6gByCJ44WL7/Jv/FcDLZ3VNc0YYa9+g27sS6adt1lRYZ14lnGu4PAHPknZYa/nb9Ub9WO6PCqH0uVarq67obGnMNpjvfOd6YNhH2mg0mvLhh79S5jw28PziTK+B3aG9ZvNQbQ6BNVjstEXgRfXhxlZIg+sDzhjglpFSoaJatMg1XJWyp5hC5CM5CEeldiRQAIzK5aqMR2P1FQyoAlgyiRBnd/FsHLyz71cyIpYebgWz/Flx7lXK8ZKKqcWosi/+QV5u376lDHGO5zj1GUpFDRiiSYivwX25nppXWeU4AnUE1xRkogJsuaxtYFt9frkuLcVM0L9lXjhD79bRsZQB77LY25a0+12VlLh9eCRVgqAlY+Xxd1FBT2OLMb6AosUyBTdg6BuwZmQsA1wd4DKWXUoDbxzjenE6rrD9IkBUlnMNiBLM03uLGHv2PAmcego1IK6BiAT60Fw0+Y6FAcPDgVz2+lpp9ofvvCPU+NXU3kxGg7ejEcFOC4RaurMxJt2+8Tw9NdpYrBkRTU1esfTc//B1yDT0DCh1Fh/3zz26Zq7bxdV64BqGe/BuR/O8P2w/Al+6EdiDd1+6R/pvd0PbHOHtPduDd/Ex+nWAd+GGwh21ELxL2rC4sxE6Et433yDEN9/h5iHcRMQ3W+s2SH5Nd5IcvPP++/WYNfSfAg8wo7Lo0AjsgrGCWERO0WY5bNbl7mFdj1OtHnUwywqSoaHSbNbl+PBIUzCW2oa6XXo+gBuFJdh4tDpdWUhaBZLxFCeTgWqwkUYLYAjzbi4ZeXZ6Kpek+yBcvBDJZ3DQrEIeYCMJH0UKU1RKqjeTSYsCjUSecRJJBwbEQnSZ83BMqzDTTk7k+PhQ02YrtXpU2a0gKaLK5NaCvFGFLWKveaoJLDgHUTkOoNDSg0yDBvYcEWBPEYJ5x7gCzGnkP6qk2rq4kPPzM904VGsH+h1AJSlYd+7ck96gp5+xOQK4RA8I4O7F6ZkCW1R5xbllLHs92yjCcPO0nEa9rvcKaHd6dqq/6Zs+n4MDWc6n0u90VIi6WijIvaNjOWo0tfBI7aAhy0JBLjpd6Y+n0h/P5PTyUp4/eSK1WlXBXU3NQsS8VLoSIGcjCfOOjSc/gItUqgXEg5GAY81GFOCOTSqAHSmygJgAj3/7t3+r7QHoMWY/+clPVJ8pBLeYv+7oh3+H77zP6dXG77qDngTMbQPv4ud425vW63i/14EUu4B3Sefu+tk6m7ErePcyQEtSn3aFpPbg3a4jdf2J2vOJtDpjqcfOvNsG3vl8druwaV7H7ek2n2UX8C7JRoc2Nm6v1oGN8XUgbqcdvHMwwI9Puoe4nTbbuVT2mbOLYW3DCaL6Kj8O4LEOegVuQB1sBt+12qZP589D0/vGEwXVDEhr6DUcrAP84Vqsn1yfNdcZRQ5QsM4DYLgOHuAcIBgsMvp33rq09E1SfIdWTZzrAuTQJwJa9Bc7T8oqFd7N7wAw4ppUOzcAkP7Rj48++kju3Lmjn9GOsQSRqrAq5LVKQ1ptY1u7tqambypja/U/laUyaas4CqCjz0VBOQOY/VjYXgYEXk+/BuzxzxgrgM+w8AZ2W+df9GrxPqD3SrscC/CIj0MhDtrn8/rBgQYae10KNpk2mxd38iIa6gOoHrEVYqB52PP8TfEHT2F23cJao679CotwHNQbqi1MlkOv35N5ykC3o0pNZT6q2NZiUf0Z/BH8Fwfw8GlKVZ5FWuYKxpv2H1idAfYFBeP4UKsbR4zHMACM3wUAxz2SLsvxs6kVNLFAgBWUyGRTUijmFSDz+ahjqoFS9Pc0z0Ln4ICMiuFITttt+fF770uHeViuqD94dnaq88NSbY155/0Kg1PhWqD+q1hhDH9nfU4wVvzt8iD8rUxAMhi2FK+wAMbN1NO4Lda5FS0S6+y3ryGf1R4n6fABxsZ/9mmz6zya/ef7EXi5EdiDdy83XvujN4zANkd4++CtA+9uGqqbEjsr3ZwkJzj87LP38+adrGsz0bFOMGpxx+6mo7cag6Q2Q8c+dBTWjXm8jZCRsAm8MyeV/1dOLNHGpA3MCiQANLJjQvDC7zF+PW8rBO+uOc1BwQ9tj7SJbE5TX7/1zW9KKdKqS6UXktc0Epz/lKbFHtcrGklFy245X2qBA1hn9I/NBeAODDmr1Ep/zVkjuk5lssl4JN1uTyY4i2jTkQY7AbQbyIQUCKKyiCfPU3J+0ZLOoC+LNGLOVEcTBeRwttGjY+NDNL1xcKAO2xDmGBH4KHWSfvDDeWwKcICLEYB30KxL46AhzeMTS1vKwrizEorcC2Al11GnEGdvKcrKw1l15gTXnE0QVya1N6fFLHCe55o6ib4LTDxjFQJIFis1efL4kTx79lSLNdimJ6u/R8ruW2oVQTRy0ALkB+cb5h5dQxOPcbx1+7amLF9etpQtxzN8SjXYLmw8kcPGgUatKQgCOIYoOcAnxTpuHx5IejEVYQOQy0gtn5PDSkVev3df7ty9Iwe3TqR0ciLtwUA+fPZCPnx6JsNlWn76rz9WHTw2hDAraRfRc0A7nPrf/d3f1Qq0PGs2RjDu0LUDpGODx7yAwcGGhu9hoLz55psK0AHeAdbxHZtCnHrYfl5J19/B+PwPGW2h8+zshqR3yjfh/o6Hv+N/h9cNHfuk9/umk319zXUwYPsafjOt/bNsDNaDhkkaO6s+J93jp9nA7ApJ/WbBu93EwXd5VuEc2fX4RFu3s+bd9RG1tlb2I7RdpleGbpQVEmB9S2LeJdmP5HdnVURpZZtWLNK4j7BtviSNXXhOOE7+3iaxWMPjks4P7y/pvtY9N79HZ/Uw1FSVZRxhRsM2R08Om4VN8OrlrMP8myAF6xvAmvZfA1mWlohtwCa1LwzQc/CHtZV0TeAY1ksqgXsKKf0gcOJ2XcGi8dDSKKOKnsfHJ8oY42c8nWghJWQuWFOVeTcaycWFFTli7UYTFdDj8vIiGgZjdxnIRcGKoqZEKuuvWNS1nD4R5IMpjiYfAZrh0ApWFIuw4YvSH/YtbVb9C+7GmHeAjdhC+7H3kGAXAJ4Wh4pstae+GtMKkIbiFSvdOZ/39pkx7ZtNGIJWrddthfo9V76TFWHgHC1YUTRgi7HAHvGucL9drapuWQe8XYB+9MPSd+0+VOs2qvgK8IUPAcOt225fzQUrkrGIGGq5CFgc67MmQEoAFNteKBas8EQuJ4flqmYwoK1bKhSUBahavzlSY0V9EdW8y5GabHPJKrrSP5hzeQ1e0nGbjzlRhuMCTWDruwLIAH/zmYGlkY/GtdTnoXCWFsVC18/9zrm2x5iYHInppur4CpqOQ+n3+tIfj+Si25N3Hv5K2mjnFkr6/bPnz1RCRf1BzZm1SrHOsEx6B/UZ6xgbgOd2nftTqZFIC9L9MdrQe45YmPwbUDHOXLdU6FUxG33PAzjPwMXrGofb1vbPYqOt7SR7fNN62nX2mnfbnsf++/0IbBuBPXi3bYT23+88Ap8dFEsC75IW+2Sg7rNff7db/czXiYoZrLuat7/uOkmG9jq4dTM1dq1zEX3hmwu/pm8yvF0/XwPBOKj6e7Xp8kp+1zcXK+Ptx4ZVIuP3uem++c7Ye1bdzdvTlJEUab9ZqRbK8v1vf1deOTmSehVAK6VA3fFBQ8rFvCypopZKaYoEjhiaKTiT6WVKMrmc5Ap51dqh8p4BfhkViFb9n9lCZpOpTIhMD/oymU9ltJhKfziQ5ZCqrD2tzkp6LEUScmlSWbNCjDRNJFVTcW3cJuOJDPoDrZaKA7ukMu7cnEt3TtnYhICqpoyMB9pnUm1J+z1oNKR22JRKrWo6MTiD6hxnIv05ADUDH9Vpj4ShF9w3wuM4gJGQOOmvs8iJB+RTRiHMitlU2p2uOsPVekNBLSLzMDMApzqdrnz88SMt4NFsHGklt+lyLucXxjqDqebXZw6dnp7pGBweHutgtDum2cNmEHDvst2So/qhRst7va5eYzaZSCWTkWapJEeVshyUi9Kg2m65LLVSRY5qdXnj1QdycNiUcq0m1cMjKZYLMlws5OHzc/nnX3wgHz56Jk+ePZWT27e18i33gVNOwQ1SYUmjevfdd+U2wOLJifz85z9XMBdWh6d4seFz7TtYg9wb7bAZhKnH/7QDw+OHP/xhVG3QmHPxdzbcyPnf/s65k78OCAjf5bDtdWBD+E76MevWEAkDHhkAACAASURBVN2SBunzvi74dZL6FG8/DqYktRn/LJwj8bVqE4hy/bvVBmLTOevW3V3PSQL01oF3u1mUUAr/+hnJMN1u4uDb7MuufYsfl2SXkj5L7LuyYm6O4DpbZ2lwqwqd8c1yeN5N+2HBIp6rko30siudsXADvMs9+pwNA1BJNitp/ofvUXit8Hx/x9zWrWzu5s1uOAZh3+L9yOezqgPrgalXX3vtqvK2FgNqNqOCFRMFSgDaWNs8wOHncT2+A3Q4e2oVvOuNutoXQKCz5y90bSfIYRVXDRwMgxLOMOr2LqNCAlllOcHcvjg/1UrlgIyVel3eeONNBV2esmYvl9JpXyqowfqc1cIU1h/a9BRVCkgAzgFmIaNQr5R1fQYcoz8EXrC9FD46h7k3Huo9awXTCEwOC07Qd+7HARe96ciuug6cV0nlWPrnOoOrwghx8M7XWpuTB80jGY6GaodDFha+AACdaq5NpzrG2BjAUWfq0R0tBtXpKlCINhvgo6WQGvNLfYAIgORZ9vuDqKgHTL6Csv8BXv3ZME7uPxCY8mJTqo0I25D3Kk9wtCCNstnhEvIdpZJez1ObvUiUX9+KRhgIyWcKWOXzVxpvjDH3rD5QJi3zqDBFPgPTz2wpxTZCO0k7mqaq+n4237T/s4VlLuSyWmAElh7tA95pFWvVyaNKLZWXh+rXtfpd+fnDX0lrPFVmJd9dtoyJ6cAZbcezVeI2zN5LKxbj6dJclUAmQVsFpEerIjB+DOPvmSrONPX1w9J0Dbzzuajv+VWK9srX8P7Y+rfaW8XBwM9qD+38JJu0anlX2/ppbdL+vP0IfNVGYA/efdWe+K/xftc54Ltfcg/euZMV/o6P37qN9ybwK+kZbDo+dPyTNkjhRsOBNHc4fJPDJi1+XFj1zPvk54f/Du/fnQ2LYpto9LU+2SeSz+blD37vW/J7b70pt46b0mhWleOYzaQkn0mpdhyVaHHY0IIZDQYavSW906K0Vq210WzKyfGhVmQFwMtmjQE3m8+sul23L71OR0bTiRZ1uLhoSbvd0pRTRIpxFHOZgoJjgIJUvdX01kJeHUwC96rnRroL6aVE5SNGo+vTwbrTCn7zhaYCqZj0bKzRbhh4VUBGUj+rFdWOwVH2VFBNiY0Ex682c+mUgoqkzuIUw9RTFoRW00VzJSto23jxCSLb9EuFvadTZcFRdAKWApsgrsffFxeX8vT5C3n+/FRSqazcun1Hpou5PH/xXJ/9a6+9po4j1+IeuGc2ZYPBSIFVAE/aQwNQK7e2WroBI+1mCpux35dKLi9NWJG1mpzUa3JQr0i1VpIibIpCUY6oGHzrWCr1qpSrValVm/ocCuWqpIsleXbRlv/z//s7ee/hQy24cXRybBWD+30dR/TvAOzeeecdBe/4gU3I3+400/e33npLwTwAOuYBm933339fWQ+M6dOnT/U3c+mXv/ylHuMAbJxxE76PjJODDCEQFmepxkEDf7f8fdsEgIXHbFqP42143+IA3bUUpqDBsE/hO5oEaIR98usmgkAJVVz9ktfXwj14t4ut/ax2Oun8xOeW0BlLafvNgneWQrcC73Ydo3VzMXxXw03xOpvp9mrbBjY8f937ta7v8fcz/LefUyiYHASDUSqbfAFADOsvdkcLQ/T7up4RJOI7GMow7whUEKCij8YwS+lxvXZbgZ+jo2Pp9nvK7sY2Vsu2rnqwR6uzzudXBSf420CmsdpYWGCMa6VS0+qhxVJZCzNgeyiCQaXVF6fPFTTq97tWVTRLimVJ2i2zvdgkKsYClqFBh128e+++ssOWAI1np1faYjCwkXIgkNVttRW8wy9QmYwoJdL15/R5wxLLAjCWtZ+s7Zpuqgx318uzlEf/NyAWdhjbB8srPj9srTTfheOooo7tJjDkxZvoA+3UqtWrqub4JxxPXwCpeH781sJOvb5VzRXTf1N22hIgDdbZTJ+BVuotlZQpzzP3IiB8juYd//Y565qTrpXLvSgzLNo5wnarFkty7/iWZjygP+dpus749ArDDrZZhVvT7cMf8mu49punVBsgl5VMLqOsSb0oRSJgsS1TlvKbskwCA+ymVwUpuJaCbVoZNqXPGTDTqsYCdtkzxSdUAHQ8lMFgojq5/clI3n/0SB6dXUgmndNK98MR42oAqgeq3d91m+fyJNfXDQNmGT+vNou/hX/FfTpA7PfBby+C4fPFfQf/tyqjBJqKV6B4rCDPyg9fBdpD+7xtHdy2Xl0/fw/ebRvP/ff7Efg8R2AP3n2eo/kVb+uzbgqSNBKSy6J/cZh3yZuazdp+LwvChdPOgTAHHZKm5Lb2NwF3/l24yQ+vubrfVZpsuDGPZ1fF+xIfL49urq4XaM54NFnTW5dSyKEHdyz/9R/9O7l7ciDVclHyuYykYNfhsGnVL4tSkmphejFUJiUl1Sqs4ezi7NWbVblz57ayAYi+KmNuhhM3kEG7J10KV3T7ctFuybPTM03FRKuNtBb0eWD2qQ5ef6CpSQ9eeVUrpKrWSTqj1XA1kq7gmTmf/szcoTMhbUt1wVGk0AbRY8CtSrWiukDuADv4yJtBFJvIPJsNTVd2EFV936Wy9Nj44OTDaqMN+o3zTqGPYrmqjAYcWSrmwr5D067d6Sjrjsqw9I1U4V/96kNNlW13evLk6QtlOyCazfccCwBm40rFXksBIdWp17U0pWq9Ks+ePtXNGGxEZUXOxlIvFCS/WEhuNpdGoSgHjZoc8n+9rtp3tXpVipWSVMolqZYquhkp1qtSqtWkUK5JDj1DqvIVSpp3/MnZhfz1//Nf5JcffiRDtPROz5V1QToPjDo2AtzXG2+8oc4zmydNsc3llH3CD+AdoBzgHawHNro8HwA9NrK+0WXzgyg6bYQg0zowwB3q8D3ZBMyF72d47jbzs4vjzjEhcBAH4/zfDkomtZkEHMT79jIbg03HXv9uD95tmwO+Kd/luG1AUdzu3HjGCQ38psE7mx8G3pkvsZuurtu0XcYp/g7Ez00Csde9D+ts8yZ7Hj7T8H0Ir2s2RGlYChAdHh0JKaoOAti6XNV1+/mzZ7oucg7AEDZYK7WWKxEzb6rrHZ8fUK21UtZ0VnRLsV3D/kBZbGpPpsZ0chaW6Zz29Pbp62JpRYXSKdNaVf09KrxqPzNSazRUvgCmNwyoxWwqrdaltk8wLZcr6jrr65ZXdoXZRH9ff/NN/Q6QkWtrMYuowjgMO+wp8hWDQU8r0mP/nWFoAONU2W4EtRgfxkSZ4qT2Rmulg10WXLT0VK6pldij6upJ4J0F2IwZSubAyfFtDbC5XVGN22pVfQbsCf2gfZ4FtovgEWCaB4mQgeD96nbbOt8BVWGvY9v539v1fpIZcHJyrME7UosJKEKg8vvxtNmQcch40C/6TrEvGHe1otngLBkEy5l9VzRmmReFcvYZz532AeAIZmpBCoA5BdfNr9cK05HmHWmz3JfJgdjcNVA0d1XV1XUYCWr6/HegkmAv96fawXMCpjDdplq5lwwK5prq5U0m0u0NZbacyWQxl0dn5/Lw6XPVX+S80Yi5AQC7qhzLvTi7kr8dvLv+Ppq/6uCdsv7w4+bIAFhbzm60eWAFxfhOfb686fV55VmzzXauHh/NtzBN29+t8Pcua9BnsdF75t0ulmJ/zH4EPr8R2IN3n99YfuVb2oN3N6fAbwq8i19n07PYtkFwByhkFawcEk8DdCaDfqM37pHI1eZ9NR6rDc1N7b5NYGLI5rPWrusjabt8qim1GSlms/Ktr78tf/it35GDalmEFAMAr9lcxZMLRRw/ikaMlXk3nsCOQo9lqc4xaRk4fMVSVl555YHUa3WrvDqhKMNA+oOOdC46cn7e0qII51SY7XakSQor1WthXqFDM+rJ5cWlbkbu3rmngFWOymZE2dkYARYCCE4mmuqqzle0vXTHUzckUWQZQE5BRBWXzihwxeaF79VJA+jKE8nOWsoJbDyi1kR8cbZVPFnRThvFlKXv5jKwDYniG4Ov2+tL4+BIsmjVARxmzJEcTUYK3rHxgpUG0AV4hx4e4zebL+X5izMZjSZSKBX0ftj48XxcsJm/qfpHhUDuBd2lWrOmItmdy5aMB0OhGMZ82JNKLiuVdFrKqZScNOrSbFSkWa8py+745FiO7tyWSrOuEex+qyuZVMZYd81DKR0cSLpUlerBoRRK6OakdKx/9u4v5K//37+RF5cd+def/VzHnb698sorVyko6Dwx/sw7/sZ5ZuPoGktslthQsXFiXNhoeMENWCaMPWPk7IltwFPSxt/PcTAvzsoLV5k4yLfJCCVdK8lhjzv66+4hBA4dXIivO37Mp9k8eN+2jeHqHvbg3S5OyGe100nnJ9u5JHv4m2XerfSVHMQz5raumYEuVNK4rRunXd6PJAAvaR7H3/Wk92hlT5PTZ32diB8XMpoYB+xevkjV2LwGdmBquz0FZGFNg02NZhrgHbbD13CGiiAUgJzbetVpOzqwdNROR87PzpW5hd3BLrFuYQcc/AE84jOvGmpYjRV3AIyhWiiAUqloOqkAcBQqOjg80nPQmwUgIujENRSQWWBTelcyGpZuar4ADLV7Dx5YIYZ+X9dxZ4ETVCLtE5tmhaGmMuj3VL4BIM0BFU2rjDTm+MwDMsbSM8DJj/VxUVByARBZ1jE0sPI6Myn0kbSiaTYr9VpD75/UWZ8/AFX0mcAQn9kzEwXiuC8HCj2tN5NKq34blSQY336/JwV02yLQkb45cxK7Xypb+wCX4FLpVOaKDaYg2mKhdpAfrsX/Csyl0graNUsVKeQs7TVfyJmvpZVxLe2V/10OhD54qmcum9Y0XX68UIfpCUaFJSK5DwKLxVxRsxnwRchi0OyAiKnp429zCPBucaUXqLZHLMtBdYSXc9VYxM/LLMkG6Mt0MlLgGe3D4XAqC5nJdLmQp622/OKjRzp+BHpJQzawzZ6jv6cheBd/v+0Y97fs3g3ERMcP4NaqzHKcF67ge364llefDeeXgeGr6vWcr6npERDo8ybsiwPbu9jTcB3cZHdvrpd75t0utnd/zH4EPq8R2IN3n9dI7tu5lsr46Ybjy5c2m7ypWR/9D49/mU1W/NhN5/p3See443kTNDNwzjVFTFvGNxNWLdCdM28XNpw7E4YZXV9uwn7E79uaDs9fsS3DTYq2D6NABbXTUshlpV4uyne/9rb83ptvyHw6ltlwoAUrmgdN1bOjbZhx0/FYK43NcLTRYFksZDzoa2pptV6Ru3fvKFAzGU+l1+1p9LXTvpAXz8/k+dmlnPf6cqHps1M5bDSlVi5Lo96QerUive6FpCQtt05uCfo76qCnMzKdkZox03MA8FTnhEp3o/GV0wx4mI2EngHdSPmwsUSDD029tGQLWZkC3ulVcOaWyghTZ5Jno+LHORV8JoUUph0wp4pNkz6bxskfCa4ioB2gJowDnMZ8qSq5YklTetEBxHlstVsyGA2uCkh0Om3VqCMNFd278RTR8qJ88uhRFBnP6JiRPotzjhPPZqbd6ug9NOpNA7pGfUkhoI5YdKcnY1KZ25dSkIVU8xlpFPNy9+hADg7qyna7feeOpkId37sjy0xGHj16LL985z2ZDSeSTWWl0TiQg+NbUr11V5oAfPWyNJoVqTZrMpzO5e//+cfyTz/+qfz1f/mB3hubIBh2sO/YKDmzkDQxNkou2o5wO3ONe2GcHbzjNywUHGg08/ge4A6tPkuXsmi6zuYg/dP/9ui7bwj8OE+V8U1CCLzFwYN42/G1NwQIwj6sWyPix4TnhxsXXyvCvvu14/0ONxUONni/t4Eoe/Du+hMlrfDmz26MsqRn9bK2OmneJNu5my1/Hsy7cL4n2cvVZ9dk3LUzLruQtNF+2XEIN8PxTfM625p0DV8D4qmycTu9CUT364d98kqxrpt1cnKkjG8tNrEUDYLASgJcgY19cHigAJemF8J8giU1nsgEW6nss7yuh81GU49BSy6HlizMtm5XJSlIQyQQBEBibOuhrvsAgvytKZMps1dafCQ119RGS+skiLWUXI4Uw5yUK1UF8Qh8cX+t1oXMp7DtMlIm7RNQZba40rubU/Agb4Eq/AHsBFIQ2DlYe7C6Yb/DYtP1vWr28vTFC02bxd/QVEb03KK+e9oq6zr9R2JDC1AEqaWMk7O/nDnFv7ETjA0AkKVrXtcANlDF7lWDbBkKR1HsysaegBG2mrHhb68G3Gm39f6sCIKxsniejAnHGTvM/DNLm7XrWsEGY/Kbz2Q+nWcdaHGIZVaft/tySHegLWvBQwP56Ee9VJZSJieVXEEDWCn0dPFL9NpLKZfK9qyjKsa0x1i6rht+mvo2+F4wN/VeTZuP82Dp670zNgLIWNb28VXyRSrkWhBA3/DlUn2VbNYCu8b0t8Aav/mOceWZzRfIpswls+QZjnXekobNfc1mSxmOhwKEd9bry4/e+YXOMStSYeNses/GTqfvm8A7W2tXtl+Zrxp8tbRhB/NME9HeXLf7zlbVVOgoVZnr2vOlTyv/W1l5a6Ql3A7H16dd17rdAbw9eLfrmO6P24/A5zECe/Du8xjFfRs6Aus2g8nDs9tmQ/UpEn7cIQm/ernr7/bQXqrNhIp7iZuayJmK9z352Jv3Hwev4mMfb8cN8LrNwbrzw+twjAN6vmkPN+Hh9/wdj/bF23JnYtOGxTZ6N+dV/P7DNvhOK58VCvLqndvy3/zhdyU1Gkp6mZY7D+5JoVGQQrYuaclqxDWdWcp4PpFZpyUy7EsmPZfxYi7VWlNu371n6aWDofROLwTA6rLbksdPnsqzs0u57Ha1mEN/OpcmKZ3Nhtw+OZbjowMpoEFTb0gJllmhIhkctmxaMujODPpy3r+U3mVb5qOxjKdDdTJFiMaiBzeW1nAkuTxgVFVOjo+k3qhpahHRZaLQlvrCpgGn0hhyONgwENnA4Cim5wtNSSmUS5IrFhTo8/QVfivDbzpRUW/STvP5ooGDgHiAsWkKXxRlDHjZ60qrfaFA5sUl1WXZ1E3l6dMncnZ+oYxCUm6fP38hVbR4uHapLO9/8IHcu/9ANxRUc8Ohph8wJwDN8ME/+fgT6Xa6klqmZD6eyOKyJfXsUhq5uRzXS3Jy1JQ7t2/J3bfekFtvviX5ck0+fO9D+eSdn0nv9LlIKifT/lAWnZ6khiPJZwpSIK24WZejWyfyxttvyb0/+zNp3Lkt572e/OX//QP5q//rb6Qz7MvF5YWOyZ/+6Z8aQ2M00uqxbLwA73CSrTBHR8f8wYMHeg8ci6YTn+FQc9yPfvQj/TdptoCCoeC5v+txZzgE79x5NzaMn4GTbr55/H1LcqyTAMLw2nFQLb4K+vfhe7cJNHhZMDDsS7yv69babRuI1febNxDhvSa1Gd67r2G7WQk7al0hi3gbiddec6HPWld2V/v1UtdJsHPOAA5vA8aS/1wH1FZslKT1PWzD16vQ5qwDl+Ng1zbfYNOGNsleeV93nbdJj3TdvEt6D3edeyH4zd++TgDWEPBgTdOCDoX8VTANMAogDhCEtYp1/96D+1poCJBr1DU2m7O76Eu9eXAVjOAc1sWjYwDAmenXzaZSqaKb1leQjfN5fhwLG0xLQSjLzNhdChABVk1nan+utMsWSw0y0T/uRYM8nY50O20NsHEsgKDr5mHvVOoAm6mVOq1AAIWIqP790UcfRcUZbA09PX0uR8dHyojH7j58+FAyGSvaAHA2ns6lmMsrE49+a7XUfElBHIJsWn2WYOECNtZ1IAUwzlI1Z8roJpBDcAfAJfxR8AdALZeXWq0RgZmkSlplWt+YYVs0E6BY0nGgPX60om4hr217iiV9cgaXzwmvcso5znpToFCZciXLOJhQoCTSyY3AXPR+Kb6F3Suo/EhOxoORVAoFOWg0pYTu4WJuOr5RsSw6DdhEHwDv3F9UUHGEtmFasxL0fwqDRCxAT6mGRc+K4aCY2lkyACIgj7EB6KtUSpLJF69V5eX+MmmXHqEYvdlNFO/QeQztNAUqFrOJArSk0TLf0b+dylKGg5EGIl+0WvL3//rPChQCdnsqcfyddFkXt+Pr1o3Q7nnRnGsBcmUlWtaEr3XOqtN7y2Su9KNhlvLDODuIHPrm9EHBvaCzvibompewsGyzsdts57a02ev3v+vKtj9uPwL7EVg3Anvwbj83PrcR2HWjYBf8aoB3yYN78959I7HLw4hvMuPjHv47dOw3ORabNj7ep7CPYeTPz42z9XZp04G38NjrG71k8M7HIPzt51n0OyvZlMh3v/6WfPcbX5flnMpyfXlycSn9ARHYpaZ33rp9It98+y2pFfKyGPVlMRlogYvbAHAahZ8peNc9v5TTsxfy9PS5PHtxpimzFD1o4/QtU6q91qxX5c6tY7lz65YxA5YpOW215bzVkRFpu/UjOTk8lnu3bkuhXJDUbC6TbkuGfarnDWSOWHKPSHBPBsOxRvkH47HkSyV546235dUHD9SJBlDEEU5nUjKbWtU3TXFJWXSdzQwbqXwEfgLelSplFQZnbJRpkc3qBoNUXgPpSG8palvZQkGrEsJkZKMyGk9009DrdqQ3GEir1ZbTszPpdntSP2jKe++/r5u/YqUqL16cymQ4VOexUCxroYtG80A3WlZ0YyZvv/U2WT1a8e2ydS6nz15ounK/09WKvtXZRGqphdw5qMjdeydydO+23H/jDTk5OpHHDz+SD999X+b9oQKCMyoN54si45nMYcC1OpKaijrd5XpNmkeHcnT3ttz/g+/K/W9+Q7IHh/Iv738g/+t//j/k4UePVBCdn29/+9sKxuEQkzoGA4UxYjOC4w4gx0YY8M6FyD0tiDHleLTvuMdPPvnkSteJtuOOcXzz7461fR661mzE2fSx0VkB4uEGPb5ehGBg0nVD8C5pvfa2aTe+XsSvFR4bHp90XNK6tglo3L5ZWB2xB+/WW41dbfJvM3hnVUQtFTG0O+vmXNI9xz8LN7NJo7fbJtzO3HWMX+bYXUE+bzP+3voG3sX/Nd2xUr4qcoC9QEuOVFdSNbHDtQZFlQrKSm8TsGjDkk4rMw6QCpCJHw9WcA4BGNbGXr+rLCYCTrMJcg6rwBt9wx5lCTApG2p+xbQi4OSMPPpM2+iz1VSuAn1WpCZEWpcXVogh0pLT+12YNh7sZ0/ppP0ceq2TibLrCMIAQNEmoNj5+Zna18PDA606Tgl4gE007/Q5pkTG04UUczkFC2EYEjArFC2Q4yCO+RjGHgR8JEhGMBCmGiAUP0dHR5EmHfbQQL7QlzIWPLaYisppZW0DFto1rcABY+OAoL8DWnAqk5bRcHDVH75z274qrGDgqZ8XAnqw7Pkf4E0zDlw3MJtRAMnGMaft53luAIj5glSilNlspL3G+aqPqMAc4BNMfbtP/BCs2XQyVQZdpVIWztP7jdJbmZ9e5IPnzPh5YQcFeqlMm84qsMrzyZBum8+qrAe+CT4N7Dj8IQL9jDMptYwrYycqNWJMQ9UYRo+QdO4JmQ4U5JpGert9mai23VgGo7Gcddrydz/6Z9Mknl9/duF6EffbGW+u4wy60P6v/PbrWSRW3deeB2NBvznfg3/O0Fux/QycU8kV7ofdVBRQcR/8qnhGVGU27M8evNtll7U/Zj8Cv90jsAfvfrufzxeqdy/jxO7Bu+uP9tcB3oXA3S4bnXWgX+hw+t9Jm4XwHpKAuyQwIH6ct2GfX2do+D2E/Vw5RKtNlAGCKcllclLKZ+X+8ZHMRwOZoAWzFLmE5UVKR55KsGWpFivyh9/7nty/dUvmg468cutQDoo5jc4CUKHDRqrK89MX8uTFCzlvtWQwnkh/NJYRVWMXoro5tUpJjg8PtFJtplCSi/MLOTu/lCnadqTGkspRLEupXFNg8LhRk1vos2nKx1IW87GMh12ZjAYyHY5kNJ7qdXpUZs0X5etvvqlFE3CCGX8tXrGwinUw73DiSC8B1GtdXkqjWlWHG429YrVy5dy7Bo09y6UBb2gBZqkiB7PPGHw4vWgODUcTFQm/uLAiD10KdVxeatpUsVLRwhyaipVCR2aoqcc4/lSeffLkWZQCbNpwpKf8we//vurcsSHrXp5L+/JCGXeAfoVsVo4yIsfVsrz+6j2589oDOXn9VZkOJ/Lhz34h5x99LCkYk6mlLEkbQm+nVJUM4BYMj4tLmXXHkkc7CUD1+EiO79+Ru197Q06+/g1pvPmWnI4n8r/97/9ZfvD3/yyT2UI3fzA0PO0Y55nKszjibE5hrsAyoTojAJ6mFufzCtAB5PEsbAM4UADv0aNHVyLqIVgWgnT+d5x5lwTeeUXCpI163EBsAsSug4TJpmVX8M6vE15v3fqfBESE60i4wUnq1abzr5+7Z97Fx29Xm/zbDt5xXyF4F7dtSTYqvsmOz7lNNncTeBd/xzwAtW3st83jdf19GScwHBf+DitXVmoUIjLwjLFk3dPq3xRNEJGDo0M5uX3L1ubzCz2GNQ1bwA+BI86F9QbgAEhEQGc4HKhO20hBB/TFYHFZCqSnnWJnAAUZV7++MquKVtzIAQq+h7ENcOOplIA/GtzS9MKlMqJJywXs4DxnF3oxBWwZ/QaE8srgrOPY8mfPnmpb9UZdyhQ6Kprm24sXz5XJDpi4lIwymjrtlqZW4opgsx0AAQBSRmg2LXMKWsym8uDufRn1B9LqWhV6ru1MN9OwNc200L9hXNH1I4uE+9V045lVNOVYYxGK2lQAPGyNpU0aw2w8MlmGkHWFzIemCUfFLfx72nFWHscDFqUzVIe16q38ps18qaBAG6AQgCQs+bqy9gm2ZSSnmm0EDyMIKCV6POCYthNVdgW8BfgFKGOuUH2Y+cOxMN7c7rn91LmiYKwBjvSRsVG2XsoKb1ll2pxq/sIcNMAyG2keG1vd73e5YJ4tNEiLjIjbYa6rTNEJqeATmU0tRZyCWf0hxT/GMuLZDwcK3rWR8QhA16R3MRx/B9hCSdW1cgAAIABJREFUu+82arUWm8SM/xhQmle/i7nt4Dj9pL9eqVmZdhpsNC1JnwdXQF0USAh9YmeJhuBdUorty6xN/z9779VkWXZeia3rvcmbPrOyvOly3V2NNvCGIDkQYyZiQoYR8zihEEOP0n/QG1+k0IMipInRDIJDjARSBGgwJEG4Bkk0gDZoC7SvrEqfeb33ivXt8+XdeerczJvdDbCbdW9FRWaee8w+++yz97fXXt9a3vtONvae5jqn6fem+05r4GGrgSl497A98V/j/U46UTBFmDLv3MG6V/2drk7NGb0mHl4glxsEc09u9FxeZbAn7/zeZtB5TYrc5/CafLmBOzewp+XT/TR4se9ZWhZZaQwiydToD9FpVBELAOdX5rGWy2Ajv49uMIIbTzyNVs+HN19+BV/9F/8VnrhzB7XdLeQCA0R8fXQaTRT2D4RZsFc4wM7+Hg7KJQHTOtQOYhDYo8QxrzZENBQUV9SVpSUsnjmD/e0dVMtVxFMp9IJ+rG9vIJTKYOXCFTz7vR8hHQvhwvkLCAeiiIR86HUaCPuHCIf8QJdudj4JJpnKQaMHmmJcvXpVtPi4Is1Jg8y6ZEWaq98+AfFMsDhAIkLTipBouwWj1NMx7m+HbnHRqGjwidssHd+YTExtm4Bh5XHCEGKqTqUm6aWczDBllhp3NJuo1RuM3GVyQXZekw588KFdJ4sBuHDxEu7eXReRdDrkcfW8cJDH5UuXJE22UiqiXiygdLCPdr0Khv7ZVAJzkRDOrK3g3MULWLt8Ga0+8Nxf/w0a+/vwMW2p30MgHECf7S4cRzieRITaOJ0uOqUSqtt5BAdAJBRCZjaHhXNnsHRuBQs3byF79TqG6RS+8c1v4Dvf+zGqzY4wUFgvnJQSlOPvr732mgTR/I7AHdvcjRs3DlfE+R0njTSp4CSYEyZOQulGS308tj07wB4HqilYNno/xzPv7PfTbvt2P/LrAO8eBBhHV/ww4N1xZR13T17D1+g8k00gdDLlPteRSY8HY/KkoXOaNnu0hj6qtFnVwuJztsXbvZ7fuGfkNf58UPDO3X5OM25POnmddNy3x3oboNDtBEcUsEikU8LWYX0SBBCAyUfX8bYws+fm5zG/MI9CoYhmrSHMMfZ9NHXgYhMdDVj/BIhWV1eFxXZ/fR3dblvAEJoBUGONaas8L8cbA7LxWAItJq3TdqBlCqxuU4MNssmpS0Ygg9tokNTpGi03ju10ymV/y/56fn7xUL+V7HDekxpi8Heeg/3ymTNrIv1AhjTBO2rfkaFHMweet0nJjIAfjVYTs7OLqEq6a9mYGwT8iCfSh+CxarcNqJdL7bvBADevXpef23u7OCgXHRYdzbCMAyrTM+14imCdgFtDn3GoD1C/jotChgVJAwUFXgwQSlAzJouIHPLJdmNaL8+t7Ephu0fIMKQG3siYgm3BpDYblrn5LiRMe94fNe2YvkugLBDyG4Y+tecIKvmDiIXoBqwLqSa9VoyLqa/b78uCoWEWGgDQmIYYLT+2G2HPBYMG5KPubsDo6mkGwGG7Zfsa9CU+MWnCLBOZd2HZpumidLSNJxOHce4o/jQLmXKPA5OWS3BajCyc++ZiJ+ui1TYusgSU+72ugLCNZkMyBTrdHirtJl5643XsFgoiB3Lce6vgnZ06a6e5KnCmKcz2YhzLaqQBgrJ4qiYn+px0wYLtne2afxNk1rhBfyr4asfMwlK25gOH45uHPt6k/dK4sXOaNntSdDD9floDH20NTMG7j7Y+H+qzTRpwmkp6OMA7b+DrwWneuInEuImBe9LsNYm2AbLjwDv7Gu7z2OWyAYPDoMFa7TsanB4VZx43GbevrUHQaNuDzDu9hgYRWj635gf1WBiYNttdUF3m8uoCrp9fxUwijFfeeRu+1Cwe/8xvwR/J4qXvfRtf/O3fxdNPfRrtg13EawW0m00R2T7Y3sX2zjbe39rAPk0b2m0RtCZg12U6EIPBoR9+BtFBn5hVUJ/t4qWLqB4U0K41sLi8hG44gDfeehez5y/h+pOfxX/6P/8jAr4OVs6dweLaGnyDAcoH+yjs7aFZr6HbrknwHKVOHleO+32EAmFJBaKWTyaThs/PVXPjHMiIjlp4RveOIfIQXJPmCjjTZhOZlKQhaToOg2FOBkIRpuEGhXFHV11q3JFFyCCXmjfwBVAslSRtlhOce/c30GzR6AOoUCumS1ZBH/sHedGKYRDaqBRlArK2dla2EwCk/s/S4hLefecdLC8uGYB1OMTB5j3kd7bRqVXh7/eQiJCRmMTFm9dx4cYjyGTn8aPv/j2q999Ev17FsNOTFGi2P2EKBkIIJVKSphzj1KDVRH3rAO1ihUv5iKVTmD+7gtWrFzB3/Tbmbz6GyFwO3/qzb+LPv/8sdgslqRMy72hawfOybpj6ysmOrnoToCOQx3qg8x8nvJwYkmnHY7kfDSvowitsFctt0f0O2e+CGxgzfx/VvNO0WXvfSYJt9z76/h53rPu9Zll/HeCdfR37XfYaQE+61yl4Nz7smHRM/iQw77zAu+OAs5OAZXsRaBwQaI+hOva4QefTgHeTtm8vNp/Xe6DXVqaWgifsu9ivKQNMfo/FUKchk+OkLe8g5SO4uJLNSF8WCIcEyMmmszLOkG1NHVNqq7Uaxi2Wfbk6bDeqFckSJUBDMwCeOxQim80wtNRhliBPPB4dsfmc/pH7Zx02M8EJYR1J/26YXvwQ6KGxlDl3SEBFjjm53KwYFBGQo3MowSMyswg4qsspjydYQ7CRIB7NKgg0kMlFuQgZP4XpNXJ+z2RnBbwrl4siK8Ext1ZvSTqjzRTr9LomrdQfwJOP3kHQ58fd++vYKe4fApQGvGMKZEfuReMwiVfoph5PyH8CiSw/gdBisSBgKIFNPiMyEclCY/kZ04gBVcAvi2kEhGQsddiR3F/BO23fmsrJ7xRIopZcLJaQ8qdTKVl+pHQFU0/DwQBioQhiBBUZSQw6Jn3aUVGjJAX3lwXEbg+JZELAVn4Yg/Aa4pRKlh1NHYRFR0ZfUI5h+2oztdopswJY9IZl2rUt7cE2EI8kBRwUnb8o00vNNRjnEFQ0rrhD+ZsxjjAj/Uz5NWxHHqf3rrqKjOHoXszzErwjCNtoN9FuUvOui3Kjjve2NvH2+joaTkqxVx+hY6oNmulzVuakzaQ0bLqRPIYCj6Lv7KRbExzneRlH2PGujsNctKUDriWMe0RsYwRmGjajAfzMfEt+99AsPWmMHRe/j7ZPtnB2mus81JPp6c1Pa+CEGpiCd9Mm8pHVwKQTBXNBL/DuwQFgnDvdcYHsh72h092HczWPAdF9n+q4eoTCfowhg9eAqQPzuIn5SfduT1jcgKFOqO3B3w4e3L+PewbuNIJJymQHclr/kg7qiEO7r+1VLt2XP6lTwtQPzgL8IT/+5Ze/iC88egvV0g5+9JOfodRooS5us3RpS+J3vvavcPvKRUSaFYQQRL1cQTG/h3Ixj/X790QfbatQQJ2BE88vbl8MFoEB016YVhT0ie7d1cuXcWZtDW++/joioQie+ewXUGp18fyLP0OxVkWhWhM9uzky6W7extVHn0ChlMeg18X2xn10GnUUd3bhG/aFidaolVEu5BEOhpGIJ5BJp7C4uIhUMo4o2XVc3ebKeTgMPzXs6GBLlgL14Lia7mgNBcJBJBJJo3Xj6O2EE7HDtCjWKScnrDcGnNRCYkBZqdQkNbZSqkja7PbujqxSlyoV5GZzkhpM04p8qYyhL4AwugJsRWMJFEpVdPtDXLtyCcuLcygdFBAOBbG6vAz/cICdjXXUikX0KWje7yIw6OHM4izO3XoC8xeuoHh/E+vvvo7K/j461Spzf1jhGA5NWi8nYJyUMiUsmUggFgqitbWN/Lvr6NdpSBJBZnYB529cxZnHH8X8o7cQWVnCX3z37/Cnf/UdVGoNudfFxSWsrp6RwJrBvqZd8TtOXCmezsksJ7gE8DhB4kSTK+IE/Tixe/75580Ei+3O46OAnheINnqXHhySbaDLDRzopER6VNH9GYHmuq8NQHiBZl4TBHfx3ef1evePA0vc3wkrwBHX1+t79buTBPuj8zw4fkxy/HH902mO92LeeZ3bs+7GFMJzLHKJ348fT0+nx3bcM9fvvO2jRppLXmPWkb7ac5w0aYNeH7ZpZd6ZyasxZNCx4bhn555Qc1999+zjTtPuvM457p51u/v82g94vavHnf+4mEdjCjX40JQ71h8XFnhewy4LSCop65SLU8nMjCyucDv1XdmvJWgIETMOowSwqBlHwGBmJid9XzqdETCK/SL7PY4x0g/RxZOunl06nA7lugLeBALSTxI0IFtLnGvlekzZ7UnqLMtr9O7Ckqpq7tU8Z4JfBLoI+rCdZLI5YZhLX+33Y2VlVQAvarFq380FFe2fCSByIYllJlM6EglJ/57JZpHNzMhiDMtH4I8GUOzr+Xe5VJJ7INOvUq9JnbQaDXTbTP8lOZ7O8VzgieHSuQuYSaawd7CPncIBavWapOZynCTTL+Ane87cD4Esk/7qEyCObCuOLdy+cf+eSFQI44oLgjJOh5BKpmVsEffTvgFjuj1jlMT65fNVExAFCNn+WJ+xaFyYZrwmATXRzKNubjAounnU6zVCI0CU2oeplAB5AZ8foQABN2MqwmdCkFcda3kAWfscI3ksn284RFae32FgGkMSxks8p7IQWaZBx5Sb52TMwnsl+Mb0Wm4noMlnycXAcIjlNe600p4dMw0xFSYwytRmZlo4fYO2RzolM202EAhJOZhGK+68nS58QwO8KptNUmwpUVKvoc002l4Pu/kD/OJXb+KgVERvYAxYbDaxOwbV++F+rGO+Y4zLWO9Gk9E4DuucRvoic5JDd1/btVjAPwH6DOgmQBzrOsCskhEbcOwYZTrJwz5Px0l9Dod9Op+BR9wwrm/1vt4UvDtuLJp+N62Bj7oGpuDdR12jD/H5Tgd6/TMD7yQ0O/ox9TG6zxEo5eXCNzr2uHq0wTd3U/OaPHudy97m/t6e6HtNcGwwbdxkgvvYabQnTZTsc44CoqPMPa9JjdekSLdJkOUEoL6gD1968g5+99PPoHiwh/1yBa+++Ss0mjV0Oy3MzC/jt774VVxbXUWk10aPqZ/VGvJ728jv7+D+xn2sb+4KeFfttNHnREUeoQ99cTSTaaE4qCUTcVy+dBGXz5/HxvvvIQg/rt28jfT8Mp578Se4t7WOcrWMQDiGlbVLeOLpL2Dl3AUR0fb1e9i7v4Hi7g5atRJqlTIatYpoyDG9g4FyNp2RNBdeJ5VKiBubMamIIJJICJDFiJCTIga3XMHnKi33Z9pUnKlIUa7oi9qdMPI4gdB0NAacCt6RhceAsVajplFbUoAJ4m1sbQhwV6vXZYJSYgpstYbd/TxanR5SUbrkZpBKZ1Cp8tgOLp4/izPLiyKEvjA7i9WVZRTzByjsbaNBMKxRQ7/ZEAe782eWcPGxp9APxfHKPz4H36CGdpWr4g0MBl0J1PtdZs8a7SGm7XAiNpPLyX0OKmXs//JtNDf2MGz1EYwnce7mNZx/5gksfepxBFeW8Rd/83f44U+eEzc6skRYH8lk6jCdTLWDVORa9e+YQs2An5NYM5E1oB7ZH3SbVU0iBQrsnzqpOg74sideXufwAu80KLffO/tYr/OcJjA/CahzX8vrvXSDhnrMuP7GLt9JANoUvGNteYNfpxuTvcavB1uKF4B3EpvjsBwfArwz7YATcAXv9J69HdlPGm+1XU3KchuNTeNB0eMANgUOfx3gnT0xV3a1misoW4xjjDCiQqFDhrGfRgLJJJKOuzZZawRqyJIiS08MGXpMsWXqYkSYdLau2ghw66JWLhtwY8iUSuqqmXRHAmAEnnjf/NtowBnds16vcwguKHDBsYuAndalADzC3jILTUyVjdLRnNIOzuJnvd6QvpeMOgKKZOfxGIJ0rIfl5RUpA+sgFAoIO486eGTubW5uGgYdWes+n9HU6/VkG4E1bqNxAR1JO62O1I2Ao/zvuOGeWVnFYjaHUq2Krf1dSb+MRMOo1iro9XvipK4mUYegCUwKKq9HcMsYeTQlZVZ1zwwIxPTTqNS9noN1okxHbVc6hmt7ViCXwCEfi4Ju3E4zCXFy7TQF0ItSS45AW8fo9RG4C0uaKxB14gOtGzUK4X0omCUpoUyXFUDPaCMSOOK9UfaD7Dz9mLRbA9jxzSVbj6AuyxOhhm04LOMq65mxCdsdP2qiwWsRwGIaN9sKmXNm+dS0EzLzJXWaaaZDHwICgAYPU3q5vd/jwi11GAmqdQXYo84wpT9a3S5avS6KpTLeWl/H3Y37aFBfUP4Zwpudear9jL1orexB9sui5WctQjNAY6o026bWlb6/9uKCMCqdMFiet2WEIWWxCmHHAMdNQfX87mOn4N1DPHGf3vonsgam4N0n8rF9PAt9uonCJxe8GzuZfGBicpRR4J5MnASs6QTXHvi9JiSHwaA1mLsBMXeL8QLhdEXOa0Jtg2fHlUHP6/5p34uWxQ3I2ZMpA2KYPe1z2fdh15/7frkKS0dTBqBD/xBPXL2Mr33uc+KgN7u4hFd+9To2t+5i2O9gfukMPn/naZyZmYV/2EcbdIGt4WB7C3u7m7i/sYHN3QNsF0soNxuSNisRnAP69Ajf8U+y3Px+LMzN4fHrV+HrdpCOxTG/tIzc0ire3drEy6+9iGarAV8kiUs3n8TtJ56RlW8MemiUSqjv5wW867Qr2N3ZFrOMJlOduIpOFkA2KwwzaslEo2ED3kXCku5KbT2Cd7JKK3p41PJpyM9UMol4JiUuftzXYI8BRFNM2TFmEgw4JSDn6q6Pk40QWtSRk/STIaqVGra3t7G5s41qvSaToS6D5wEExNw7yKPR6ohGDvX5mPZD1zcy965fu4Kl+Tlh3c3nciJ4XS2XUNzfRbNSFu27VrWCoG+IS5cuYOXKdbzxy3fwsx88i1w2hogvZPCJINl2fgx6JvCmgDbBOzolUq+JLAmaVVTfX0fxF79EezsPfziCuUtruPylz2PpmScQXTuLP//Od/HSG29gQDfdFt396PhH9gId55rCbOTEgxMm/udkiuliZN7xP+uBk5zz58+L9h0NLt59910zaVF9HacB2++TMs5sIED3d7+j9uTV6x3X7+20Vjt9yj6fDZ4pQOjuf7wANvu69sTCLrM9cRjXp3lNTtxlGjeqfRjwzuucJ53PXW+TjrYPA/NOnrtHhfw6wTtlFpnnxtQ/LYHW+AcH73hO7fcmfc7ud/ek9nK6uGg05k1aHnd7Zh9A0ElTVtWtVyQAyHh12FpcyGl3OwJisQ6oXep0XtLnUyOOYwtTFakPxj5SUyJ5LoIP1MMjyCJAHJlOTEfsdITZZXTK6KQZFpYe64HHqf4ay800US7CCBvLSfnE0AB79n3xWDrIs68nSzoaN31zp8V01ob02wbYYupuQPpkG9AkO66QzwuIRC07MuJSyRRmZmalP9eUXB7HsVDTK8k6VPdT6s2JEYPfL/fINk8mHIGYxfkFzCbTqDbqKFQrAno2mnUx8mDKL/VreZxqmOn9kAHPulcGHcEo3oPRnDWsSWnvQ+PEq8CrAII+o2vHMcfozBlQ0ZzbsLC5P5lrTI9mmfU7Y4BBiQwZrCSW4Fg6ZP0RaKLhl8Q3hv3Hj4LCmvLLbSwH64TMOLYrfeZ6fZ6r0zL6ijwXGZdihuUnE66PIQ0qpK2EkUwkhV3JYw1zPyZxixhXBOg4GzXthO6y1PZliiw1FDttYVMybZltieCcgHdtmmj5JG6yXZeN1l1brkvQjvsKWNukJEpPpFEa3Q4KpTLubW/j7r115EsFDIYjtpuOofqO6t96HRMH+IR5xzrR+uB+vBfGVtRyNPdjTDSUPWvSgE37Z/YEy6sOvhKjW9k67iwed5zgLucUvJu0V53uN62Bj3cNTMG7j/fz+USV7nRB6j8z8G4CRoENermBJ/eD1kFXB9vj6taejLuPG9eAbLDLBs3sCbVXKqtdDvfqnU5q7EDlAVDNce6ygTvdxwu8cwN3XsCiF8tv6GNKBUWXw+j7BvjU1Uv43U9/BvVaDamZHO1hsbOzgXqlhLWzF3BleQXxYATdAdAbdlHOH4iRQqm4j42tTdzf2sNeqYwi0yqYduGIDIsTn48pLoyojG4cg9zHrl/FuaUFZOIxAZT8kTi6/hjWNzaxtbOJpbMX8diTX0AynUazkUejVkWN6TulEtrlCgqFLbTaLZlQCSuAQb4E4iHRdyOARwYBBa4Z+FJwPJZIIhCiWx4w4Ipyl2mdTQnKJX0mnUQ2NyMsPR4TicYxDFAdz6Rl6MSAejZMZWHw2ZPgtivMO66gr6+v46CQR7lakXIV6cjXG4jRRalSQ75YFo3BuVxOJlGpVFKAvLXVVczOZLG8uICQ3yepK/VKGS1OpKplFPd2UCvkEQuHcenaI0AigR/99Q/wziuvcYqATDgueoKJVBwDljkUlvomK4BBfiQawdLyMlbW1pDMzaNbLmDn2edQfPlN+PpDLFw6g8u//SXMP/Mkkhcu4c++9R28/t674hh8//6GBMdzc/Pi5Ms2R3YJJxxk2t29e1eYAEyPJdvuxRdflIkSwbzr169LitWzzz4rbA4F0uz3yAu88wLOxoEAXu+ZF3jmBhXs635Y8M6+nt2Puc/rnixomdzAoA3m6T7j+riTwLbRuSdL3bHv5aQB9qRr28dPwbujtekGX+TbCcbJI3UqiwiGNWM+NvPObDMY+VEAz2t8G/d+eDHvTmoXp2mrXu+6/Q55lWvSMrnHa5nwO+AHwbXDFEcAmVxOwBBem+ACgQqOJVx4Yl/O9FEFrmKRmAB3oiM2ICOshV5vILIK4h6aTMp4sbe/LwtJBE3obE7HWUkTpOyCk05L0EUF95UNxns2xhImRdZ21BwH3vm42BSLYWlpRfRWRduNUgsBY7qhRhw0YiAIp8w7AkEE9+iMS0Z4pVoW4M+w3kw6p4J3TLclc4//2dfrs6GMBhmKrDMCkao1x++pARfn4lkwImBeW1KBIzgo7At7UQDn/ggkljRTAdZMOih/Z72xTqndR/CO2zj+sL6ZbtmoG2BVwbpev3tEy03bO8d5BR65jcAs7btaTRNL8HmK/hzTUYNBAb0IgJF1R2Bt0Dc6r0yb7XWM7Ihqt/F8rCdh2ZH15gDfTOMVsIqOs2FjiKUsQNFU5H060h1k+bFuaTYl0iaU9wgYd2Iy35mazOvw+XHMFRMpGo/E4pIuKyCgaJUMBDRmVgFB5lg0IpkLTN3m8XSPpX6dn0xTGnZxX0fzz7R9w7RUjTy2JabZdvsDYd81Ox1s7+1jc3sLuwf72KIub6clQKwdY2s/oe+zLOA66cCGKQd5xrwWy27ak0lS5jtxdF8zfvEcfJ/EJRcEDE26v35ELsRh8rnja7vfGhc3uMc/AxI+KLcxrg/0HhMnG3tPM56e1AdPv5/WwMNcA1Pw7mF++h/xvR8HMD14qU8ueDe22jwnJg+mzdrHe9XZOIDMHSi4g357UD5uUNf9bADNFrVVwHDc9dwTD6/rakBsX0ODJ3ubVznN9yZA0Xu0r2nXj9e5JLgieMdAaOhDD308ff0qfu/zn0W1tIdWl6SzoKS5hvx+LM4vYTmXRiyeRLPnQ7dRRbVUQP5gD4X8LvbzeWxs7WGX4F2tKs6qXNGlJhyd0/zDnoB5nR51SSBA0PUbV3Hz8kUsZLMSOJZqdXT6fkRTaSQyGdGGo1h2t9US/ZVgOEjKG9q1Kir5PDqtqjDWOmTE0TGWq98MCgc0qWCKCVd0GRQGZJIlotaJBILhiJNW2kO33XQCc5Mmk8plZQJiVqLJ2Ith4DeixsqQkOBqwLRgpuUwUPVLQFuv1VEqllGqlJEvFLGztyOTm2A4hJ29fQHSCHzmC1xNDmEuNyP6NWmm9gZDuHL5Es6fP4tENCapyp1mE91WE71WE91GHftbmyjt7yIRi+Lyrdt4c30dP/vus6js5SVAnw1FkY2ExdCi7Rugk4jBz3sOR4UZwgnU3PwCVs6exezZi4gkA9j44d9j63v/iGC9g7OPXMTZr3wWs888icjaefzxH/0JNgoHqNTryOcLeO21N5DJZHHpEst5TiZ3vD8y7Fgn586dk9QmGlLwP4E8TjDI0NvY2BC9O5mUOBMz+53QCbYyL7wC2JMAusPA3cWutbXjvEACd1/jBtHcfZnN4jtueHBPYOz32OsabiDHDd559WVe9+xVpil4J1M+z8d1ujH56CnGHfubZN6xDDZQwnRK0+Z1Eixv2rGRjNd48WFDn7F14+Hk6PVeHsdyVwBu0jLa/Ysew76K9cT0UdYf+yhqolIjNZ6ICwA1k51BuVSQ/pVACsEEAkjs82VhZzhEoXAgWnEEWJLJtNFCpeNrLmc02jY2BDjjeKTpimRu84moqyzLIuAInVmd9EeNBWq1ipxPU3u5z3BgWEhH+yIylgKIJ5LC5qZ0hQCKnZb0ywR4yMQ2LrTJQ9BS02E5fvI7lnl2dgalcknuk2Mw+3p1vOV9Eexj+XisgnjJcARLS8so16rY2dtFKp2W+yVzjiBLvVpDOhoXWYrOoC8mG5TlaIt+H00bRunKwkwMBJCbnZNYQVN0WQ/UJRwx3w3owybVbpl0Vn5YVrKxYnEy0gKH444Co8p+4748nt6xPVmAa8mxspBHNpuAlkNh2BFcI4BDJ1cCbGTR9btk1RldPueFk5iD5SFIyTajz1FAYp4vQMDXgE8E6oU1GzDmFYfM/iHjjZDENgRDWZcM1tKpNDLpjMR9bLfKWOv3h5ifm5PnQrYcQTY/QcFIWDT7aNyRSadFM9dHjTsHNJbnEw4dgneHqdpMyyaI6YB3LCvTnHvdgcR1zDYo12u4t7kpi5VkaRZKRZTKRSfDwgDadvu041AFL00bdjJHHNBTgNMQ2XbGPERZdkYTz2hrsmcqAAAgAElEQVTlCvgozrJ9YGi0Bu0PtRJZt3aMrX3AuPmExgnjYvcpeDdpbzvdb1oDH48amIJ3H4/n8M+iFKebKDw42WAagPsjA5XH53TX+uDV63mdseYUXtfxus+jem5usMw+yyQTcp1IH3ecfqeTbA0IxtWj2T5KTxo3AXIHFvYkXn/nzwfT+dRRc/TTXUYNZOzAyAtYZHCs+yrrz9kgxgZM0fzs47fwtc9/Bs3inhgpUCQ76DjiEVCiEx6CQXQ7AzFGqBUPZOKys7uDQrkkxgt7xQIKtQpaLWqpEK8yqUERmrL6CN71RS+FzLyFxUU8eedxnFlaFFdVgmcIRhCKJ5GYmQH8QVmRHvYGaLeaosHSbdbRblTRqJRRK5eMoHLfBMH89PpG94TBKQNwsvCiMTLoIrJaTkYdtWMkuYyOfXRS4wq9uA6GJbWUgCPZfvFkyhhSBIzrnQrGS0Co5xD3O04U+qjW6iJczp/Ndgtb2zvY3duTQHNzZ0fqhCm7ZOj5/EHkcjNYXV6UtByugj/z1FO4dPGSBP7ddgvtehW9Tlvc7HqdJvapo7ezjXgoiKVLV/Dssz/Gmy++imaZzAVgNhjFbDiMmXgEg5AP9bAfA0mniSBIp9l4HLlsBouL81i9cQNz587i7vefxbvf/g4itTYuPX4dS1/8DOaefhr+uUX8u//wRyi3WtjZ3xd23dtvvyOTgytXruDatWvCouP9sj440eU2gnkE7sgImJ+fN269oTBee+1VSZkl08XRiH5AJPpo8G3eqweDcmt1XZz/OEkYtW0v0M+dXuZ1HX037GuOWwEfByza7/+kq+dmP71X2yyAKfGnN5c46bpe5xzf83uNNZNt++CjiXOko/U0yXm8Rz8vsGq02DHJeSfZ58OOsZOCf+x7vAwrdPxQUMJMUJV5J1Tnw9swOlSjerHHoZPGxePGwpPGSfvdctep+1h74uw1ifb63t1PuMdhvYY9LnIf9k065rK/EoOdbtdolDmpkqI9RjZXIIBqtSbvKvcl25omFqxrw8bryOIQF34I1JHtLL+3WigVi7JYxG3sM1kOAoRMpyTLncAP/2ZqK9liYnAgQA91v0w6rbK5WG5h0wkwcjRFUXXCqIdGFp2wktg/9nuyeEOGFsEPssuYCkvQjWXhPUoKqs8AVKyXEegyFIMCssDFpZ3AomP+NJPNiAkG/xMUXMwtCIOeIA5NKeYWFwREIpjFMlPLlYtUhp1H9tdQQB+CbNQnY+oqP6qhynuenZ2T70rF0mHTYR3JQqrPL5qxXKwj0ENwhc+DYKCckymowaAAl6xDBXz5eI0DqzF4MP8d114yHcmQjEUldiBox3L6nWNYJrL++Fw4kEmKNDMM5HjzrhmX3pFzKa/LRT4Fxrh4yfiBbEEx3IhEEST45zMZCdJ+BfyjYYVxWJVnMhyIBEg8GpVrEVgjOKhyHjSwMEYbBA8HSAQJ1nYl9ZfBGAFpuiFTliNNVijBOXHipayGMb9girgwS/t9Y9ISCsrvbO/lShW1Wt2YQviBcr0ubLvNjU3RISRYube3K+XUcc1rPLJjXTN+m35J2zh/JlNp6e/YRvkMCSrznvjc1ClY2qjI+hkm4ehjDCjMsxi5DEs/5KRlu/vBcWO6nlP6jkkGhMPhy2v8mYx5Ny4+OcXlp7tOa2BaA06PfPyy5bSapjUwYQ2cLth/eME7rc5xgJh7smEH9Rqk2xODDwLeuR+p97PjgGzr9ikTbnyD8DrP0RVCKwyxghJ3XdiAnXuC5N7XBOMmQNLgycSIXEkOIBLw4yuffhJf/cyT6FXLwi5gsM+glIFwyB+EP0RnVRohdNGq1FDN76FYKkjqRKFcFh2UYpXMswrqzZYEZQS/GCQHfVxBjYhDWb3ZFGe3SDSBp556EtcuXUIiGkEqmcDAF0AkmUY0mUKf6+H+oARNTJnttBroNquoFJlCW0HTEeBmWommqPS6RkdFJ7MMshPJuABzdnAoAaiYdTC7hPowZnLFlCEGv8lMVgJa6s6QscYAWoNzroj7qAVDdgtTZtttYQLQZbbZaWP/IC8AHbWOGPBy4rCztyeTJjq7cRWd9zY3O4vZmYyUIegHHrn2CC5evCT11KjV0GlUMSCjQ9JMgFrhAAebG/B3u/DFkvjB3/4dttc30SNNEj6kA2HkwmHMxajvF0ArCPQZyAcj8MeZTptGLpPC3OwM1h69gZVrj+Lu93+EX/3ptxCtNHHhznWs/NaXkH3iDgaJLP73/+vfYRAMoVAqiV6dEQtvC5OO/9mmVldXJZhmkM0JBieybDdkZ/D9I3uRekkvvPCC6P8RvNMmbb+n40C647Yf987bE/qJAvMxKTFucOE4QM9dnkmGhBHwSNBFJx0GZPr1gHeThjIjUPGkycRJgOEk9eDe5zTnnHRSdbqxd7JSf9hzeh3vCTseA97p2KFAlM009boLfe90/0nGuUnBO69x1j02jXvW48pjv8sfBLyzJ+B2XCFOl44eGq/Nfqsr6a9tef+YHsq+K5VIYiabFcMd1VQjqMHnxH6PCxgE9DhmGl28hnEkHwzErbZVbxhGVCAgGl4KHLI/JaON+3KcJUjGtEMuMhH0I8DD79SYwX4nlHlnPxeCMJFo7FDfjfeqzCVKMxDYIYutUa874JHRwOPimqTI+oMCIgpLMBIxrMCAT9JUuUiWdRjyAiYlk4iGgtgUVmFT3F3nZxaQzKRl3KvUKlhYXkazQfAlgFajiUq5KPfD//Ua01OHAoQJKCNpzCmpTwVnWE+sU94jxw7+lPuVBWwKVwCpdFYeKYEegjgsizH74JhoFgw5ptuOqQT7CNhRDCNC1lkwYNyafUYzjymh6UxGQC7Q8In7EryTY0ydjmIoE2vwG5sJKSmoxjtXgDj+JIArjDwuGjq6btSTZQpEMGp03TSlVFKq+Z2zOMVYhX9rXCMglIzHHQHoaNogAGYgIOYWvGYunZXyGgMvA+yxfpgKnKG8RiSMeDSESCgqqdYcq9td47jLOqBRC2MrsuyYgl1vtuUdoIYv9ZLbgx7qjQZqlaq0kf6gJy7ABLLH9d92/6B1SJ1G1cFVBnEimRIdP7YH1oss+kkMq6zio4t79oI0z6vsfgVDpW5FxsUA1W6W3bh+0u47Jh1n7P7q6Hmn4N1ko+p0r2kNfDQ1MGXefTT1OD2LJaI6WWU8vOCdG3jzmmAcN3FyBwnjAviTzmEf5z25eBC8O4l0eBx4Z653lHXode8arHgFSe5yKhDAn3bQKREeQSl/GPGgH7/35c/hc0/cFlYdV525ykvdF1ltd5hmEjC22mjV66iW8jJx2S8UxEGOjDoGfdV6XdxVRaiZwSQnST4D5JhUno6wGIaBAK4/8gieePxxLM0vSJBM1kGQmjDxOEJkJ7R7wrprNCqyakzWXatBJgC16rqSesOVcgaUoj/XpTh2+FAnhQErNWuYSqJBm3zPYF2iLBMQUs+GkwoG+hLIxuKSXisaehStZuqvP2hWwhmEU+eIq7FDo0tUIxOxXpP7297ZFWYBgcpisYTd3V1xoGXsySCYroUDXxBn19aQy6aEdbi0uCCsuIWFRcQTKTHh6DXr6Hdbcp10JolOo4adu+vo1GrY2NzFSz9/AY1yDf1OD0M63w39yIVDmI+GkI6SxehHj7o5wRAGZIXM5JCbyWJuLoczt2/izK072Pj7n+D1//xNRAo1rD72CNZ+58vI3nkc+c4A/8sf/iGS2Zy4zZI1xzQdgnMMjFlPyq5jHXNiR1YJP0yVZTsjCy+bncHPfvZTvPXWWzLBor6g17voBeS5Qfgjk1eHdaeBsvs7r2uYydxoVd4ryD6cILpeOhs0GBfoe4F3us1LNFvLbO7TgHf2+38alty4+3eXdXJQbAreTTJGfxzAO+3TD1PuXEYG7nau75V78Ufv1xNQtN43fY/c5z3uHTmunrRNfhTgndd13OWyr8c+jB+ODQQKsrM5AbJ4DPs00YmjLmkyKQAS+z6CXdmZGezu7wnQRGCBLGN+aCZwcLAv4w+Z62TQcZGJ1yQQxbFC02pV444O4ATryuWSLJQRRKS+G4Ebw1wOHV6b52E9CTilYJYaJYQ47hlDBu4nDHTRrEtiZiYr4ySZfqrPpgAHy8F7DgcjUkbVAOT9Ut+UoAy/J6hIEJLMu1R2Bo1qFft7u6LJx/payC0iGouj0+sK+27t/DmJFUSjrtNFqVRwpCyoIcfFMy2nWXxifKD6ZnoPHFvYd/LZaHsjI9GELn6k01lTn4xjmJpLR3bRUSMbi1VkAECTbmvO4UcA0UhYwD5qwknaK51kg0FT9mJRWOoxuthSNsRh1glw1x84GocmnVOdgQ0jryffS3qtY2x1FFwlCyyAIE1NnDivy0XE/lBSV3mfCmKxXQ0cpiwNTshqk+dG5pnzfJmmzetJCrGwD/vyt8k2iAnDkffGVNvcTM7cK9tFt4NoMIDlhTmEqbMXCIlMCNtJjyYiBOSaDTTaHTTIHK3WUKN0Bs3IKhUBIgleMzYSEK/VRrVSRrvTcnQfCch6LxKp8Yj9PU1e+LcNijKtm89AQTaWiaAgWaS6nz2Wa9+hfaGm16oWqDBLHVajDbLafaA99nvFCVPwbpIRcbrPtAY+PjUwBe8+Ps/iE1+S0wX7Dy94Z08kFHRy62fo9nGNwg4Q3AG8HjvueegExwYBTgvejZvM2NfU34+ksnqAd+5j7GDlpJfCHDtKI9AAR4IVOsMFQkiFAvhvvvYVfOrmNbS5Wk4GHA0gCFQxbaLbARND6E7WqDck3aVcKqFBYK3VQrXVkpSj3mAgzqTFctGsdjMVJOhHJEJNlzB8BCiYFtrtod5qSZrNrZs3cfXKVUmbDfm4Au5nnpJxXOvQGa2NTpdps11hDdBkoskAkwLVPkgwyyBSVrvJ9nNSffU+Q2EyLIxbnbIYeG4CekHqrDDY9kOCY4pXM40pQL27aAzReFxYdgQVRf8n5IhdU2cqHJJJCSdedNljuk6n35cAly5svMdKtSbgHbdRB5DpJ2RkJFNZrK6sYD43g0Gvi8cevYVMOimTI38gglqljEphH81aRSYhS0uLaNbruPf222iWK7i3voH33noH9VJV0m/oZEvlnplwCIuxEBYSUcTCIZCH2ObEJRRGdCaHheVFzC8tYu3mTSzceBR7L7yIV77+DYS2izj32U9h+SufQ+rWDbz6/j384f/2vyKSSCM3Oy/1RqCW5eNPTi4uXrwok1bj9mcmHgyS+Ry4P/d57733sLW1JX+zvbFOhIfgTDztIFl/PwpqmZBZ93e/0zzGTot1Txrsc9oTKfu9tt+f3xR492A5WSdqLKDThNOlqE4CzNl96PH9xhS8O6lftUGsSfb12scTKPPYcVzarJZBGTs8n60pab87uq89+fW6h5NiFK9xzT5mknZoX/eDgnd2jHBc/Y8D73gMAToCRByryIpjqqcu8vAnwYZ0MiXunAf7+7KQsrCwIA6ptUZDgCH2bQTcBFTjeNBpIxY1oBsBI2V9cR8yltkv0sSI7HOCdNSAIzjG34f9npyTIJuMUc7il/afWlc0TbDrmQtSZLmTfaWabQRxyPCizinZ3nu7u1KWTDaDg91dwxjz+6U/Z5sgA4uMaQIlqk0aiYYFUOQ51cmU43Mqm8X+7o6MzQZEHGBhZgE+AmDUaev3cO7iBUl3JfuQLDeaYQgjUWQtCERxPKbJhzGfEDadwy7js2GZON7w3k3apDLvmF5KI4kIUqmMAJsE75i+Wm9U5R7NwgcXRYwR1cioI4x+2+jU0cyKIJ5ozXFRx28MEqhZS4AyEYshTukNR6tQYkJB/8w7xuerYx/Lqu1GYzOCRYe/O+m5dFaNcnGSwGAoJPFArdaQGEaeB40p/H60O53D++azYJuQttbroiW6iKYuRKOPZl0002DqLuMA6vwy1oqEEQ6GROuOf7Os6HYRCvgQCweRiseQiEZlkTaWSEhd94Z9eQ+4AFttd0UChO38oFjA7t6BZFcwi4HgoA0QE6ClwUW1WpH2Mm6c0fHYfif5jB6MZ407L58xyyUGKcLaN+1b93f3dTZ4p23J7hNlVLNAb+2H3LHHFLz7oCPa9LhpDXx8amAK3n18nsUnviQnBcZHb3AK3nkBXXYdKQg3DqizJ+zuutdjJ21U3s/Om3nn3terfPYExgbUbG2jce3FTn91T2LcwKMJREyqh15HzstUE/qs+QNYyCTw+7/3Vdy4sIZ+j+mkPvh6fYrIiaFFt9tCt9lCr0kgrYt6u4WDYh61egOtLnXnBpJialJPTBDXYJorBZIDQDgSkgCSoCDTc8hQYL4og1eKUt+6dRuzs/MSgEoKLHVmWEZq94jmSg+dLld4KyZdhCLXvKYRsJH/ov3iJ6OOgblZzeV/pv4YN8D24URKArtQCL4hV9CZLkSns7CwyZh6FE0mjBYNzS0IJBLkpDaMkw4ldeeDpAMxqOR/sgDpwFYoFCXIpeYfU2TIOmOdMRCmsYVJZYri3NmzOLOyjGq5hC994fNIJ81KMwJB1EplbN27i+L+LkI+4MrVK7Kq/qvXXkN5/wCVUgX33ruLcqEkE7Z2r4/oMIhsOIilVAQrmQQyNN0IBdEPBnBApkMyiYUzK1heW8OZGzcx88gNbD33PF7/o/8H0d0yLn7ls1j84qcRuHgOP/z5C/j3X/86EpmciJtz8sOUGdYn65YpZWfOnDlMO+MEkMw8pggzoCZgx593776Het04OpKRQKBR27e2UxvIc4NqbvDNC7zjNp0sHAcceAGGCm6MA/O83i2v/sJ+58YBgPZx7ntW5p0SFvSddV/L69ynAU686se7zqbg3STjwunG8wfP6HX8adJm7cmnskxGqdiGZWq3GXtSOm78O+6e9Dv+tFPP3JPd09TdhwXv3OOo+53W793tXAFP9vkETvL5PNIzWfmdY4kaOMSjMVmgISjEfo6AH/t6AmNkICujiyAWxy8eG4tGRSaB3wlDajAQgI/gnQB1BPji8UMpAlkQIejU6wpjj1IMHEvt+EVYWY5gqIJ3+jyMu6lhhun9kh04Nz8Pf4jGTSEZo9gPy8JKqylAFMEfLoixzXFxLZvJyn1yH46x1MpLJs2CDY8lAESwMZZMYXdrE51O2wy/fj+yiRlZvOO4SPfSC5cvoVgoynW5z8E+9V9ZRrIHgwiFjQOugoNqwMWy8r5Yj8JCbBHgGxkVkHnHZ0SmXiQSM46kfv4dEnaf0bszsQGBIdYNz6PtwtfjuMx0WB/idGcNhYzrL4aSBqqLgWTeEdwiY40MSqbbipadpKga5p2mHQtgSe1bx4RCoMigSdM0sYP5T/MuxkHCdEumBASjTAa/Y7sge53nYeqr9gMcUwns8rlQuoRNgO2K9SD7sVy+oegJJsm4i8YkBurzORAAC5NBaOohQiMvkTGBpD1zf9ZNMpMZMQ8LBeRLJeSrdckUKMpiJAG9hiySqss8F3GZykqgk+2g1WaGRN2q+5Hjq/YVUs8alzl14kjWHkq6SPuVBVhjRqJsPV7DZt5xP2Uq2u+8XkP7IP1b+ixXf+ieS7jHaDsumDLvJunVp/tMa+DjUwNT8O7j8yw+8SUxwdakw8CD+33yDSu87n2y+vBivmnwage544J1L/BukgZ1PMhnRMFH59aA5UgY4ASOZpsbkBSAyQlkRiCAaueN6sYNXOgx9gTuMEB1aeWZ8xptmMN69HM93I9IMIzr58/gX//OF3BmYYYcNoR8fvSoW9c27mQ0TKgUS5ICRCCt1TM6KGXqmHEyQHFlMvWc1X8Gckwj5c8h01IZMAaCiNH5NBJDggFjNiUacATw5ufmsXb2vIBnDP6p+SJtnZSyQ3FuOIG8CZRltdwRiGbAzYlIwGcEn1XLSPRvxJnPgHeSjuKklRl9FZ+AdjG6sXK1PREXtl08ZYwr6JAbjIQdQJAAX/TQZZbXZLDOlX9OtujGVqlVUSqV0SMDokdBcWD93j35jr8zKJa0q0wOy4uLWF5eRKVUwhc//znR/Ov2WD5gd3MT77zxGvLbm0iGQ7h+66ZMml556WXRueOEi+yJeqUuAWyHLIV+AGmaWaSjWM0mMZeII5mIcCkeG7U2GqEwcqsrWLlwDhdu30Hy0hXc/dHf471vfgupegeXvvp5zH/+aXQW5vEX3/sh/vM3v4lIPCnsBtYp02BZd5y83rp1S9qysiK4nYAeJyBsX3fv3pXJ8O7uNjods1JuQAWjV2S3Uy/wzj0Bt9l19rE2uOc+xu4T7HfnOABrHPh3GnDCCyS0j3eDKeb9tdNmZcuJmnfuPs+eaIzr18bd34PbJwfvpGG7PpMq643tf8ekXU3SX4/b58MCbV7n/bDn/CjAO5ZLgIFg8IiBi5bXzVh3vz9HRionPXbcfY0Dik/zfuj13MccN86627p7LBxX3nHAtBkjQocanmT4kCEdFJaWkVjQd5AMNoJD6rbKY2V88pNRTi1Vsrr7Aq6kE0yNpW4YnVQbAsjRCV1MDGhKRVa5D2KIxHRZsq/IiBOAptEwTHBHf41pgtx5BHjQgdQ4iaqjsBnmVSPT4dc7JhQEB+fnFxBLJIVNRSZTq0k31Q4S8Rg6bWOmYRhjTCENCxBDAJCsMV6Hbq00PODxyjZjXflDIVRLRUenzYy3IV9YwB1fwC9mVGvnL2B7a1s02XitSqUsDDymgbLMNIWg3ARBM3ViPWwDopdqdOCULa8sRGF2ESgNMH2Z2qom7ZkMehpoGUBHeyCfMNmYEsqP3KefgFdfgCeaP/C8BLlYp2SZMVAiCMnv0tT9DRhnWJ6XxzDG4UdTevmTC5jqhipyGk78pQCxMANDxlE2GjJyHDQ4oa4uZTJyszk5PzUWKU0hbsZiDMJnZnQVRffPEBQlVZXXE9db/qMsSSiEOAFNyUAwMaWyDnku1huBuzDvNxBAKhFHhoy+RBLhWEzad63VQKFYwn6xiP1SGeVqVeI81gvBYTIGGQOxTg1o6sdg6KTa1s3Cnda9PkutCy4ymrRoY6jDd0JSlTvGcMI23RFzFC6QqimIaFMyC6Nj7nfgZFo4YJwdH5jrmefP7bLQ7YCGpi/U749O7e3+x71IJvHzKQaf8Qtipxspx43XpyjKdNdpDTy0NTAF7x7aR//R37hhnZxmGPjwZfiwEwy7BBOfy1P4bQRcTnwe6+LjwDcv4M6r1kbAmPnWqwzHTSjcxyvo5r6WSXEadRuG9SZTrAeKZQd5em3z05RP/2swoWWQiYBjPuGe9Gi5vOrL3pcrs1y9jfuC+O3PPoOvfOYOMgm6sUYw6HTRazThZ5pnu4NOo46D/IEYUwjLrd8TR9VGqyMpHi1nssPvVHSYwaYKDhuxYUgKBAE6avBkc1mTkjIcSiBIrbSFpVVEonGZBLDSyFqQWhNXtc5hSgyDcNanBneHKSvCdjMufJrKQvCQEyrjdGqYKKKJQ4e7SATxWFwYBgTVaG4RCIdkwsOUYgbZZtWewWVItF4EcHSYALwWV8s5cWMaFDXuuHpfrdSFmcGAl4y73b1dmTwVK2W557NrZzCTnUE2kxFBdDq4Mo2H5Rz2hnj/V7/CGy/8HJX9XWSSMVy9dQPzi0t46flf4NWXXjWmIfW6uACSgcgGE+v7kKHmXSKGpVQMC8kE0hmaVQSxWe6hPAwhvbqEtauXcfXJpxGYW8Fbf/Nd7Pzlf8FCJonVzz2Nhc88jWI0hv/0J9/Gd7/3fUkd5iRT06t4v2SPCPuk05G64eSKz5T1zQCc7n5k3tHkQhkbowBeg2eBEBywQV0TRyC4vtP2T5tR5AYc9O/jwCktw2nBO6/9vfoJu6xefcVJZXwgrHcBWMed06s+3GU8aSJw9Htv8M5zNPIC78a4xf46Rj5PoNCjTKcZczzZbx43f5pzHjq12GOaxzlPy7yTkcVJsTzNMx9XdnuMOS76OOl4d3vXsrnbse7nHsdOinzsch73HLQpKPucP0WXzG9cUMkkIoOO4J0ytHg+AmoEZsi2VikASU/1++U49m0sg2qfsR9k30fTCQJVdEVlHylyET5zDD9kr7FM84uL0reu370rY5OkP4acNM3hUBY9CNYJq84BIYJBP2q1qoAXqgun4J4skDg3a8wp+kgmU7h06TI2N7ekrGTE83wzc7PY39mWcdewmYw+npGF6EsZO52egJMcd1UHTwG0Xk/HYtOHy5gvkhfGqXdhYQlXrt0QtjbBu3qtivxBHj4aVzn1wTrf2NgwmnXi6G6euKbzckwhmMXjdTufBcdIMtp5IbL2mfLZqNfQ5GIh74c6co6phBSHunUCoBpdW6aNyrOg6y8zAIZ8JhHRlaMECHXyuKCYjMeRTSVknCJLT9iWdJflP1n4M3Ee20StY7RpjXQEU5opOUt9u4DRqesah1ouXpLJGRC3Wp/EH6FwBNm5WQEYWW4+Xy6CDXtGk491z/vip9lpotNrSSxC4TwCrE0usso9+mWhlanXLGc4EBIGKO+N7SYYCiDGeEuA2pAYWTAGYXow20at1cJeoYDN3R3kS2Ux32JsJ/ftwGHhSAIRni/AOMjEtfsHu+I4zPY/7qPGESNTJhPfGgMJ6gg6zMQgdYWN8y+/15hC2bCsX12A1cVr3e8o4GbagJ7H9A8PEidMH+K91GSPhxJTjzG18hrXvfoj7/F3chOLk8bvk/rL6ffTGnjYamAK3j1sT/zXeL9T8O5BRtlpqlsHRRvosoP/D3Iu+5jjJgH25N8uh/uabvButBLpDd7pJGSk+3F0PzvVQAdwG9izgxiWRffR4NI+Rssq52QKCIaI+fz4t7//X+P2lXOIMZ+i70ezWoOv10OPYtaVikxCyjVjytDhCmi/Lyuy/MkIjmmzBLUYwDINlZMgTkjManQXbSftI5FMyESJukHU4WGAzqDWiEwPkMrMIJ5MGVBPYi2/uLE6XC1hNEjUyhX8Ps0vGMj3D49nwKvgJVMj8/IAACAASURBVH+y3NzfMNrMKr6pD/OfkxwV4jb6NT1E4jEB76gFSB0cs90IZDPNpdM1q/D8MKgmI41/83euWtOcgm67Eiz6/CiWK6KRJEw9pwwEL2nSQTDz0Vu3xc2QK9ic+HVbXbzy/PN48xcvolksYCGXwbXHH8Xiyhn8w7P/iBf+8acY9noyTyL7kGnNLGAcAaQjIcwmoshFg8hEgpjLJOR+7pXaqIWimDt7BuevX8P5J57CIJzE69/6c+w/+2Ocv3gWi599GnNPPI63iiV845t/hhdefgWRWBzXrl0TLaQXX3xRAmuCd3yGrDtOYoy7nzEKYeos/+ak7Cc/+cnh8zkKnI003UzgzWfGNCebwfqgNo27HbsBPvs9tAN5+50+LgB2B+vu8x3Xz7jPe9zfkwbhNsjB3w8npM4kYtx5Jr1Hd781Be9GNfJJBO9s9rZ7QjluXDtpknlaQE3HH/c7N8k7+EGuZb+T48FEs5f2+3x9OEZ1u31jphQMCuhGpjD7NH6UVaXjErdxHy5aKAtNnVHZ7+l/novgC00r2Jezb4tE4gJEKNjGc/Fd5riSSqVRKOSNk6aPjreJQ+1QBcoI6rC8BN6azYaAXL2OwwSzmJIaE3GRSNI3uVgmrvHGsZXXVNdYSkFQrqFOxh9TaJ0u2aSsBozTfMCk2lKuwh5TDcvJsKUUIGFZ43EDXPoCPszm5vHYnaewv78nDqRkl9cYU/gGiEXjhwAh61KBwaHPLEKJ2YLjzruzsyP3wrbNshnHVKN/x9RKGlbEHY3ASqngLO4ZhheZaAS39L3gT6YAM5Ygi4sra9SE476UzSAoWGs0xXSDi27xaASxENmsEPYh4xhxwu0OZfxjGVh2PvtWv3toJMFnyTTaKHVzQyE5hrEBWZbcRufXdDojoJ3RqzXpuAYkZnmMuUbbcVilNi+Zc2RDMpW52eYz6ZGTKUYS3U5PmIJMpWZ6N8FWxgZ0lSVwl0mnkEmlxFlXYp5QSAxYWA5h3UXCksa9ubODu/c3Jc6j2RbPJaCaONgacw4fAogn2DaCEhtR9/juxjqqNRpyjQeiFKhjzMZ6G7XthMSNBKrt9sRnpTGWMggVwLPdl3XRgufUd9X0A46kigMCmhhas85NY7fjQK95wxS8O81sarrvtAY+fjUwBe8+fs/kE1uiKXj3wcE7ncxqkO+epB4HqD0IsHlzQNwTCPsaJ4F3o8mDghCaPuHWxXuw+dpgnAnCR/u4r2uDGKdh39mTm0PwbjjAbDKK//kP/nucmcvB3+2gul9Et92Gj+mYTP1pt1FrNoVRVqpW5D/xIhpUMKuVDDOmifIujRg1XeDSh0wDWTmuc5LQklQRpqbOzc1jdn5OgnROFJSB52fqDg0jmIZDLRrqzfGfBHwmoGMQzQ/NDxgwKngn9SbmGgQMzXcy0QB/mhVbcQ+UCVsAPq5G00nOceRLpZLixEZ3WeM0G4bfWQkmS4Mfpgsx4OYz0POpuHe1VsO9+/fR7vYkGCWwyQkide6I4+ULBdE54uSEqS1rq6ty75cvXpL66vU76LSbqJSqeO2FF/DeG6+iWcxjPpvB45//AvzhKH7wN9/F3V+9iX63L8BdmGLPLNcASAVCSEaCyMUjSIf9yESDmInHxC12vdqBPzeHhbOruHTjBpbuPCkg7St//P+i9PoruPLkY1j87GeQvHIZP3n9l/j2X/wXvP3+e8jNzeH8+Qsysfj5z38uOncE6JTFwDrXlFhODJk6yzp+++238dOf/vSQ6XgyeGfSz93vm9eEQCep+oZ47fNhwTv7DT0O1Bs3EH1U4B3Pr/drg3mjyceDJZiCdzIze6BixoE7nhM3j42egg8nWYvb5/HY1+ucH4R5p5Njdes8rn0cLdLJXMjT1Nu498H9zmpbtsey017HfU5d/PIug0lDN9eF6KOxb1aQjqAc607Z4uyP+Z8LUAK8SHpf55AJxGuxn+M4owtQBKII6tA1tlwpiZkDU/zCoagUSfspTfEzLqdho/EqgBhZZyFh4FH3ToHFmZkc8vkDGfcM66wrwI2biSzgx6EbLR1YHWaXuNCasZP3z3umfhnTQluthoA0xp3VxC3UkhPn0a5xOWV9KaNN65bgnb2oyLJGIwk0WjXZTlDt0cefFA00pubSlZZAWq/XNmYTYWNyNDIyMtq4BL7E7T0clrqnHIUy8ZSByDqQtNJIBLNzCwI0Mf2202pI8dQ0ScyVykzVNfXM44VdGDDjDFs+NXjJbpN05C5TnVuS5kxgkGmlUYkPCByaOIFAYtBvgCx91wRoAmUyzEKltGmmmIrmnV/Y8bKI6KMPVxCxSEyeL0FVxjqU52BmAWU/WCcEauVeJY7pyjOVVGZhp/ngD/rRbLVB8wvRoqvV4WflYYBWuyWOu5LyHKUcSBTJeAwpypQw7mAqcCol7TRETbkQF0mHyJfL2NvfR9eJ43g9Lri2ux2j5Sds1SDikYQB8iJhNDotvHf3Lvby+1J3Xh973Gd6OZ+b1KPIopjnkkiaWFH7Am1X2l7FKdYBb/U4jfl038NYzwEG2T7dfcs48G6cq/sUvPvETrOnBZ/WgNTAFLybNoSPrAam4N0HB+9OmnTYwf+4iYB7Hy8A0A0O2kHAcZOTo+Cd6TrMfE1BvJMBw9G1j17JfT9uAM+euLjv0QYkj4CTFAX2+3B2MYv/6Q/+LbKRGOqFIjrFighMU6em02zKynypWhOtu3qzKamfDOp6nAwRcGFKEI0YnMCZABpTkQ5TSwjqMd1D9H8YuIcleExnZzCbY7pIwuizRMLw+Y3OHEE7/s1VXwbCDOoVJDKTMLq7jVZ6lZXUkwnCiJXASQdd0Bj0ch8Rg6Y2lN+HcDRsJlfhsKTOEkjrtVuIJuLwcwWckx5nxdk8y4CUjavqNninIN7+wQHWNzYkFabV6kgwXq5UMfQHJLVFVsT9fszOzSEWCWM+N4toJILbt24Lo4OmIO1OE9VSBa+/+CLu/vINtEoFrMzP4s6Xfhv3dvbwo7/9W1S2NhnrC6AZgh+hoU80CtPBENKRMDKxEFJhH7KJCDKxKDp9H95vtBFeWMLC6jIeefQWlp/5HOo7Bbz29T9Gv7iHq1/+HGafegr9mRn89Q9+jB9+/1nc39nGWerjXbgoTDr+P3v2rKQ3s7ysN53E8DsCfGTlbW5u4uWXX5b9FUR7sP2O3gvDvDPgnYIOur9OdO130gsIOA4sc7+zXuDWuOOPgo5H2YD2d+Pez9FkdwTJeF3fq7+yAUivPmgcSDduu0zuj2FHHD1umjbrbjcfd/CO/SP7tnFg82nAMX3HTnOMXV/u9joOvDtpTNfvjyuHDWqP38/WkKReFnXqRlqBYsQQj0uqLAE8jkkrKyvCsrP7emX/GGZaQPbXBTSWlfVfr5tzUGuV4A2dVRWIUBCP4xfHWNG3E4MljkmUTTCLTMo8IxOL/SoXiAi0kXnH/pIaalqnKuhPnTAd+yT68PnkWDIGqb9HvTuOg0yNbXV7YlrAMZku7iONOAMgymLagIYIxghC9U55XjOWjsA+SXtlCilomtETcImarrcevSMAHME7mlUoK4z1SWMpKZfDzpfzBTT91mfKxbRM4DCVWTUH5f79AQEYmTZLZ9QW769Rl3tmeViv6VRaQD1u01iEC4sE4pzsXvrbymKj3NOQjDmy44diWkW9u6i40rOuhxK7EBAl+0wWFiVzwXxYVhaWC4cCRGGIEEE/AlWMXVTmhNfyBYwiG3XwGGcwJqJWMNuEo80mhl4OQCpttT+QdFXRX2S7qzdEb5j8/1qtjn53KO2t3qyjVC5JhkQ4FBAd3XQ8gWwqhVwmI1qLrPdELG4WOIY0uzL6xfVGU8pkJEIItJnMBi5KMu4jWzEcjsvCbbPbxvb+HnYJ+FFHWNx9Rx/3+27Gb3Nu1TLU50LdPy7EKkDHumU7Hj3vUb2Y9meAa+1jbEartnuCd/bYa8rjzbybgnfjZjXT7dMa+GTXwBS8+2Q/v49V6afg3YcH7zRYPwJEOU/5uCDf/Z07wNCB3/7pnpDY53BPGkYAg2SSHoJ3RlNDg5ejzZHneBB4s2n9I20+G8CwQRFu19VpLTuvr+QT1RDRwOcQGKHmSiiAm1fP4H/4N78PX6uDTqWOEFdfe10R0OZEhKvfdJVluizTKxjIkYXHtAkul/Nnu9OT7zuttuzP1VlOQAhOxZkO4mNqq0mLkRSbWFxSMufm5yRViB+upCvbjRo4wTBXwP0SuDJkZlAn7nZyXckUFVDPvFOOxh21+hwjCZ10EbxTth4ZcZzQEGoMRsxKPN3YBMCLx9CoVJDMZoR5x5VtI2BuJlgMbLkK3qbOnJOGRFCOkwUyDDa2NrG5vYM4xbF9flkV39ralhRagpCilxMOSd2sLi1L+gpXxr/8xS9JmYZDatvU0W608eZrr+D9119HvbCHS2tncOMzX8bPfvEqnvvhD9He38WAen/9AZjIEvUFEPWHkKbjXyyCbCyMVNSPTDwiQGlz6MO9Tg/x5RWcvXgeN+88jsztJ/Decy/g3rf/EvOzSZz/8ueRvXkb9yo1/Mm3/wq/fPWXKFRK4hhI18Lnn39eJlFkmTCNluAd64Xpzwyy33vvvUPdu3feeUfAO3VhfDDd005h07RZAtxGw1A/CjbZx+vv9j76Lthgl/u9td/p48A7/c7uY3isF7jnBd7ZZXH3FfZkwj0oHQfeeQF3XmVyn98L1JiCd5OFAx+/tFmzeHDcRye/XuDduHFxHJDsbrterLZxILHdNvU89lir77XXeDzu/sa9H5OV01kWcNBXA/6QAUTAxAj9q5YdtcbYn3Esunz5MlLpFO6+f1dAOtFMBaTPZt/H/pAgne7P8Y6/M020Xq8J45sLHTQXaLWMvIPWDXXHOGYZsBWYnZuVMaZYrAhIQma6ssoVnOMYw5RRlp8MLmV+KZNJdO7IZqNumzOekuXOOqIuK4cwap0RLKJJQqXssAO5GEatNAc8Mq7qcbSaHQEV6RRPEFPbgIktjOmAgn7CGqQRhG8gdUeTozufelqOyx8ciEs80365IGjMFAJYXl4SNjqZhnwO0ZhJWWa7okkDgygCa7YurgFu+gJAclyKRuMoUrai1xXNO+3zTBpvHL1O99AIgedmnUYI3hFMI0glJiLmOmQZdnp9AfAymSySsTjSssBHYhzdh1nnvL7R0ON4xbLwufPZKhNTWf+U++DiKD8sC8diiWcGQ7TEubgqplaSth2LCSOOplS8Xy5+chGUwCkBPjLbyBBkWVvNtiwivrN+F9F4QkDfVqODaq2CUqWEYqUo6bRAH+lkAlmCnJkM5rIzyORmkElnxDCMz4EgKRmDHaf81DkU8xGCh76BLNjm8wXc37iPHus9EhfTrb3CAarNhjDyJMf4mI+C28akwjAYhQEZCsl9DoY+iRX47LiNMYa+VwrMqTyHxl2GhTjSPFZwfNQfaJlMmq5pVxIFHCmpAe4+Gs07r37PKw45WlVTzbvJRuTpXtMaOH0NTMG709fZ9IgxNfBPAd7ZRTkO3JrkoXkd7xlYe55sZMQgw6jLEVUP0QDMPZF3D47jJgZ6bnsy776We3LuLu6k9+kGJvQ8NrA4rs7N9pHOl30/9nm8Ju/uiZMGROYco4BF60LLYyZRXF3nanIAkVgEd25ewb/5ra8g1OtjwLRXMunaLVm1blL/pE2dlRpadI2j+HSziUarLemlftGECUqqKEEqar7VazWjORMMIZlIYG5+FrF4WFahoxSrJurWHyKWiiKdyYjGDF1vg8GwlAeiseI43zEwpOYdXXIpbswVejr3SfAWwICaMV0KNDOdti9prQT4yBjkJIiAmabSapoOA8ZAKIC+r49oJCpi2VzpDoVDAsJRQ4dBtIB3AQKIDPzMs6I+DYNdXpuBZVV0fHwSbOYLeRwwqK03EQhHsb27K4EvWQucIDKOX1lelrJmZuYlPSg3k8EzTz8j+jSDXgfddkdWwtffeQvvv/4qKvs7OHd2Fbef/CJ+9OxP8NMf/xi9ShG9rlh6gEnFCX8QmUAEyaAPOercJcLIJQ17sOMDdvttFMJBXFi5hCuP3cHZO49j6Ivg+T/6OoLVMs4//ijmnn4K2bXz+PHPfor/76++g+29PGays5iZncHOzraw6Jguu7y8jPPnz8vqPSckDKppTkFh8gsXLgjrjkYV3J8fW7fGfn/t308C3cb1S26QQlNn7LbudU33hP84EMLuk7zeSff5vcrqLuc4wOQk0MUGFvV3nVAfB0jaZRqXhvxguc1kfpLPJPV3eJ5fg4vsJGX8KPaZfJzztqT6sGOvCpMdPc+I/cPtyjDyarfjnpMN8vJ3L6DupPHQC9y2x3gbvHO3Xa9n435H3eOsnk/3O248l+uJKUHUWVAwZkhcdCJQwoUInof9eTlPt9IhghGaCORw7cYNlPN57O3siqEFwY5MOi111G625DiCN/wpbPJ0Wvo+OoZyDGQ/GQj4RE9PAQZjlmDY40zRpKlEbm5eRP/Lpbwws+joSQCF4wwZd5oARA06ATnCTIU1YK6aJ3FcM4YOnUODA3EGDVAvryrHsX2wnFy04/2wTCw/xy9xL3V05QTUETaUYbK524Wy30apu8ZoglXNsTOTmcGtxx6T83L8owZgKV8Q8E5Ze6wrMuNt2Qten9diHWk//kD75GJVNIZkKimLegRVGc8wVZn7inSHAxDRRIOprgTGGNfQ/MLv7xtXX7LLxM2XshxG/qNFELDdxmxm1qTNhk26NBfK6GYbi8YQpuGIsCxDCIdoaML4hUz4gWQp1Cplk+LKmMXnQyQaFrBsdjYnx+aLRazffR/FQgG9bkd05+YyM2K8QVmNjCyMcTExgXAsgSjNs0DQ0Yd6o4Nao4V2s4Em3Wf7bNp+lJs17O3tIF/YR6VSQrvTkrRn6vbNZDLCvCPoTEOuxdl5zM/MyvjdovNvOIRwPCELtIyfGOPws7W5iWg0jFazjr3dHbz19pvYLhSNjq3D4J6k7xegVIG2IZlzAfkvzzCZknoheMd2wvPxeSq7Tt9vtgt+2H4JDnN/ZZlq+9exWN8LLdtowc+kzI+LQ8aN5Ufib8uISdrlKQYW77qabIydJM44RVGmu05r4KGogSl491A85t/MTT7s4J17WuMFWGmwZg92dvCvkwIv8M7+zg0KuAN+7us1UXG3hEkmXXag6VU+e5JxdKJxFLw7Huh7sI3qPdngnWr76N66j65Waln5LBLxKD7z+E187cknkZJUmaGsYnM1vNNygsR6He1uQ4JaYZ0x2GU6CFesJX0kiGqjhWKpjIOCAauo88IVWQZaudwMFhdySKeZujGDSDAkoFog5EMsERP3OcaCDIbJTKPOHPxmAkPAjsEX2Wr83rjQGvMI3keAIBr15bh63x+gKyBeDwNqtXTaMglQzRQG8TwXjTIkiBMjOCOEzdQUSRXxQ1JmODkieGfMRySyl6CWwtAsB+Nbpqsw0ORkgZOU/YN9lGsVCMHQF8BePi8BMcsmgaffLyzEZDKOYDgubW95aQGP3n4UiXgMfWokDQZotFvYuX8Pb7/8Esp727hw8TzOXbyJ7373B/jly6+gx2v0BzIZCcKHGHxIh6OYC4YxGw8imwwink6g1Btgj6wPvx8z2Tmcv34LF+48htTsHN790XPY+sXzuHRhDWufuoPUo7fhj6XxH/74G/iHn/8cjWYHs7PzSKaTh+Ac08gI4FHXbn5+XgJo1h0nppwEczJ2//59vPTSS4eBuLsNegWh+p7akzR3S7ffZftd0v34/aTgnb6fWhb35NCrHMf1RSdNYOzvT7Ovu3xeAIhXXdh14q7HKXj3wcf5TwJ4ZzOw7Tsd1+7cY+1obDhaTyeNSye160nGUK9x12sMdwN2+p6MK7ueg2w1MokO01wDBvikGQ9BL/blBzvbwmQiiLG0uoql5WWUi0Xs7ezIPgTBBGAie8pJ+ST4x3MKuyoSkb6PLqnqxE0AhIw+gkAKNNDpXBzTZfwJm/FUDBHaAt4R2CD7i+PP/v7uIftMxfrJFCODTrXhjNHECGhTwIJjKM9FkEzdcJcWF7G9vXkI6Clj07jgGjYW91UARRdg3DGMAjK6H00dOC7xfs6eO4/FlWUBaWg6sbe3i1a9Ia6wAjeJeUTy8Fr6DHkfLLuO2WzPyr7S58v6oS6fgjg0oxIGvoNj67EMFOKxhAB2TBMlWCfs9wB56+Zj0mDJyBtKrNGkHMhgiFmCaXQajhgNQsYZlKmQe3ZYjWTYU9uPZ2B8wvMw5iDrks+S11B2WSqVEOdeMuLubWwIcCp17IC/uWwOsXhMzLrm5hcE9C1yYTAYQTgWw/3799BpVVHOl9FpkwXox43rNxEJx0W7sVQpYmt7E/n8LirVimRMELwjuz+TSmJuJivgHf8vzM5haW5RWKV1utX6/WjAh9dee01cgRv1hhiV9NpNWdCkGy0BaI7t5VZTWJInve/2GHukH5JFe6N9x3bCWILvH9sn//MZM56wNex4vLJL9d1VjTxlpdrGMibl18TVNoCnJmXHjY9e93UEvLNY+FPw7oOPpdMjpzXwm6iBKXj3m6jlh+QaU/DuwbWqUTrGUcF6DbrHBeXjAoTjJrTuYz4K8M6rfPZk5XCy4KRt6IRpdG0TaLgnJfx7EmafBKFOGoEJWFSYe1TXvKa9j7n2EOlYFP/yi5/D09cfQZRpRNSu6/fQI/BFQW6y2Ph7ryXC0KJ9wpX/aBR9ocTxPAFUanXs5QvCNjvI59Giqyu1ZwJBJONxzM/P4MzKKtZWzzhOpWFEImTtmXuU1Fiuygapd8f0G6MHQ/04mUz5ycbjdrLufBJoU5uGx5AtyACd4BzTOBhsCxNPGAhmhZb3L1o4TqpqgKLQEYJwRohZUme4qhs1ICGBO9HbI3hHZz2G4kx5IWsxSKdCw7pjEEkQi2lJ2zvbaPc6SCRSKJSrwk6klgxTdbliTE0eApgzmSzK1bowHi6cP4dHrl1FOpnijcgKO41Ayvt7eO1nz8nPR65fR6s9wD88+w/YWl/HUITShwgMgVjAjzhThEJBzAajSCdCiCYDaPmBg3YPnUAU2ZlZnDt7HkvXryKVzqL0/ga2nnsOc7MZnLv1CBYeu43E5St4690N/MdvfANvvfeupAYtLixi+cyqmE8w/YngHNl11LUzxiE9uQfRMgwEUKlUBOh79913D1NmxwFt4wJoDZTtgNnepu1YJ3v2eWx9PN1uB/DuY+xj3RNT+3ivoemDAnLjAEqv800yQfqgE5GTh9sp884LTHJvG5cw9qH18bwekEMbsccWdWjWbW7w7rg2pOOrgjA6jpzcNsweXuOeGwzU/dzg97hrjJso2+P2qcE7cSYfCMPaMK1MKibHAF2AIBtNHNWLBWHDcYGH7CKyn5guSRY6ATh+2P9VmfLoOJ2zX1TAgD9F561UEnCK4w8Z4JpSyeMN0NCTPD5yd0TEnyzvYADdTlOAJDK6uEBC7dRuxxhmUEP1EFQjuywYFECR5dLrkyVPcIUfAkcEAAl0sTy8P9E7i8eRz+/LuTS+UNaeGnTosxU9M0dvVtsJn5Fu434KoDDFU/T7wmGsnT2PxaUlYdWvr9+VFN1ivoBms26cdQGJAziGsPzar+u5tC/XVGSWQ78jG17GaEffkcdT742vh8Y4RvcuhBAd45mS6zi/ss5DQRpA0K3VJ6msEn+Qgeb3C3hHA4mZdFaAr0jQL4uDTFklgCfGUo5GazQSF+YYGf/Z3KzoeNCZV+Imnoc6eX6fgIzhcFDAKbrv7uztycJfjzEPMxSoHSusuJSJd5yU6ALji/4A5y5eROHgAPfefwe+Tk+kMjq9Di5cvIyz5y8z+kO7Wcf+wS4KhX2pz0azJum14VBQzCpm0mnkqFWbTmNuJodcJitZDxQkKfv8yHc6+O5f/zUuXTwP32CIV37xEoY07wqH0HQWQcW8wtKaO2l8ssde/i6sYALo4oRswDvWJ9uesiXZZtlW2Tb1Pbc17WzjGDV0EUMNeadMu+JP1ik/6mRsvrPTvE9OlXWPre5YZgreTTpSTPeb1sA/TQ1Mwbt/mnr/Z3nVKXjnDd4dnZCMVvbck29tFBpcugfU487jNQGw9x83WZsEDLTP4z6nBpQaWIwmKIY9Zk+E3AGPezLjdQ/cZl9D02a1juxz6DYT7A+wlE7hf/xv/zvMZ1OS5jrsDSQQpnEDdWeYnkGjBfhMSiqDqnavBx+D2VBUwDQ6n+3sHWB3P4/tvV3sHOyjSfFjpukwOA3RpSwkZgdXrlzBuXPnhMHFSQSBNjq8SmormWcEIQmmBQywJ5Mapkw4abME9jgJ438y3CgQLZMgMgbabXFcI4jH4JluaZywcEWeEzEGeKptRJZBMEKnPwbz5lo0yDDOctR78YneHQ/utRuSxhKOREWYmUF3myvWzZYEh0yRIvOuWCqi2WkinkijWK6iUq+jVCqj3mxLGTkJJMNuYX4e9+5tYmlpEWfXVnH50mXMz84iGPAZ3Z1+D7VCAW+++ALa1TIWV87iZz95Djv37qPbbKFeqYLxb5DGIMEgEuGgpPdkU0mk57IIZJLIN+oolutIp2awtLCCs1cuIpZNI//2Og5eeQMz4QHOP3YLczcewey1GximZ/Cn3/5L/M33voe9/IFMFM+dWcPq2lns7O4KOEmGya1btwSw4yo8/2bgrewPsk1effVVAfGOA7fcAJ1O+BXItb/3Cpi9UkV1sucGx04C72wAg++RvWBwHODgvj+vfsR9n3r+4/ocN1Bpv+9e5fG6hnvSYfdrJ024RvtOwbtx48GR+hwTpfwmwTt78UvBFK9n7m53dlt3j6unDb68zm233VF65ahmjnsP3OX3WmSz33W7D3GXXabsZIs7X5ARR+CIk/69vT0BhRRAqNUqWFxcwuzsHLY2tw2wEg6hUikLo44advxQ3oDArOK3kQAAIABJREFUD89BAIIAjZgs9PsC0nA84HV438ZogiAetdrocsuFJmMSwYUpYXfLeMdsWqbUGtMIGjIQh6PBgqaX8hocu/i3MuYkrdNZnFO9NZaRerMLi4tyLsoZ8MO+m58GmVmOsZMNwGk9in6euKWPwDsFCG2gRB1ceRyZZSItMRji7NlzuHTligBid997X7T69nd3hVnIGII3xvtg/XK80BjmsH4cfUCWg+fWlF4B5QI0beACmjH2IBuSoJky+kYplmTN9UwMIimuhL2oV0edNjLo6ZAbkSwBAqyMEWqttqSuZlNZRKn35zNgq8qAUOOV2QGsfwKsoRDraSBpz1yoFDblkLqDDWDQE+CVzEC2A5qNMDWa42SLbrDJFDq9ARqtFnoBP+bnF4RlV683pT6q9bLEOKl0hkkCqBT2cCY3j/DQh0K1jFA8iWRmDtFYAv12E41mHfV6xbQ3cRHuiKYf3WYzyQTmZ+cwl8shw1RV6t+lM5Iu60un8c7OHv78z/8Mj96+CRJSf/HSiwDrZTBEne252RRDMoLOOtYe10dom7K16PisCeYydmLcxniK4LguNqsJDN8VzZiwx0ztA7Tt8/nxnNrmNf2afxPU5scGAd36dl5j4XHbpuDdaUeF6f7TGvinrYEpePdPW///rK7+sIN3blF6DdrcoJubcTbSrTDNwQbv3ICXDvg6OdEGpACXe4I/roGNAwjd+9sAnD2J0EDABta4zb4Xk5Z5FMDT8ut92gGFzeLTcmjgrsGNOqvqdXX10T5W2AeRAJ565Br+4F/9awk0yTQL+ALo9tpo1KoC3vFns16HL0CzhbCAdaKJQpAtFJWV4Wqtjs3tXWzt7IpD6Q4dyDodBP1GlFhMKijsnExgbW0Nt27fxu1Hb8sEijoxkuLaaqHTaojbLAE8cTwLhgSkA7dRXlrKTCYek44kl8JoqolzBd1xySQwKTQEAoV1J05o1Agymim8bwnaaVohgblZpTVsDE4KfAjxGgIWGgfAXqdhBMJFOLonjIdGoymr55w4EdhikEiHt0q9KivohVIVpUpVdALvb2yj3WoKWHnj+jWZtBQLJbn/eCyK649cw7m1sxI0D31D0RUs7u0hf/8uOrU63lvfwss//zmG7Rb8/SG6nT7anT6iwyHSwQCS0RAyMyksXV7D0o3riK+cQ6FQwTu/eBlRimGnMwgNh6ht7KCzc4BsOIyzV5cxf+sGZm/cQnJxDeubB/g//u9/j639HeznD8S978a1axj4AiiVKzIRJRPk5s2bElivr69LyotOnjhZvXfvnmwXwNTlbHocQKft3H5v7bY97n2z3wsbvLOZRF7gnXvSf1x/oNcYB07Ykwt3OT8MeOdVF/8/e+/9Jtl1ZImd9N6Wr6526AYaliCHQ4oGHHI45LjlSqv9NNpP7hf9gbsafRpJwx0juiFBGMKju4FG2/KVlZmV3us7cV9U3rr10jQwHDaALBJfVWc+c999792IOHHixKR1zl4v7DHMG5z4r38L8G7Sc3dmjicYjz8keGca7JifSc/vpPdLbckkmzjNVk7bZ9Y4ps31pPdzXvCOtoosO9pBrmOULhB9u2pVbLEtoB+JkX0+QqPeEB3UC5sXBAihveH2amMH/YFouPLfegzaEQJJBBcIQPA7goKdjmF/K8hgmEemAyltigBRfcO6pg0gy5sJJDLm+Lvf78qayvNoZ1fOl3btFKBDOpyebazDc1+8eEkAwLt3756CfWxoQTunbEC9fi2PFZkKYZcTYDTH5NpDu8Xfei38/FRbTjTNDOOfMhos/XzuxRdl3Hu7e6IlWxEdwICMVdmCtB/8W+eQc6bgII8lzaXIjPOuneOJx9jcaQyqMeHFBCMBOAU0DSsr4pWYRgTEipFNL/5WF2FPLkPLZgngUZKj1eshQ1ZaMo1Rvy9+C4+ViidMQ61QSMA9zj2bchC84/3OFpYFHJRmGuGQXGO3VUOrWZcyWjacoPxGvV4TwHgwAvLFZUQSKQHwepEQLly8iMLSkjD69w8Ocf+j90VLlgw6dr7NxCL47te+gc2VNfzs17/EU8++iOvPvSzsObLy7j+4i729HRCApubdoM9qhhHibAxBAC+TEfCukMlifXkVy8vLiGey6AZC+OTRNn76D3+Pw+M9kTMRIG0YQKVaR4esNql8IFjdFpBUgbJJ7zzvA+dLwV9dV+LS9Con10Qfin4W540lvKLB126f7sN9jZ4hJVRip+XUfKbUj+P5tZnFaUm6xwbld/rOGdamaRLj2kvbTi7Au8dd+RfbL2bgyZ2BBXj35N6bz9XITACo/7khgEvj9tvubJOHSQ74tEmZN9s98RhWk4lzDjc/OP3ef/y6j984Jo3Ndfzdf7sgm2uc3XNOC8TtbW1QbdJ82KCEuXz/8lf7nAo0sBTUb+x6nEnjVvDPBSnOsu/M3i6AaMYrZ8BGLof/4S9/jG999SvipJqxGFHnamkfrdqJsNioc0f2GktaWUBKFyjEzmmBIE5O6lIme3BwKE7pg51dVBt106wimRDnkcdg6S2da2bN11bX8d3vfBcvvPyyaKqxqxk1VtAzunUsGyJAyPNF47HT0iLOlwnETKc3gnnsYqdZVjLhmBmWkk7RjxsYZp+U0BCIY9nrUJ5RBiJ0+LkvAcFQmHp3DKbMcRlQkYlHjbtBhyLXQQHumC2OifZRXcbMYG13d1eOVyPQ2WeQNcLu/oGAcMFQBB/f/vjU8d/a2jLdCRNxZNJpGdeLzz+Pq1euIBoMyxx1+z3s7dxHo1LG/r37eOuXv0bpsITRYIRhjwEcnfIB4iEIcLdUzGPj4iVc+NoLWL12HbFUAQfbB/jozTfQqlQxaHXRPaoiRCHufAYXttaxfHkD6y+9gOzVa2gHovjpf/3/8A+/+gWOjkunXf5MyRKDShMoXbt2TbrLMtiik33hwgW5bgEjy2X89Kc/PdVR0mdYGTf2WjUNEHMBLzdw57/9wDf93O89ncaKs981PYbrwLsZdz9AcB5D5BcYTJsX+5oeF7ibtAbOClTGa45ZI7xVxOvUNy47mnm9MxpTnBnHzIOZDR5HHHzOQz7WZo9jO/2KsggUfKYfn7JZlp+59kKZR/a57GfY752yv59kw9yx2++i7uO+Q+7ns+Zw0vfT9vNbT+zroR2JxeOiN7bC8saRAefYOZ3acUwQUcOOySUBHLo92ZbJIAIKL7z0kiRm7j94MLbvw5GAd8pQU3CCuq/sbE69WP4mG43JI9XsEiaQ5ycwCUTbyAYP/JzPjAA//b4Ad/yhHeI6TDCQHWtpR3ltBPXI5CZgJrIWZMd7xxVtv/5A2GArq6s4qVTFVjFhRdtDpjjZfIapbhp5iMyF14VXQTCOmc2ZDGOJ52QX2YzY3uPSkWGre4kv/k3Qczjqix0tUKrh6tMClvB8leOSnLvrAZnKyNJ54zgI+pEZx2Ji0Zjj8x4wwB23U+DSJARhwEUBaoJy/dyG2yrwSYCV3/Hexti1lZ1Og0HEqavrscgI5hEwJeuOCcJ2fyiat/RdgsMBkqJvOEQ2kxWQiY0rksk4lopLwoyUEl6OJ2zKsMny0xJf6t9R48+UCtNrGop9JJg57PWEhba0soH1rUsIJhNYubCJDJmdwSD2dvfxi3/6P1HZ25OS4+LqMlZyeVxeXkW32UO50cM3XvkBkvkl7B3s486H72Jndwfl8iGarZrMx7DP8mD6PiFEomHRu1tfXkI+ncHG0hpWlleQKxYRiISle+x//Ye/x0mjCja1DkdjaHci2D06REdKkgPS3IvdaAdkhwowZuZ8ls211xPeL4Ke0s24TfkPslENUMx3ifdWm5ZIObTXBZd+kpZq28loXcv0+bD9Xdu2GntoSmddGzjNP5hmsyfZWDnvnI2ZpnW79VtvP5P9WOy8mIEv2QwswLsv2Q3/fV3u44F34s6cG8qsQHTW2Gc5z7P2H4Nz/luOj39+7H7BhBt4uIGyn4F0r2EayGYHKvZ+88zDtOO6V29v6zc+O4g5W0J0Vu/Ong93vO7c+H2v5/GbR9VD4neclxcuX8L//O9/gisXLwgLIBJLIJZIo9tuobK/jW69gnajLiUv7JRK1h3FnIceA67ebKJaOUG1eiIZ4v39AxyVyxiFgshlWYYbFt25TrcrGVSWjZA1Rsd8a+sifvijH+H6s08jkUpKmSsbNnQaLfQHAwmoxCkWlp3pLkunnFlm1aIjoKbsCbLYyP4yTmVPwLuBNKswXevEyffEpgM8Nst+Q8wwpyRAYUQlGXUKVEvwZMqlCN6FwBJdAyqSiUdmHoO/Srks4som2IqiWjvB8UlFNH+Ojo6l9JQlS5Vy9bQMhGwInpvXTKeVQcCNZ57Bpa2LwgxgoMBymYOdRzje38Otd97BR2+8JQwCaZpBhsaAwOYI+XgMy9kMltZXsXXjBjZe/iry6xsyxx+98y7uvv0WKtt76J+0EGi1sbGUx+bWGpY3V7F+4wZWn72BQKGI9+7cx//79/+Me9sP0GR5zHAojBHeU4KVZDDQsVamHQNN6j4RwLt+/boEnmTd/fznP5f7bL8LfuCdvjv6HLrAm/tv+zn3A7SmAXeT1jPbKZ90fNf5d7dzv5+1ds4TCLjb2MCE35gnHXPanPgBeLPWw/E+c3bHW4B35x6HfwvwjvdRyxv97K3f82LbSP3bth9ngm/roC54Z78P9nPrZ7f8ALdp78+s59NvX11fWOZI8I7ACbW+CJiR9UPGljLHFETSklSubVynCSTki0XEE/FTLS5uW2BH0GBI1j5uS4CNNoCdRMkEZ5kt2WbUPBP9VHanbbdNV1IB30xjBoIWqs/FbVTXTX8zYUWQyIB3bVNCSnZYNitgRLvTErhLmzZEwuyOzuYXA2zSpsQTaLL7u8c4r9XrnqyBuXYeT/T0uO4PDCijc63JQerIij5cjM2WsgKAVMrHpyxEnTs2IugPDLjIRg5PP/M82p02mpSPKJcFSKpWy8KA0vvP3xwH54Md1EXHjrPE/xOwI5PeY/7xuMqsM+XItK8hj3llSl/5Q5urTS0Gg64ci8Ab7at0Kw0RsPOYgrTvHnhHhn+nx8QhkE7EEAlQEzhhZD8SSQP0StOpOJaXlk032Aj17GIYRQyDUu6PMCtxCqqycoH+De8XS1tZJtxgB/pwFMWVNSytbqC4uYnVrQsorq+Jf3FcOsZP//5vsXPnDnrNFlYvrOGlp28gOhzhpFoHIilh3lVbLdy6fRP3b90UkLDZrKHTZdlpB5wOk+hlky8j27G+tIyVfEEaVqwKeFeQDrj9YR+/eeM1fHTvLoLRiHS8bdb7uPnJx2h2zXNHv41zy+Pxf6xscMEwv/dQ7xF9MOr/sokKtQLpVxDAI8CtzFL7fVSGJ7/T51KSsJ7/qqxXBXWVsWn72md9jQV4N8tHWXy/mIEv0gwswLsv0t38A16LcYrmZd5xoF9e8I5X7xdkqhFXA24batvJ4+easVWnz731swICG4SY9djY204C1XiM83ohxiF197GdaPuadV7cses82L/tYIp/q+OjTvm3X3we/+t/+xNkMllE4kmkcitIZgvo9zqo7D1Aq7yPevkQnWbDlKayZJasOP5J1huzyp2OaL9tP9rG4eGR6KIkU+y6F5XMPkuG6LC1Ol2jTcO/W0ZU+3vf+y7+5E9/gLWNDcnW99sdCXDoFFKHjiCeMCFYGsvgg1p0DCOkK6zJzNOx43+qOSQ6PixR6jKryy60Jpg4FXLncaImmx6PRZHMZgT0ozNKHT7ODcE76TbL7VhyGwqJRg0ZB1I6wuCv0cTR4aHo15CNwPvabDVF8y+VTkupKRmLLK1llpnAps4/x5POZhCPx7C5voErV67gwsam6O8QJC2XSzja38GjO3fwzm9/i4N7D4WR6DXaleYdkUQYK/GkOOLFrS1c/vrXsHL9BcSSSew/vI/f/fLn2L11E7WdQwRbfazl07h8eROF9SWsXbmM1ee+guzmBh5Uqvi7f/wZ7t57hHLl+MxzyFKraDQuwtZkKG5sbAhLg8CeBilk33HOqXV3+/btMxoz7jts/1ufX7vcddY7Zj/PfmvDLHDMfncmgXe6zSyAa9LaZF+DDVrYYNq0dUe3c2UC9J09W3JvmFw2+DJpjty1YJ65sq9lAd75s94nPbP/Vsw7AiZ2gCpeg2dPZtk3+5nwsyf2s+V3rEnvkPts2e+B39+z3vtJ1+E+9/a/FVDib7K3mQgSHbp4AoMeNVF7zIXIXGlpJhMPqlOnoJrYGNGGY4LHJIC4/qbTKelgquWfClCQFU6w5vi4hHrtBJSwILjDBJYmMhSssjuhq30iiKXAneq8kfHGsasfQzCM4Mop4y5gOtdKA/VgSJJdTDRtXbos9pYJNK7ZPB6bAfA37bIkqDwNPtHrk0TXuAxR5jDEsmACbBEpd2TnWgJ99BH4vSZraH/7fXaJ7Ygtz+eLePErfyRdZgWk7HTQqNelUYYCPnqPjGQFE1fGnhsmIMs+yfomY82MSbbxmNfchiCYltsaQNA0nxKWYJjXFhX9NwJ3BFppX8k+C4rObUi06chQIzhHf4Qmttll19ogMsK86yPPDrCJhGlYwZLZWBwp8W/i4jcl4kzCRTEIhoTBz/EQ0FUgicdnqezQYzDy3/Qf6pUygiMI+y6/vIblrS2sX7yI3HIRK2sb4gf97p038dZvXsWo3cUzzz2DYjyJ+klFxodQArmlFeweHeB3v3sdRzvbcu9MiXZPwFyMvBLkEZs5mIYfq4UiVgpLWCsuY2NjU4BpXh/9q91SCa++/Tbyq6tY39zEu6+/IeBdw2NLksGYTKYFGBTt374B1WbZEgXBeZ/J8GRcUygUBfwkK1NLbMcVKWRSmvGqf6cJUgW4eV5+rwCf7U/YNlLHZr43zHHXdk9b22Zd28TvF8y7Wcv64vvFDPzeZ2AB3v3ep/jLcYIFeHdeg2dS0GA7+W7gqQCVHbSoU2d/53521pCbvVXDxu8JnBe8mwWk2eOcF7zzA/PcIM12drRk1i6l5fY8jgY1eq267Z9/65v4H//qLwSQSmcLiKSKAt4Nhl3Uj3bQPN5Dt3EijnerVkUwxGMxMCANb4Rag2AcwbO+CGKTgcfgh+WgdKrqjZroBTXbLXQ6Q5TY2KHZFPFjMh+ee/o6/vLf/TVuvPC8MAQYVLVbDQHfmKWXsheWuhKIDVC4OyqgHbXuRJOOpaxWUKQaPtqsgoETgUAyXrRsloEFM80SpETYXTZunoNwyOi80PmXtnWmqy0DAem+S+cbAdGzOzmpCZOgVj0RQFJLp+hM7h3uSwOPo9KxONmdDh3pgQRPHCsDH/5kMmmkkilc2NzE5uYmNtbXpRMtg8ST6jGO93fxyQcf4MO33sbRzv6Z5h8ERjneYiKJleVVKZW99I1vIFvcQL1awZ3338LHb7yGowcPGY0gH09gc72I5fUVLF28iPXrzyBz8TKC8QT+8//zU/zytTcEvK0cH4kOH/9jh1mWwvJ+M/AlQPm9731Pxs8gikGraPYlk9K84p133pG5YNDi9+7a77Dr8E5zkPU7NzC3P3fXh2nWxG8NsIE1v30n7TPrvH7g3SzgToMhF6TT93gSYOI3bpf16AZaswIT+5gL8O7JBu/s58pOBvk9b/os2ffXfWddkO3Tgndqj21brM/htGPOY3tngXd6DJaLEqjjmhX12FFkknF91w6sXLsJBnEfgnkKxqk4vmpxsUkFy10JenEdpM3hGiggwmAg7PRmrSZgGu2G0Qdjp1tqbqkmHFlfBkTgf/o57Qh/+G/V+CJg1mg0T9ndqv2mYATBICmlpawF7VwojEiUWmN9LK2smq7o1aowpQmIEAQU21w/MSw0T5dMSlBHQwEbOabTdZx2NhCSklsmoXjNtAEBrwRUwTNzT4EeAZ2AAXm+9e3vCSNbmlPEoigfH6NUOvL06cZ2QpjoiQSCAdORlfPJ85O5yOZZ/FHdM46XgKHOG7/j9XDcBpihTxcScCiVTOPgYM80oQqFBXijrm2SIJtoEPYkKSkSuzzOMIBmp49oPIF8JoVht418Mi7gVogaeeEIEgmTvKL/QeCOYCaBvO4I4ktIqXGvZ1iS0ryDPk0L3U5b2HcEQgkh0a+iph79ieLyKuKpHIpra8gUC2Lb2dCBnetblRoG7Q6avQ6q+4dIJWJIpFOIRAm4BfD2u2/j/ffeFjCVwK2UD3slor0+S6q73hwaVmMulUY2lcb60ipuPH0DqSy7D6eQTKTRCwIVMlJZtnt4gNdf/RfRMK61GnJNnOFolKXXHTmmsQmT+m2ftUiyDrB6Qrr7juTecN6Y3JTGLZ6fqvdZy2TVp+A9tvUVub2W12pjFX3ftazWtncL8G6aV7T4bjEDX8wZWIB3X8z7+m9+VV8m8M6vMYcdJLvg1DSwalKQOe0Y0wLTaQE0Hwo3cJi2/aTgSIMWBczs8Zx14s8yJXS/aYGVAnT2MTUj6ReEqWOk3+m2P/rmN/A3f/XnEtCkszkEIwkiWuj22xi2Gxi0G8Jc63aon9KQeaEIMv+jc8kyV2rKsXvYwcGRbJdNp5FgWWmzjvJJBS3pgtZCvdnDSa2GUqWCSq2ORquFjWIOP/6rv8Iff/vbSOdyIEI3GvTQ9ph+7VYbYTp1wSD6wpIISRMJ/ts46cbrlu59Hmgk3XDZKbfZkGCGbAI6ghLQMsMfj0mQJSBeNCJZfub3GZQwgCCQKWVCgaA0j6Bnz2YaRrw7IMw2lsGyFKlNR9fT0+N5eV/rTWoAHuOkRsZdAvnikohPs6yKJb506vm7WCwIE+DqlasC3LEkNZfPivNdLZdQ3t/F3Q8+wJ0Pb2L/0R4G/S5i8SjiMs4YqA7EzP/WU9dw+aWvIb11CZ16E/sPPsHx9n3s3bmDbq2JTDyB5VwGhWIKq5euYOnKM0ivbiGaSeJ3b7+Lv//nn+G43pTyG3asvXhxSxz+19ggYzQS9iBLXL761a9KV0U6zLxWXgOZivv7+9jZ2ZEMOudIA2o3WLeBLpdVNg+Y5wfe2aDaeVDcnHESQGB/Pmmt8AMc9Jj2PvOCYNO2c8FIv/fYb07nOaZr6PzG7h7HnbcFePfkgnd+dtC2Ybr+6ztkP1uubbDfKRtkm2UzXWDYtaE2C35ex0vXdx3jpP3ctUFtKD8XMEDKAk0X2MBwJHbBNCQyCSDaB+0Sy3PwM9oFCvoTLOJ+lXLFgFZBJnOGSLABQC4nn2mZMoGJTq+HWqViGhdEwsLwIohDYJDH4Y9qEup1adkfzytJIm/cClCQ0ca/1W7zfKb7LLVk25LoohQEwTcyzqihx+uLeJIH5VJJuuQqUEfwq1I5FpvHzwhqkoloJBXHzCRJ8rHzezAsYBhtLm0A93v08J6MQYESM4cEJ8mSB9KpDL7+je9gb29Pyno5tqPDI2GV08apD8Pr4vXwJxwyNljLIVttU/6p18554dzxeyaTOPe0Q9yftpwgJkuMRUsYbBaSwfExm2f1hHHJpCIZdKl4TOZMJDXYJsRjVfbYDGoQQCyRRCoexajbQjYeM8w0ss4SSaSTSfE/+HzEotR7TUhScRQ22nf6/og/Qu3BAVn6dUlIkpHZ6XXFxwiwtLXdko7FiWQaxdwq8qsrSBcLUllAsHBvZwfBvmHytYIDxOj/yD3ICXvt8GAfr73+a+wdbEtyUzT5RgZ85X1hMzGRKqEeYoCNRIJIJ5JYzhexsbKGC5tb2LiwhVy2INcyDIxw98E93Ht0XxKutz+5i/1yCS0pwTUgajDI+Qf6A+NzTSqbtd9BtZkGwDYAq2nGQramKdXWbXj/uS+vWRmqfF5FE9Jjs0kJuKeNp2CpaijqOuRvFxfMu3nX3sV2ixn4IszAArz7ItzFJ+AajEPrXzbrr2U9XTdumjM76btZTrgbNLrHEcr+XD/zbjcGYWyH3y+YtQ3yJNBs3uu2A4JZx5oEAKiTbTsf9t+uA6Pf2Zp32m1Wt9XgwS+IUgfHbzzKpjt3v6wGGvY5+PfLz1zHf/rJX4sOSoJsLgYPA5aStEVQeTTsex2+Bhh02RGObLihCEBTBHnUpUPaFCeeThl9dH4eDNB57OG4eoJ2t49Gp4tqrYF65RgPtx/hsFpFtdXGWiKOH/zoz/DKD38o2i90uKlRwyz1wGteQeFvKZMlI244Eg26YCRsGloQ2GPGfGDGyb97wnTrmgy0jLdvWHfSvTYkWW2WyPCHGXk64dReYXOKGJtjBEypieaTqYvEsiOedzgyenttOuEMXMj6G0G07chwYE6dTi1LbAng0cu9dOkKPrl3T8A7OqFssHF4cIjnnrshzilFowmYbaxvSEDY7XVwUj5G5eAA9z66hbu3bmPvwSMRHKdzTgaDOPzRCJZW17B26TLya5tAIoXyzi7Ku9tonVTQLB0jHYlhpZDD8uoSlq5sYfnKU8iubAHhBO5uP8J//tu/xf7xsQQejU4HuXQaV5+6ijsffyxsOun0Fo6ATTZu3LghzjODQAZkBPgY9JGdx/8ksPWy5+pA62/7eXXfa31eJ4Fh7nqk57DfoUnHnGeZmvSe2ddggx/TjjlpfZoEArrHmgYi2uPxG4Pfuf3m1J3PeYHH8fnn17zz5WRY5USzOBtuewe/7T9jC4h5HpHTbSbZTr9WU37asH5jfaxrOm1Yobb1fJdyXeOn2TT7O3227efCBsP87MljTZq1sf2uue+d3zFte+X3Dk224do0ygAWLGfUElXKJeh94OdclwUcaZlEjJFHpb4qmXVmP+qTch9Zc4YjAYm47/LqymnSgsksL6MkYic8jilhNaWcCg6ydJRfjhMYJrwgIGaSUMZeqa3XfSVx5XXwFI280RDlStkDBA0oIduItEPE6PVFo8buNAzbm8Ab54yNpdgFNZ3JyHVy/ebYCbyZ+2JmiIy7QCgg10owjnZydXVdkmP3798RUEw6uUvzjAhazYYmWdxYAAAgAElEQVTRqwPLZgu48dzzoonLj9htnYDhiXT4NZq2WhbMc5m/TTdXdvmlbRe2V8i7W96LIg0NouFTrUHaIQX/6HMQ/GGpMDvSElyl9iCTiiyXzWdz8puJMOrxGrzTdKYn6NUZDDEIMpGZRWg0QKDbQToWEXtLRmM2nUE6lZI5JmhHX5g6gPJsBkOiQ6i6uNTI5Qk4H50WNYMDaNabolFIsDCEIbqtpsw0gch8rgh2Yk2kUgI2c/zdVleeNwLGHaYYhwN0O30QH+W9unnzPXzw4buo1aoyDrIj6Z9wPCxPrYseo9F25PPC5y4ZjRnwjqW6yyvY3NpCLscS1iSC4SD2Dvaws7st+r3vf3wH93YeosVOuaxEGPEdMO8UfS7TbOF82azrx9tJA3lS5RgsMzalzXw+eEztbkxmK/03vofKwuT7adih5kGgr8bnkfPKRmIugO/HOp9UNjuvTZ+03TkbOkfJ7HifSVZwlnU0o3kc+/1p1+3FfosZ+LzOwAK8+7zeuSds3JPBO9pVX5Wcua9g3qDss4B3tjNtD8zfzDweeOcXULgB6Szwzh6TX/moGjsXVLOdjWnBihvU2CUj7vjdedZ9XWMrHVSdLrXT5sKvJIrHtD93j2f/2w7uLq+v4G9+8te4fvEyEnQ0RwN0uh0pKZHSVQ8QY5a61zHixAxIWG5KB7tL4K5ltOUYUBjB5oGUcLBEpNsbot0bodHpo1o/wc69T/Dg3l3sVysotzpYj8Xw3e//CV75sx9i8+JlBAIsWSVDoinOPh01MgLYkYxdW0eigTOCwGQs4e0PvYYW7HJH4GwgHdYI3nFMxJnlHnGO6WCz2peBUixmHG4yKIRtZ66Hvzuib2SCGH2G6GwHQhHptEtnv9duoi5MChPE0aE9qdXFSaZTSX2jvf0DAR2p67JzcCBOP4FOAl4st332uRsyRurdsWyWZU08P5mMtcoxKodHeHTvHh58cgd79+7jpHpiylYYVIbJGIwimc4gGk8iFIkhkUqjfnSEVq0mWj2xUQAr+RxWV5Zw8elrKF6/huzWJSAYw/5+CX/3j/+I3/7uDWSLRcSSKTQ7HaTjCQn6CM4xoGVQR7COY2PQdPHiRWFq8HMySR49euQ1IqGu4ZhN4QemucDeJNDMfT/cdY3Pss3isYE1+xzzLpx+gILtFLughh2I6Dn0MxtQtL+zxzILCPRzxl0Qzl6HJh3PnYtp8z0RlPIJQoRZM8fPpKBi3mBjXqBL1rY5xvOvsYnfPE0C32bZ2dPnw2dgvtdz+qFhjdlXbdtlPa/L+PbbRu2COwQ/ZqyffZv3Xn7auZ8EAtjvp3sN5rk3YICu4bRNBNxcdi6BAa5nLM0ToEhANQIBhg1GeyZdMJMJSawQxOl3ugJa8d9rFzZx/949w5ajhmrUHEs1UGlHuC4qm4h/c13lb45N55l/6xhNh1qjncbxGDae+VtLefl3Op2UMlRtYiHHYNd0j8XGc7O8k4y5crkit4BMaX4u63u7iXw+L5+TNS2NIkbsZE6GFc8VFs20eDImQBtLRFkKy3JHoji3b78viTxqLhJs4v61E8osMIHHhgcFXLl2Dc1aU+xvo1FD+bgkzSuGXENEeWMk12pY6yyd1IYQLKH1SosBGaeWLYs9D1OnMC4NlfS+cdwcv4Kc1Ogjm4xzxURbjNIP6Yww74CBdJxNMlnHZCWbfgRCaHT76CKAdC6L8LCPyGiAmFeKnM/lhLlHPyEmnehjwqgkWMZ9meRiIpD1y6Fw1DTdipgO9pwUgmsE75iE63U5J0G0GnV53tLJFLLZ9GkJLkE4jj0aMSw0glPsjExNXc45J4+A3Wuv/wv29raF4RkLJxBm59+Qaa5lwLuWJBb5bFKjjgnMZCyKfCaH5VwRxcISNrYuoFBcRj6fE/Zms92UUuP9w0N8eOcOPvj4tpTsCmtO2Iqm86z4T14jkUk2e5IN1M/HYLQpN+Y91kYx9Oe45HEuOK+8zwLgee8O/RGjpUcN4oF8r2XgWkarYxyvP4/PvHPXmklrmevzzLJJ09fO+cuRf99r8Kdduxf7LWbgSZiBBXj3JNyFL8AYjDPqx7z7coN3dmBhO+MuWOf+e9ojYYN3drCr+9hBuR3wuGCBHbT4Be7u8XT8bvDmNwazrQE5pwVX08Zvn98Oduzj2eNWhh6/f+7qRfxP/92/RzGVQUgcMQh41+sYJh2dYTrjdJgZcKhzRIeb+5MdJ/fES9bTAZNS2hbBraqUdjTbfbS6fZSOj/DxzZvS4KFUM8y7S4UCvvGdb+Ob3/sutq5ck+5r1FIh+4zlusw0K9tvMBihS704Oo4U0Q6Sp8fENIWmmVU242SSmY68aO8IG4FlTgT3PN0hT9SaAQCz7/b8CfgnIt1Gt4ZBFwM8MgFHQZbrktkAEZumGHmr2UZQy4VEJHyIeCIqDvzHdz4Rp5JO/UmzIRn/arliymeaLRSKOQmmLl26hMuXLwsrQuav3xfw7nh/Hwe7Ozja3cPeo4col46lfJdlM2QBSACEIALUpAuYwCQw7CGIoZT8sEvecrGAtYsXceHGs1i9dg1IZXD3wTZ+9etX8fbND7F3cCBlvaFoTLL+LOthF13eU14/mXcMnDgH/O+FF16QElk+C/zN4Inb2qLRtsNsP7euI22DSX6BgH6vIIQdCPiV4J1znj2Wkp9z677T0xx0ez2wx2mDI/a53fXDXqPc87rzM20c7vX5rWP2ufwCq0nnW4B38zkXnyfwTtd/+z2z7YOf3dLPpoF3fnZzvtl7vK2m2U/72XZBRXMWw7zjdiqWT/DOlPmZH2HkeQ0QCB7xx3xvwBH+RxCKPywnpC0geCAdS6ndFY9JV1DphDkaIZfNCkuK4B3PyySNnoPH1SYUHI8peTWAgyYAORaypMg4on3lMbiNGZMZi2kKYbS/SL9StqB2NxXQJ0ZGkjkHgSqywcrl6mkZMMdL8K7XbZ+CjCw9NUChsaFsUsSxswSXLD4yzMjg43k5LoIpt259KL9FE9VjQNVqFfmegMqFrYtYXlvDiMk0NqlqNgTAI/NOOuOyb3yA0hVGN1DmPBAUgFQYi0MCiUYXjw2geF28B0wcNZt1seeqfWeecQOjc/tcjqAkQTuTUKLmHOeCmne8V5lMUoA7at8RDAqMqK0bRmswRJuNWQMBLGXSAuAN2i0ply0Wioalz+eGTU6SKSPHQZCTurwDpgUDwnaMRA3YFImRvRmRxGMyZXTypIlXuylAGDX9yPpjBUAiEpFEH3UFqQXHUmX+Rx+iTqY/5yjIhikhOcbDh/fx4c13xV8ikBmLJgwzlCw90UHsCmOOz4iyE6XpRzCAdCKFYjaP1ZVVrG1ewMrqGorFoswp/b/7D++JPvH9vT28+d47qLWbkvikJrHaKH2/9Lff2z3JFrprE4Fi7dTLedPycPpj/CEILSC2JHKN/rC+T1KCHjDPJbdRrTyV8DhrUxfg3eOtwoutFzPw+Z6BBXj3+b5/T8zojTFbgHfuDbGBJnXAzhrdceMF3XdSwOl+7wbvrrNvB7Que02P5YJnOl7XcfEPJMxRbADt7HHHnWbteXAdH79gzJ5HHbsL1Lljsstrv/niDfwv/+EnSEfjJivc7qA/7J9qvKkTxYwtu8ryWBoMSZBA/RmP6cBHm85jj53oWg206yfCziqXazipN0So+vDgSMoxStUKk/q4tnUR3/zud/CVP/46Vje3EA6zm9xQHNJ+tyflLQTiqDFE9l27Qf2WHkKxKMJkuLVap2WzBPXkfgwDHnA3PGUvCKgn5SdBdLk/tYgiYbCohZ/JHDEAYGmLV/6pXf9E86jTQjgaRyZXkODqaH9XggsCXexESO05Ou50sMmI47nu3rsvc0aAbb90JGLX1MnjgKl1F42GUVwq4tlnnxWAbGVlxQQyrRZOyiXsP9pG+fAAdZYYl0uolI7RqNbQa7URGJBaQn3AgbAPw4GwaPFE42EJAjLxGFLJONa2NrDxzA1sPPMCipsbuL97gFff/B1u3v4YR9WKlPqyBJmlv2vrm9h++NAwTWIxCfD4Q2Yg54LgogaaDEzZ0EK7/WkwrM+5DTQpiG6Ddy4A4AJ+9rvvMoj8wDh7ez9QcJoB0LH4l9mYPe33XMfqgnfue+cezx63Hm8WeOeuL5Ou3V5P/NYsv/38AEd3nvz3WzDv7Hl6Epl3GsjaAfYk2+RnR6c9G+676/du2c/1pAB+nnfSfa6nnXt8HVoya/ZWtpoy73Q7LU2V7uQWqEfwzhBODeuNazltBX/YJTSWiBu2dpjr95IpzaxW0W2zYUBQzqeMZK6b7vkUdFANL7sUlmAUNexMAwae2yTNyCLj+QhicD8CaaWjQ2ET6nrENfuUUT5iaa/p2kogi5q0PBZtDMHFw4MDYchroyUFL821kyUWF/26bCZvmE+JhAeytaVklvPFrrU8vpSPBkIyB60WG3UwgZXEGmUgUikk2OCgywYOhq1O+0mAiDaVc6Ead7zeRrNtGNxkGQaMXRYwzGsOwmMTvKN/YMqbTcMRnVOOnyAQNeFEf28IAe14fSxsCUtJLm1ZCrFIGKx5YLIsGgmh3+1jGAwjnsujenKC9WIBI3ZZbTelXDYRTyAeiwuDjyWv2UwWQyZeha05QjQcE9Y9S3/BxhEEmAi2RchMTCCdyUojDCbzeB21ek3kNxqNuiQlKTUSDlEWg3NqGnbQp+DcktEvzR5iEZmXw4M93L590zTLikcFIOT2rU5bxsNOvfRz6MsoQMy5EjA5bHTvlnIFrK2sobi6Kgy8Qn5Jjs+k5737d1Eql/Hw8ACvvfM7VMkQ5GR6wKZt22zbrbZylt3Ssej2ZEsa98sA7lrxoT6ZgnJaSm0AZvpZpmxXqjI8nUjDVNVmGuOy0jHA+3jdZm3fYtqaZa+ZZvWY/jPdli+YdzOmb/H1YgbmmoEFeDfXNC02mjUDxpFbgHfuPPmVfPo5BW4APCsAmLa9fqdBuB9wNil4sJ0U3cYNgtx/uwDg+BjnmXf6ne042OOzr1vPY4N3NlvJb25VYPsvXvkm/vsf/QCJSBxBYcl1UGvUhYFVq9XlNDw+2W+lwwPs7u6IQDQ/o5j35tYV5AvFU8FocTj7PfSbNXTqJ9KR9fDwGMflCpr1E5SrDdHB6w66WFnJ48XnXsJLX/8aLl2/jmxxCeFg1GR4RauuJ8w+ybaKFtAQ/bZxSrssT00ZEWk6yfyM5Slk4DGDzgCDjDtlEgxE7oVQHaQZhbhGoyHC7NAn+i2mHIRBAq+PAYE2Z2DZqOjUBENIZXKS9a6UDiUD32l3cHB0JHPALriS3U/E0Gq1sXdwKNfNwKUzHMhvXke9VpOy13w+i7X1NayuroqmHAE8sg5YWlva35WS2WrpSDLzDHhOSmWclI7RrNYw7DJ4MQLlfHoY2MUFsEtJg4os/ytksP7URWw89wKKV59Gq9PFr159DR9+fAcnjQa293aEIWGC0yiKxWVh0jFAZBMKgncXLlzAtWvXJCvPe767uytzc+/ePWGWaHmxDVz5AXGT3lPb4dVjTHNq/UAFe3v73H6ghPs+2++Z66T7rR1+xz/ntHsgsh3g+AEYk65z0nndOXT3twFBvRaXfWwfYxpA4zdP433Pa95NAz5njXvSs7Eom3Vm5jHKZm3wzs8+TQLy3PvuZ7Pcd8bv/umzpTbL2JD5tBJ1H7/3yh6PvebY16gggD1O6rBqQK/Xro13dN9xSe2YeWdKQMMIeMwu6qyubKzLZ9qRlkkc6eBKxhACch4DwnXFnvA//q3XxX21bFY/02MZzS/veGw44Nk9au8RaOPazOvm59XKsWH9eT9kRvMapIGS11SIbO9CsYh2m0kwU0bLdVsYft2OXIey9rgvu5gTEJTGTLG4lMjmcgUBnNhpnkyx4+MjAYeiEVMqu7a2Lvbj0cNt1GpHAjgR0OPn7OouFbLUhW01Ua1WEItGpPyz2WqcMh9Nh9G4lIfyMaetpC2V8uGRYT3yWseNC4x8xlk/yAA1PJbR/gtJwwoBJr0STAJfTJwlkx57kkytUAiREKsIhugNgX44jMpJFWtknJOd74FeqXhC2PME/8Jgw5Kk6ONSn00aeaSzct30NfgEyTjkIaQcbVqYmmF2uxUALyrMO9pvPjcdKdv1GnIFCCkGRKdP2m4QxPWqAchWrFbK2N/dQbl8LJdPHV/ue1w+Fj+IwCiZd7yvokXMOaGenICJQUQjQSRjCWHeLReXkVsqYqm4gqXCMiLRCHqDHnb3d6Rs9uCkil+99irK9RNp+ML7qO8Pn5dJiTnX3vnZOttvJcNQbevp++/Noa4dnC/R85NErDm38XMJ8Joyc/V19X07v57xzizAu0k2d/H5Yga+aDOwAO++aHf0D3A9Y4f5PHjn36zCs/yPMVY74zUpOJwW1LqOuZ8Qt9/+Rp2CP/Yen17zzjW6Oq7HAe/OOnY65+OW9Lbzr9d0Nqjxrsi6JD+Azt1X74G9rR3MqIwUwSWz7fmSWQ2+OAItYbLP4xd82UGPHbTzc/k3f6sQNTPe0TD+45//Kf7ilW+BOWiWeoQomj0YoF6t4GB/D/VaXRhvvf4Qh+x+euc2jg8PxTHd2LyIS08/h5W1DQGdTo+NAXrNE9TKJRzu7GBvf1+y9GzU0KTYciCEfDGHq1cv4ulnn8fWlSuiu5ZIUxA76mWcTcnuoNcT4Eoc3FabkyHjGQRGXsMKAn1D9ETvxgQ10sFswLIclvN6ZRIyOgPu0QEUALBLHRcD3knzCa+0iSWtZPsxmGCwQy0Ydqitt9rCsmPJ6qDXEf09OscE7+g8FopL4tyzBIcaQ2U262CzjUAQLDbhHPDYzQZ1a/q4dv2qAHYMTJ566ikpoeUYm7U6dh7dwz0y20olKZONxsKik1feP0TjuIJ+u4MgqMkUMHp9sagw/hLxNHLxBAqZNJY31rB+/SmsPHMD4fwS7nxyF//0s1/guFZDs9PFDrVywsxYUzA7K9qFm1sX0Gg08dFHt2XcX/nKV0TvjgEPgTsCegT2WIpja9/YjrgfeGc78zZI5wbo04AAe03wC+L1vH7AgXtcBRJ81zLvBfUDx2SFm/K9vY8bjNj76t/2WCetee5+ftvZ66O7RrpjOh/QmDVxnrlXwe9J8zmPqZpkl9x9JzEXHqvBwzwDeoxt/G3f+QOItZls1M/sMPf1TATvzP0z5+Nv7ZswTgq5dt3PftiDcoFd26/QY7mf+e0/Htf8wuq2HdNn314//GywObe5drPP2KYqoGP03Bjgm40URDv/XpoyVbXTLGM0jYlM0ufi5cvIZDNiQ0wX2rIcizaEQvy0VWTGKRioWqB6HtnW66SpZaEKynFd5TtG28T9ROtVQIqQNILivgTpSqWSaMoyqWbGabqwmm6vIwGWeA4CU0wskWGtCTt+zrWbpZvaZZdzys8KhZwAkb3eQNhr0mW2uCTlnMlUAu1WE5/cvSMJLHZIJVi1srwsQBkbHNXrx2JjCTZmsjk5N+2UJLA6LZGa4Pzz+jhfojHLcUYiBlhsmhJVjpulrrlsTrr3cuwK3HGc1IlTl3NsC4ytNw3A2HAkinQqPdZHJQDG0YRCSCVjCAcDhkXHpB51Dkk/D4ZR6/SkGUMxnUImSi25sNhrMttjBFGjUSRjEdGHi0Ziwgzk/BbzRQEjRZ8wFBa2HQFSPm3UogtEwgLeEbiLxVlya8AnzocAqAFqFrKs1zTqEPB3FBDGndiSAEQvsEzwtNUwyUDRJ4RhU5YOxQ8SJp9o/lI/xJQmGyab16mXwGMsjnwmi6XCEnKFIpaXVlHIF6R8l4lTAoFH5WM8OjrEP/76F6i1ml7CU7pNGHkP71kz640BxPzs2ST7NfYZQl4SkY3STOdZzqMkJ8V3NWsb9YWlK7BX8m7/5pySBapl5pNY76bBxnnwbpYJmMdmuX7BZ2feuaPyVxb3740xX7OLWde9+H4xA5/3GViAd5/3O/gEjH/sdI7Bu3kd/H+N4U8yrOqMnzvHnMGH2W8M1M1zHtcYuuywScbSDUx17P7zODaf6uC5lzR5/un9S9GC0RU77fJnjmmDB37g3Tmze2phjSNi76PgnM0AtLOI+rd9TPec9jxwbPax9LtBMIQQhbipDxIBitEI/rf/8BN864++Kk4Sdc9UeHrYbaLTqOHo4BCVSgOt9hC9UADV/W3Ujw+QTKRx4annBBQKUJel3cHJcQWRUAjZdBzxaACNkyq2732Ch2xQsb+Lo5O6aOxcvXIVWxe3sLq2huTyErJknEkZadSwHLzSCdE7CUCEl3udrgRQpgSEIJ3pfjYYGU0gZQ/Ib3aT9VgeGhzJMUUA3Gii0MGlw90fDcTpU8FyBk/hoBFO5lgZKG1sbCAQDqFcqXh6QFEJNI5LR1IqRFbC4dExNi5sIhlPoHS4J+dhYGWuBag1W3i0vS2d4hiIcVxXrl5CMpmQoIsgmQR8fUiZ7P17t3D7/XdR3jtEOp5EtpCWDnpHe/s42S9hwO6BLGGOhKX7LAHARNLo3mRTcSwv57Bx9SmsP/0S0usbqDabuPnRbfzyN79Fpz+QMuaj0qGXrTZzflKt42vf+DoePHwoASkZG1cuXzYlT62WsPIobG6X4fgBXC5YZL9jtoNvO/V+77UNfumzPwk402ec37uMt2kAnf1OzeOg2+NwgxX3Ot11wp0Xv7mz52TyGjLdGviBdy4Y4879PODd+LjzMagedz7dq5oV/Jy5dz5T8jj7z21ffWzipPP8q9v2ieCdCdDP2oTzwN0swM7v+XXtyqR5mgbkTZvbx5kj9xy6tvpdl/3s2b6FlqOafQ3Q5T6n+m+1u9pQQd8ZrtdcbzO5rJFhoLYY5Ru8Yw26PWEq065QVoBMbparqpYXbYvq4ak0g5bwEjhTxh63E89KygBN2SuTQ7l8Htvb26Z7qAVE8FhGp9aI/Iu8RCgkY2k0WmKzDDhogM16rSo2Vxte8PN0mh3RW5LISqUyyBULwryjFt3y0pKUgX7w/nsCpJFVR8CHYBa10MjKb3cbYqeY4OL+1HLtk9HWIxuxLoAhGy2ECCj1h+hSEkMabRjbL+WtXpJRgMpYHD1DmxfwieyxVrtFaFWuTcEezg2BJ/4nTCx2qyXgGQojnUkJi02YhSy17PURJRAaNCw8Anw8L5n+HWoMErDMZhAe9JDkMZl865qGXFlPey8SDUl5K7/jPeE40ums+DH0B6Ix04mWICXHSk02AqpekScCIc/XkW60vF+GkScNUTwtRHkOpXGYaXpCRh2fG4Ke5PZxPHxe+B/LfEvlEmo1JgybAuoR9EpFExgMeuJHGd3FICgWwuvOpDIoFJakeQVLvwuF/Clzkff38OgIe5Vj/Jdf/BPaZAEGQ5KEZP9kZZNy3kyimO+SeZ9m/YwVSgxwSf+aAKjtx4mWYJCMQuN787gGmCPIamQbtDGL+OJBw4Tlj10ye95vMO/MPLbVtdezrsv1Tea1P/PM2fjc520vNSfP/8xfdjvruhbfL2bg8zwDC/Du83z3npCxf1nBOzVOdoChjrDemnnBO/tWzgpGbNFqdVhdw/244N34OGYk7rXpNepxzxvms3o8ejx7bmzQQh0XW1/LHoM7B/pvu2z2dPtIGIEB4cgAQrEQNvMZ/O9/8x/x/NPXxIGOxZMm48nSUpa9NpuoVqq4/2AHR5Uarj7zPFYLGQSDLC8ZoR+KYWdnH0dHh6iwpLNSwaDbRzGXRTxquqaWK8eo16vCGljfuIB0JiPCzwTFCI5FMnFx3BW4o9Mm+jUei47X0e33BLxj9lsZcqpR1O13jIi4NtAYDNDum66BholgRL15fO6vbhudYDrJLN+xBY6Z2WY3OGaVCaZlsxkpG42nUjgqleSe672iNh3Hys6yLDdm+Qwz2q1GTQS5qZEjHQSpPdMxpaaVygnisYQ4vCurRQmsWJ5LXTn+7rU6KB8c4OHdj/DBO78Tth5ZfavL7EQbQeWohOPdfTSOGQAN5RqTCTIEUzKP6XgK2XQKS+vLuPz888hdegrDaAzHlSpuffQR3n7vA+wdlUTbkKXADLTIMGTAxhKpdDYjwVE+X5DyIIpW816lkkk8ePBAwDtxlj2H2n0f3PfaBbjs99cvaNZj63Hsf9vH9nN4dUx6Tt1Gnfxp57bPN4+5mHR+3XcaWKbb+JXVuvvbDFp3bt1xusGD3hv7Hrjzq8dcgHfz3HV5+c9t+IcH73RNkjt+BsSz7cYsezkJvPN7x91J+LTg3TzH1nNNBu9Ot/BuzzjBZq/X+h7oO2VYa+NAXq9fEz56VK4fmhwy5Z0m0USAjLqjBOi4jhPI4JrZbhqAjMAV33FtqsC1nLaG9oiAi9ooPZ4Cd9xX7Rt/i4ZcnGBUUD7n9mTe2eAdr8OUV3JIQTM2D8igHSNAQjCR56DN4N+Vckn+VvkDc70ExdjxnWWzlF6gFuu6gCsXty5IqebhwT4q5Qo6vT6uXLks3XdpF2g7B0PKWwyk6QLZ3AQtj0sV0bCrVMqoVI4xJJhEJtiIPV/Nb84Fbb76ZyzvjFDnj2WtsZiMjOz3peVlAUPpW3Be+LfOkYJ3BDD5HnAMtGmNptHhi5ANF2V32YGw7iLhEOLRuICSZBKyFJgd19v9IdKJODLRENLU2yPTnoz7YMgk9BJxxBMxYa1z8ArgBRCS5iBkz8USSQEsCbLx3KINzOMMRwLuRaIJmWMj9cESYOJ7IfEZ+KOlsqNuD0OCdyofwr8J5I4G8iyx+Rc1ACvVCuqNmtzLbs8AhpFoGOl4WrYNBExVgjR6EM3dhPgqlMrIpNLI5/JIp5Liw6RTBHCbODw+xl75GH/36i/QaLVNSTiLGQamyYqy3EwTE/OculUi00rlCc4RZBX2p7evfUxpgiIA3rjknu8s2XfczpaJGY6Mv8dj+dnB8WcL8G5OS7fYbDEDX4gZWIB3X4jb+Ie9iC8jeOfnHCFu0cIAACAASURBVPsFii7YNClQnRWAnL3D40BmHLS6OimTQi/TvdRl3rnBhh0M2wCcC7aZcZlz+V2/C97ZIKA65pPmxA5Q9Nh+v4dBIDwKSQY1GAvhucsX8Z9+8pe4cmFTnMsYy2YpHEwmW7uG8lEFn3xyDzc/+hiVeh1bl67j5a+8iPXNdQHI7tx/iEf372N/d08Cl93tHXH6YuEI4pGoaLFQwDmXy5rMbj6PTCYtDjD/YwARjFKvxHTRo+NlMq4mGy2OoDSY6IpzTSdWWHjUt2OAMxyi3WkKc4BZ11NATzrUmtIOzp12yaWTLMLdXpc6KWFlOYgHRvG41OXh9ecL+VOW3lNXryIiznjPaBt52njxaNRkwrtd0bmhwB7/ncukRcdOgzXuR/2Yo6MS2q22BCssAXnqGgG7jGgHsmyW94zdZCsHh9h+8AB3P7qF7Uf3hD2wVFwFhdJZUls+LKFZriICBnXswBdHksw7BhzJNPKFApYusFHFM4iT8TEEDo9KuHP3Ht56730clspS/kv9IZY3SSOQVhvr65vC6mATjYODAwnIeF+3LlwQxsPt27dP52oe4Ml+Xv2AOr/V+LOAd/OsGXpOP/BtWqBhj5X72no/9vvnHt8PLLO3cdcPv3FNm8dJc6if24CmHsdNLLgAqXut5+dswbyz5+jJAe/O2hcNbv2AtUk2aNK9nwTuus/Zp/WwbHs16R3wB+/Olnyb45wH7/zGZd73s+Ad91cdT9sGq23hnDKZoTaKpZM6XjLbhOmWy+PWrVuSjCFwxjWU56Lt4I8kdGgzPCCOx+J+BKIUAFEQxABTZMGN9ex4ftoZMtloTPT8cu1eyajRfTMNL1LUW4sYdjZtErej7W01DcvP1uMjE4rHC0eiyGRyIrWxeWFLmi1cvXIFNz/8APfvfSI2g8y7F55/Aft7ezgu0baxeZRhgRI4I2uKmnME9cgoq5SPId1oPQBGutizuoFlq7wOLXfmHEmjD5imFSGjKcfiDlOOmxH5CbG9XpdgXbspI6FgYDKZFn+m0ayb7qVSShtBmOBmNCygHOcknUyJTScoRJCq3u0hm0qimIghyXHw1AQzI1HR4eM9jcZMoy4CWqKDx+Rgdyhsdc4tJUiYIAtHQwLQCROQEhVSjs1/x0wSkPcII6PVG6IMhmEO8odjoj/AigHxAVnS2h+gIXqBxm+hv8XnhracIGW9XhOgTpKg4SASUQJyIWEAcls+7zFedzwp109WJX0GJudYBSCAZyop565Uq3h4dIj/+7e/RK3RFPbhkGBqAPLM6DPKcQgjzmPe8brGAPkkW8FtqBFsuhkTYOTxzH0YCFhMEJnbqN0yz/lI7pMyLtWvpt6wKUE2/+nYztvjBXj3adfoxX6LGfg8zsACvPs83rUnbMxfNvDOb/ptkEqDXv19xgm1WG3ucVxgavJtVk0546Cb/c6Dd77BgjiV58G7WUHP7LGdZ95p8DxtbuwgfNIY7EykH/NuRH20YVAy85FUFN9+6QX85fdfwcbaMhKxhDhSrOvoddqo147x8P4OXv3tm/j4/l3EMnFsbVzFCy++iKtXr4rz/ru33sSdu5+YrmmdjpTy0PFiEwdmzjPpDIq5gnRqyxO8y2Vw6dJl0ZBjQEE2HsE7lowQvOOYlXnH+yWZeGrxDPoC3olujhdsmK5jLCWhptw4aOVcdsi8EyHjsV4gjyFgH7XtPEFxBlNaMkTHVoO2SDiI5eUlGQu/J3tgeW0D9XpDzsX9pUNewGjNsLEHhat5fM5LLpsRJga3JzDJ+djeoZh3Hc0GWYKmnGp9Y1VKVQj0Xb9+XZxxNgqRwKTZwvtvvoHt2zfRbzaQyuaFeUA9Jem422ghKGVUMZk/AncMHtkBL7e8jMLmBeQ3N5FaWkJ/OMQHN2/hwaNH+PCjOyixicZgiE675QmWEwSMY3Vl/bQU6eDwQDr8MihJpJIyD+ygyOtXJpsd6Oo7OI0pJgGaoxfnPsufBbyzjz/rPfR75x/nMzs40HfTfufs63TBMhdQswEQDVTcoGPa5/Y66m7nnssPTFyAd4/hKDyRzDuj9abAldo5DaIn2eFJdtW2x/Y74Wd37Gd3Eug2z+y6a/ikMbvjMc/u6Si8v83a7/oT7jEVDJjkd3BMqgmn4B0/I3gjml9sFhQy4ALBBIJqXC/Z2IDJD37Ghj9aUisAV7stAA/BD35P4IdSFfwhCKMlf9oBV9dTdibXEkXaHgJibDpBwMRefwiEkdklDCtvbGQwFTy2Oxl7vCZh7x0dnCa8FPwieEfmGhlk7HiaTKexsUnGfFbs2huvv47ysWGgZ3J5PPfss3j08CGODg/FRhNg4nxSC0/Kd9mEotMWOKrVqqNRq4oNk3Jf/k/KJo0WrblnhtwqXXsJxDB9KuCd0XyTElPqysIkyvS+6HOgJZkEy6jT1+uyzNY0xiD4RjCP0h7s7Moko9i3WNwcn6x9lkD3h8imEigm49Ksgj/a6ILlpjw/gTF+w2PyM4J6oYApp+b9jEYT4qtId9gwu8WOEGOH4gg1ZgMIBkwXYr0m8d2CBhRTu2rYnspGNH4j57jRbMg88bniM8EkG2VAqtWSJB/ZdIQsfM4fRkygsjS6JT4Hfa5EhLp9MRk7S5sJXupc0E9jYpU/tWYD9w/28X/9+ufyd6/TQ7c/QDxmuuUq49H8NprD7ruk77UN5vEZFTA1yDkwPt8oYIA7leQwyVzzvX1ceW7YzIyN0Ty2qdhdSsFYLFrXpo3t8QK8m2c9XmyzmIEvygwswLsvyp38A17HlxW8sw26DVC5AbafYz7pdp0NJMZC1fb2moFVR96ce7yF+dtkms/9BEYCzpgsqGre2YLY44y/rb1x9lxnGQC2iPZ4LKYkQAMtN9CXEXh6Rq5z5M6fZh3ta7Hnm45iGAGjR5PPCHj3Z698G+urS4hFYqKF0u8aRtb23n28+/ZNvPX2+2gPe0jkkrh84TI2Ny/iyqUr4uzd+uA93Lx/R0pNyMzaP9hHo9lEkN3PACSjcWRiCUSDLOdMoFjI4sUXXhRgTFh3dOASESRTSfk3bw4z7syOy49XSkOmHJlhBNgIwol2UCAoHWVtp5HOHzXget58Svktm1kwWAgGBGBstdtSAsOsMstjJXQIBKT0hD+RSBiZtBkPHXuek+PJ5pcQjcVkH7IIqTGTiBmdlk63J2WzZNOl0mnZjz43r4+OPIM2Zv8NeNdkxZBsw6Ty0lIRL7/8spybx2UZK7vulk5quPnmm/j4N79GpN1Cs9/B0Ht22SiD/4UDIZkvat0JmzGbQSqbRX5tHamlFWRXVpFfWhLh6d/89jXcvX8f2wdHKJ+cCAOAHRQZ5NBBZqBTLCyJrh1BTTrPBoCsS5DK+aHzr04451Y7FdpMFWU76jNog1jTgnsbZLLfAT+wSd8xv7WB27ulO36gw7xA3bRz8DsFzCdn+sfrhBvYzMte9LveaXM5aR3V9cNdYxbg3WM4BU8seDdOYNh2zrUReqV+74T9mf0+TtvH/u7TgHf67E3zBSadw4yRtvN0Cw/EZCB/tkGGbQft98nVvdPrVnusencKqvF959otMg+y9ibEpvB71dPLJFNSzkjmHRsvEOAjaKdlsVw3uT9LP3l8AmUKXEh3UI+BRLvD76WBRLdtdGmVTd7pSKmi+64HAmw8xQ7ihq0l5aKRqIB3vCYys8hmIsOLzSN0DVPQhPNBxhMTTGy48MJLL0kpLgE9jnFn+5F0P0+mUtJBlaz0w/197GzvGIZ7hN1AWcJLxlkQyXgSzUYdATBZ1MTJSdkwybxesaazvPG/1A0zSVOztkYE1AobhhqBWgHNApIQ03vM6zLrr9mH100GGcfQaXfR63fErrMbLLeNUAsvGJCSXOkGHApL0pH+3hAB1NtdJBMxrOeyiHpacTyrYbcnTHfaaFiuI5VICEBpmHlxmWsClyGveUgoEpJSVHbRpSQFG4CQdcdt292OQHOsCDAszIg8SzoZkrwMmYebiTTZTgCuvgBpBOqarZZ0AC4dHaJer0iVAtn4fL74rHQ77NBqGoTQfnP8Uc4nQVA25EplJLlKIG/Y70tzqqViUc7ZbLdx73AP/8cv/hn1VgvtZls0+zg3UsEwNFrDxq7YeneaLLc1CMNyjRy7ab7Cd4DNOdg4JoJOry2gLhOyPB6lQsiy5I8CtOISmtmQ55H/EJA3xOfD6Ajz/muJu+0vL8C7x7Bxi00XM/AFmoEFePcFupl/6EuRLkqn3VnHo/FzqD/rWP3AIL9j2vCV68Tbzq757nwX2VkBoRu4iiG2RLbnuU7/UtQx4+B8kHG2pMZk6kymfMzAoztisr9q7DWg0PP5zcf5c42vR4PySQHJ+HgGDDQd8Ew2cta5poF77vOjxzudN2YrBaCKSdnIX/zZ9/Hdb3wd68UC4gRjRqa057B0hL39En7z2mv45P590WtLZtJ46spTuH7tGaxvbIjDdHhwiPc+eEdEh+vSBa1sSll6bSlNJaDUbrNTbF+c+OevP4Pr164hHAggk0oZjZUkM+TUhosJc0FAoZCZS3a+5f0aSTlqHbVq1XPO6OSxe10HgZDpzCaBE0tsvLIf3h/TeTYijAY6iGTFVUXQuYM6j1c7Ed0bOrqqi8fzi0MfMVl5XgOviRlrCQCyJgDg+QgoMuveotZRLI7d3X257kIxh+NSWQSqmU4noMlOuxyPiojLnKSSUjL79PWnEQ2FxekOBiMIR2M4rFZw5+b72Ln1AZ69dAGNahV3bn8kTAJ5YkNBxMOmjIjZ82y2gGwuj2gmjfzaGtavXEGiUEB3BBweHuGNN97ARx/dwUGpjMpJTcbF+8Z5IQtSNYpKpSO5B9L5NhDABx98cFpaxbGrsLoddGupF+fcD7ybFNTbwN60938S0Oa3pthrlf5tB+T2Z77roCNgP2lN1uBY1zAXANPvNZjUsU5aw3QsNvDoriMu+OaOf9I82WuGvY09//Z1zgJhCBrM8zPrvs9zjHm3mVS6Ou/+8243C/Sa9zgzt5vYLMpmketRjE2z7altS+xn1M9uuc+uC6i574z93j2uz+KCTfbzru/prLXAfp5dhrk9Vnds9jxoh1Y7wNft9b1TGQdt8qDzYvwIU+rKMkau49LJnc0N2HSh3hQmNDuJkxXFNZpsKQJzmuggEETQjoAXmd20J2RxK8jHYxNo4Zhop/qejivPawCcnj945+mIaSMKBTR4LdlMRnwc2nheI49vOtqOyxANGGqSTktLK7hw8aJothLMow1r1GoCsvD7bL6IteVl0bLb290RG8oEUoMMdWkGETcJnhYBSdNs4KB0ICCUFjczIUWQyl0rRJeXQJvIaBgNPrLzaO+Z4LLvhe5LMJXdXwl4Us+Wn4uf0DZlswSLotLIIoxoEFLKSwSQTab4u09mXzAoINVqPifMO3aVZXIuGqasCMtm+TsCeeNk37gkQwmYJuIpD/SMeVp2Q9GWI9BE3V5KUhAhpE/DElptaqUA2LhkmrqDpsMw557AHX94DZzjwWAkZbNGx66F0vGhALHCRmyyK6wBtjgHnSaZfGY/AngcP0uVCdZlU2kwzXphfUPmmbIky/mCNLAIRyPojvp4cLiN//Kzn2O3UhWALh4Koj9itQSZlSNhgDKp2e20jLYf9esGBLKNJp95p/m5Schym2DIMEOluYfFXBU/jolZ3quY123WY9C6/ob+m/srEM5nRBvA8LnmNsoOtJ+XMcv0LEP3vD0d27lP46v42aRJNnqmPTjd4F9fsmL+cy+2XMzA528GFuDd5++ePbEj/jKAd7MCSxvYmjcAsAPhs8DY2EyePdZ84J1/t6axNt20IMAF2/jvSeCdBhZuwGEz8ux502DDBh/8gmx3Lu0g7szYJWJh9j6MfC6Dv/7xn+K/+drLWMqkIW0qBn0cHh1i9+AAdx88wutvvomjchl0YfKFIi6sbUjZ6+rquohRv/vuu3iw81Cy0HTUqH1Dh/GkWhFWnGEcGG0fZr2fu3YDW9TXE6c8hEIui2AsIgAZGy4wmJEyoqhhK1B3hyAVs+FsotBumjIZzU4zS0tHkZ/RWdOsq3b10wCL4B0BZ4JwtXpdWHcsZSEgyHGw3JT7n2rnDYdS5qsaRtQJWllZlnMxM02HkUw0drDjD4MK6tsIUNdoyLXwHGQUkJHIaeecqLOqQC2BQAKWzHQzOMhncxJckCHY6LTwCUtmTyp46cbTSOdyePu3r+HR/XviKBOkZNdgdqhL5vLIFosoLK2guLGO1c0NJNIZ0brr9oZ4+OghXn3tNezs7mPv4AjpbF6Cq729XaysrGJ1dQ3V6ok4+bxGzgOBUQZ5KrY+LWD3C4D1WVdQQf/t5wTPBov8u8PZY7IBCBegmnd9sa/DHrffWuY35rPggLJJzoIt065Vz6/Hsdl8s+bInm97vO682EGMu53+e9a5FuDd2Sdi3ufrsRySGZ3ez9qds+Cdn231A8Zc2+Xef9fWuMc4a4PnuzoXvLPf4Wk+g31u+z3zm3s70HftqX2N+r7Z26v95m8FH7ge6vnd9YvbEKSr1E7EjklDinpDWHXZXO6Unax6d6qBp51kpWttJiOluLRjtCu0V7QxhUJBAD2uwWSYE5jgOETnTbRcyT4zrH39oc0k0GY6qht7Kd9LKauRVuAxCZ7wb26j+mHm2tmRlOywKC5fuSoMMgNMJbC7uyuAmgEOgeLyCgq5HGonVWlaRfYabRpBPknCBUPodTtg913DLuujXC17nDszYjZpkCYF0jl3/CMpYsp7hMICyPF72lJpbOBcs94bAqdMZPF+aNkxx9Xv8f4ZdjntbbvVRRgjAV1NeS51fofCciN4x+zYUjqNVDiAeMRo8HIbJupon6XsdmTKRkUrLp6QuQ2HojJXWgYdipDRx/tjmpwQuOP39BNCniYwr1F8GAKTHogpfu6QHVTp9xi/hveT8y7PzSiAfq8rbP7+oCNagrzFZLWxIqDVaUvDLLITG23TvZf7iVawp0dH8C6XziARjWKluCysQmnIEUtIAwvqGQ4DQ7Q6DfzDa6/hnXv3cNJpguXb/R6ZjV4zLq/Ml8xQ1cHjeG1WOe/qmLFPoDPmdedNnwKsHBdLgglW8uHiHNp+7CT/Qd9TW5OSn/H+63vBd9Yej+s3TFq5bDu3AO/mW98XWy1m4EmbgQV496Tdkc/xeL7I4N20INK9ZWqc5w1+XBaLOiJ21attsMc6QObMNMB+zDtTfuE5k5Z+mo7XHZ/tVNjBsTijVhdO/be7v17HWVf1bCMLM1bDxtOxu8GSGwipk6Tzov8+zTSauhJxzrPpJH78g1fw7T96GeuFopTTdlttPNx5hFsff4w33n0Hu3t70lGOzAE2Qcins7h06RKWl1bkGDdv3sbu0Z6UqopwNiCC2GQK0Gmn83lywpKZADLpHDZW15BJp6UbrdFYCUvpUTqTlv+o10YNuKViHslkXBxcgnjM05NtwO6oDIoYvNARlZJVL+Orzpt+ZzLtpqzVNJngb9NcolypiH6cdIqjr+51OjOCzkC+WJQAQDK6zHwPh1hbWZZASbTugsHTjneGVdGUshg6pQyMTOabDIE+qjWKSDfQaTUkGOO9kdKbcFjYbfxNZzmVTAmfNZ/PSjkOM/XHB/sIDXrYIhiXL6J6sI/tu3dQOT5Er9/FaBhBNJlAPJtDemkJKxsbyBQKEiD0+0MMeiyvHeHWR7fxq9++inqjhVLlBMlUWspmT06qWF/fEG0j/pAhQG2cnZ0dYYwIy8NjMEx6ljXY1e/1mfZ7Nu1g2V4LZoNFnw28c9/LSevN44B3Cqy54IN9bBuMm+d6J20/aU1111O/efQD72aNZfb9WDDv7Dmc1349lssyEbwbl8eO7ZOxEbZd0jHZDLxJgPOkd9d9lv1s26RrmvaO2XbVtZ+Tnj0/Gzzp3J8VvHPHoACYvX7JObzOvrl8Dr2hEdknSMJST9oF2gsmuWiTRGe10RAAjiCHYXOTbW2ANt4nap+y3JY2hD8E13g82iV2m+UccCxaWjvoG+042+fh2k6QisfjdqcAHlieGD5NVHE8BA1pr0VuIhz2bAAZUxGsrq0hny9Kc4RcvoBicQmPHjyQphSqy5ZIZbCxuirlm5TaILBHcKwjnUkh5bXtZlMSb6Zjbw91JuDYnMBLJJomFWxzYVTwTp8Nsrg5j+GIaKNpUweCO9xOn0X+1uYc0hQiFJYx8HPOO1mBo2FP/BXeC15zvdaUpgdkItIWN2r0UaQYE0Hek2gc2VhMwLtEjGy+qIBwLI3leHLZLEZ9w/6L0n6nTQMuEpLpC9FnYXKM7LF+j6Wc5j4TvCNjjYAlATzOM9n8ZOETkOSx+MxwbviZ6URrnjNh3RGA6zJhGDDawuyO26yj1SYLjwBdB9u72wLgsSSXYGej05H54bPA+6Y/6UQShWwemUQChUxOOsymEklk40nRAGRzLM7zoNPGduUY//zm67h7tI92YITQKIhkIml1+SUDlZUQY4DQTmCrL6u/wxG+GyN5FtV/0OdatRp5X/ijlQq8fh2/a9NsH9l+R3U9dD9Te6rPkLsGjX2YBfPusWzWYuPFDDyBM7AA757Am/J5HdIXEbxzy8FcB3hS4GAHHLPu5+Mx786XFxnn4XzZrAvezQoUbBBNDb8bxNvXYgdQGiiNM4FGiNidBz8dPDvoGTsY57vl6b2wwT8ds+jGsEQzEsKPvv8d/PA738JGsYAwyCar4HdvvY13PnwfNz/5SHRNUsk0crm8KeNAQEp8MumsiC4fHR5h92hfyoUIwpE9cPPDD6VzGB0/BgSVyolkrVmywsw19WIK7MIXj0vDBJaWUuuNx2UZJ3XWXnzuBorFPELhqIBsbAZBp30w6ImTe3JSk4CBJUv9nsksc77orGuZkN4X/pvBEK+FIBrLm0pHRwhFKS4dl86wBKoUDGQGfHV9XTquSglHiLo5HaSTZvx0KjW4IshGp54NIVhaQ7COf7OkJZ3NYtAf4qB0JPMUHA1OdWiU0SfXvbwiwOTG+rrMby6fkbkOBcLoUG8vHJDOdiGW9rQ74kz3eh0Mhn30+mQLhBGkYHYihRjLdKmJxECkNzCMh24PH9y6hbfeew8HRyVh45GdIU9NAMhlcwiFGFD2kM3mcO/ePWxvPzrN0us8umWgdsDvPvv2u+739zxrg/3+TAro7fO6Dr39fswLrqiT7/eeueNx33s7IHDfTff8s67Hbx2ctM+seXLnRY/j/naBmmlr8YJ5d3Z25n2+Ztm3M9/7gndabDi7Y7naE7U9k94PfY/97v+/BXjnzsmk59y1j9PsrV6r332xA3b3nbVBMPsddllEp+f2AFOyhOLJBCKxmIBlBI/I3Gbyh2CEyDaQ6by75zVziJ92ntWyQWXC6bls1i3Bu3DYlOnycy11JQBFyMv2vQhgSXdZT/OMTD4CbnqfOSaOX3VllVnNY/AzstkpocBkXSKRQqfXE2Y25R2omfbwwQMBkMgYI+v70taWMMBYTisafWE2hoigQ1mKShnNWhXdwdCUE7NJR78rLLo+O85KIYCRKzEqeGMxEwJW9BV4rGAgjJ7HTiOzX+6bB/QpeCcNDiJRYcMTIONYOF5eeyAwECYh/xNWYThqwDUmDtNpnFSrYtt5HdwvlUghHgigkIwhnzWdellSKqDlcCRMeWXekbHGfZl4JLDHElrq8tLPYLMqgM0xQlJayjHyvEzyBRS4FVCT95G1AWTz0Y8ZA22U0JDy7MFAtO3EfxMt4KH4VdqhWCoKalV8fOcOqidVtDtd9IZ9dDkWVgf0B2NtPYK49OtSaSmdLWbzSPOZzWSxkivIdZB5x7syaDRF8/jmo/v45XvvoIwhIsGwzDPnQ0DL0QiNek2YoNIt1tMc1uZj2hH4NGlNXUZ2/WWTD0+mxPbf+Jm+73osbq9sShd0s59/W8LDXb/cNXAB3j2WRVpsvJiBz+UMLMC7z+VtezIH/UUG79Qhtn+7f9vg1+MEPi5AeDbI9iudnbdsVlzbcw+LPU43oDdA4Fj7TwN/O9un+2sAdQqgeWLSxqE2x/Dbxg6sXLbeJECAn9vgnR5bHBfqwcn3YYSDI3znG1/Dj1/5Dp6+eBGBwQiPHu3il7/5Df7lt6+iWitLEMCsM53ZQr6APgaSvaZuSqPRkuYGFJxWlhs17+gwd4c9dPrUgYtJlpuOuBEfNuUeLDtJxmICxoWDxoEm64BBD9lpLz57HU9dvSKlonT6pZOrdPbj/n0cl4/FGeU1kdGmmneaXVaHkk4jtV5MR9mABFZSktpsCFOOWnuxqGEcKAOCznG715Ux6Q8Bu36nLZo3en8lkz6CAIYE7k7IlggEJevNwIki23UCjAxcQiE0quXTUg468TwmP79y5Qqy6bSw5NZWVxFPJ2Te4uE4+t0em6ghEBwhHAqi02jJdgOizUGWL1HfhsyDCOJJBhkxAWY5sF6HWoMdcbLf/eADfPLwIU5qdXQHkA6C8neXWXmW47Akywht37x5Uz5XsM7WpOJ8uP+2A2AFUe3A13333e8mfW+/jLPALnXCJwXfft9PWnceB8DT91OvwQ4O7Hmxr9EFD2Zdpx/4Nm3s7iI2Cbzzuw/TPjs7zgXzzp6Px7Fh54zMpA8eE7zTdckeyyTmtt875wfU/VuCd+57MWlO/RJ4k575affFtde2bbZtvQBL1OnyGiFocojbGBs0FC2zeDIpDDOCYwSPuD3tBcEVJp4qpZIpA2WTi0TiVHeO2/PctFG0WwZAYyLIgCOGPW5AOm2ecaqdN/RAnzOd1YOmbFYaJngsPYs9rc8Ej8vjn2kG4DX0oh1YWV0VbbVun9qsKUnMLRWX0G23pZMu9dUSbM4k9oNJs754UNlkBkk2cuq0UK8co3x4gFqrgz71x4aGYcYSWjLtKIdBYIkJMn7eH5D7ZpKRMlfCgqMuXQAtNkhguax0FjVNDHRtl/YQPQAAIABJREFUoy02NsIw1ThWgnZSDiyRW98rpeV8dAW8Ywd10w2XHdz7iMei6HRbGA1GCAfDyMajyCdiyGVSAmYGREbOVACQERhmJfJgIMct5gviZ6yvrJ6Wt1IHlzq5yWRW5jESi0qSkv4HbW48lZL7rWCTlHkOmKA0MiBqWwh88pr1egXAZTO1MJuykN3fRfm4go/v3sGd+3fleauxYz0bn4zI4Dfab+oXSmOMcMQ0E0smsba0guXiEthkJU/t3ERS5jyZYXONIKlv6LUbKDVq+PWtm/iXmzdRXF4Sf4dMRB5PnrU+n9nO6TPF8ymjVN81/hZNXJiqCPUnDCuTjSzOatC59tSVo7EBfNXaVb/Fb42zxyHPmHO+8+vIgnk3t71abLiYgSd0Bhbg3RN6Yz6Pw1JH++zYmYE8fzWfNTDw298NhiXotk5+ClqZwhAP2PI0nIxXcTrQWQ7ytPtjg2PqvKvTosbXPf44QKfx9XpPSQrXOChuAG8DbOqET46XzP72/Ljnt0G02SwBm1UnV3Y6dbbTLALGFhDoN4ZJ86DXYgcjNhCoc2LAxoAp2UAQsSDwx195AT/+wZ/g+uVLCA76ePed9/APP/sF7j96hHanhmwygXw6I+y7WCIJ5pHTDDDCUTRbbQGOoqGIOJfVeg2H5SPUWk0RT46GQ8IE6w5GKNdq6BHECoRM0wbR6jGdyggOUueOziOd4nVm+ddW8NWXX8Zzz94wOj9sKhEz4tJkBlQrVdHWoyNNIG/kdT07qZZFm6dPht6Qos4s8elJKUyr0QBldVjeVGOZ62BgNGyCRhicP5J1T6dQPj4SYC6ZiCOeiEsXNgG4KOLc68kcMEBjdpulKiIyTu0gMu9YHtVsiUYgmYytVluCrsGof+r4UxOPju7q0rIEeGQbkvUmOnvZjGgIsnRFhKoFdIVk+nkssgH5rvL5YWY9xGx/JCYNM8g8IGuPcyN6gCw1brfx1jvv4tHuLo7LVcSTGWEHVk9qElQQgM1KF7yQ/G2AzvFCZLNO3GdQt5sGeLngketU28eY5HBPW0Ps/e3xucCDu57Yjr+uOe512GvRecfeZ7GeMFB3PfE7z6Rr1Pl3Axm/7f3WIxsUcQELnRM/0NHvWOM58z27fDhpTbTXKd9r9TF+88+w/+z9PppY2Ov079X3mALe2XZTx+DaUvvzSXbWfgfcRJTftfnZpVn3+3HnaJa/c34NUs0346eYMRr9NL/1yvYPjE0cJ+D4na2dpcewgROCJbQXotNG4IKdRL3PCCJx7WUSShNKAsQxwdPpiB4ctyHbTfXHaBuE/dUwTRUon0Db0Kw3vAYDBDsISBlgj/tWKlWTXBkS8DAi/WbcxneJs/wxmxNAiaW6Jhnjad9588Jx8xhn/RAj08FEzuaFCyKZQbuXLeQQj8YEZCPQs7e7K+NLp7NIpdhtt0k1DrE96XACrWYDiUgYodEAR/v7qIgGbgc9dgMNBY1mngB0bBcaBjtU9dhRXtj15t6RwSYdScm4GrBTvLFLUiIbMlp6BKc4Xu18zvvHpBznlPIPojcXDJgGE+wo6zVUIGjW6fRNkwqPKcZ7xlJRgl7JaAzh4RDpeByFbBor+bwcj6CWsORGQ8Sixi9gCW0qERe7fHHzopyv2+7IucnMZxkzfQMyGZOpjElGshtuOiU+DcFKYV8GAuKjUIOXdpuurZTTehUF/J5JPfpcA3ZoJbMyQl3DJm7evom3330XOwd74u9IcwoPuOz2CJwaAJDzzQYVSTYsC0eQTWWwtrQsjLtsKolChhURSUnURghAEyjstDFkg692EzvVY/zsrdfxCX0ujiEUFl+H7MAAgUKW5bIzsdd51twr03iD90TLXrURjG0H+RzarNNJ6yz3UT9et3ElLGw7Z68/Zl++J2pZbAsx/vv8msaGKnok83zOu+7Z24mdnXNBnHz8RcOKOadwsdliBowfYL3xiylZzMBnmgF/8I4GYTL769OecJIz7AaU/uAdC/nOj8ke5qcF79xAe1pgcHbb8xpw5lrOM+HsoMUN1icFJ+44bLDODxz0M+Tj7c6XxNLZVgdkPKZxp1nd184yukCEH0hhX58brOm/BewUrZUosokYLm2s4M//9Pv4yvPPAd02fvXLf8GvX38TB6VjRMMjvHTjGVzc2EAiTn2TAJJxlr2GBQDklNMxpaPJbG+1foK9gz35j1lzER8mYyEaw1GlIrpwLCFhSa10pKUmHoWFKZBNAI2O6XAkmnhLy8u4dvUqvv/KK9jc3JAsMx1dOp90TGV/Ht/TrwsFqQHTR7VSFh09Bjgi7BwMCeDFyIKOsXasq9Tqwl4jG5DNM5ip13IiCdQoDi7d+ahFl5AAiA0p5CkLQIIwvhbNVlfmk/tsb297DTMGaDZakpFnqS6dazr82WJOxs/yKWap6dRurVFvLi7BjAHwssgX8shkyXiMSLafEy3Mi5EpC9ZMvTjnoZAEJdQGZCkOM+B8DzQo47hYNvXOu++hXD3BcaWKtnSrDaDHMprBSPTt9JkXQNATtZ4GttgBMLezs91u0OwCVX6gmvsOuQ7vLEd51rttj8FvvdLP/DL7k8Y773o8DQR7nGPMOwfuMfXe6hxIAOEDDLmgxrRx+6/58wc1vteyAO/O3rpPAd7Z6779Htp2y7Zv+iy4+0179+1BuuvAvM/ztO2m+RN+a4vwt4S9PgbvxsH5+EzuGuG+63peLXVVUEuZcDpXehz+JjhBIIg2SbXsuB8/53rOdZ+2Ssv9CPrx80ePHnkg0EhY2qk0k2PGDqTTGbGdZUo5dNvGDgjGReY6xK6p5h1tniTkPNkI0xApIskdsrx4LUeHh2IPOU/2e6cluPbaq58Z5t2a10xiiGw+J9dZKpWQTqbENrZ4zCGwurqCer2KSCQktjvYH6FRO8GADHva5X4f9VpNmkOJDxAMyrVrV9shAVMyD8kSZIdQarx5XUNPG3R0DXtdy0v5PUEpHkO78iogqM2qqAlH341Aka59+m8eNx5LnmE3cruI6A+GEKH/0moiOBxhrVjAhVUy6gh7jeTe0I6TucZSWvoHBO/ov0RjRsuWoBuGQ6lQkPcNhu0eiyWEoSkAacxIgsice76r+CxDw0kkq0/mwgOKmHATJhu7xXIkZP4FIGWyr7/5Bj66cwe1Zv30epm85HUzidfqd4XpyDLk4GCEdDwBat6l46ZUlqWzeXapT2eRI/sul0csnRLwbtRuo98kGNhFvdfGax++i5/f/hD9oXl26UOQmUmdQwKYbJTBcct7EA4JWMkfZXxqExgtBdbv+D7qe6Lvlv1s2veSfhDn1Y855/ob9lpj/G4bvNNvx3IEfv782c/mt3N+fs0CvPvXsBKLYyxmYP4ZWIB388/VYssZM2A702eNyx8GvBMjYw3k1JkXFa7J4N0sR3tSwOkHPtlBhTrpfgCWlpm6zrSy8GYFFNPGrPfFHrftIEwKcmx2ko6d47S3H//tCTSLk6YNLsbOjY7BvXZ3fv5/9t77S9LruBKM9N5UZpbragtDgACNSFGGkjjiaAxHq39yf1wz58zZ1WokipQhJYocGVoBhCHRaFPepPduz70vo/Llq/dlZgMk0QAyz+muqi8/89z3IuJGxA3XkPEZNm4EHgHOSFRS6YzkEnHJxELyZ3/6DfnKb31Bpr2ufO8f/kl+8vO3pdpoSD4Zk//tP/2J3N2/RX4UOPbpLQ+HmZpJzytSfCZQ1iZyenrC1KBWA0Bek0TJuE+uUKBiyTQOkEgPBoza60ApnIyl1esysgBRd3gAlLrtSoWVbb/0uc/Jf/ja1ySVMWlIALy0Eh+MInDVofgEU1+RQtvrkhem1WoaxXMq5IUDeTOUbvDZAfTCMRBxI4IwlzVV/pgaO/PCp1IJrvpCPivFQt6Qfo8m0mq3pFQuU2m9rF7Re5+YVZp7+PAhFWfy7PR6Ushv0XiCJxyRB/likQTZSH8FXx+iDVOo+FYo0GjDT6QMk4evmJdkImnevDGiI0ZMn0WaFj5oJ0E2VsIz4B088cq3o55o/Hz8+LH82w9/RPAOaUmtLtJ8RwQvu90+DTJd42oEuu+IbbDa60yPu9FhLuDlM5SXgVHPCt652617b/fvoD0gCLzTd28VCPirAOp8osMd/1VAXtA9ggwbX7qSz4hxAZDF56xv1GzAuzVUpA8J3vmAPFc2uuCdT6bYa0bPn8u4xSj1NXq18pRVOoW7t/jBu7lGY68191p7Pet3cKbgfQDgxcjwWbSVAgqQTxppB7AMewYKDwHAOz09vU7/+9znPkfw5O2336ZswX1ROAkRXrjeVIw1UUqIirp99w6Pk9trOJLzszOCd4ykHiGaLE25YoAvo62h2BLuo/OCtiHiDqmj+ABwQzQ1Iu/g/NHCG/a7rSAK+qwFmuAIKpcrBLMQQYaCHJBt52fnjBJEBBrAMdzv/r17rH6eTERZqGMyQGT9kGBd7epyVnAiTKANkfBw2kEOQRbjH3nwEAE3lVnEuKmIinFQh9pwZBxtNsAD7jwMINqvVXPp2JqBqmgbjkOmnp2eXmdlKECZzxUYNa9cg/gJYC2ZTMgI89MFODmRcj4ve6UyHXnkGJxOKMelNyJYBdAOacJwvEEvAmCFeQXlRQLpwyPDtwcOOURPguMXugl0GQC2mHuMLcaCkYDDAZ8DoA16FeaW383GJAJqDFSh7fek1qjL3333O/Kjn/6UdB24BnoFU7GZ5o0xnkoNfHSjAZ2k4dGE2Qm5TEbSiSQzKwDkFXMFRt7tlLcZxZ/MZk0EHQBFrLnJWHqjgRxXL+S/f++7ctFs0HkIXRKFLrBmtZgYxpJRdmGTOqsFRWz9mn2erSHMNf5pYRefHq5gHcfDSpkOeqd1jdt7ntnLTGmUxc8GvFu5MW9O2IzAx3QENuDdx3TinsdmPw/gnQq3axDMGqh1wDsXgFvXcPUBd/poV9FWEGIRBFuMvNNrNKLNHltfm54FvAuaJ/ceq8C7OThieop2ad/MEeM9V7BNDSYX/AsauyCj2gbvZk+WUDjCKmfFTFrSsZB8/Y/+QP7g935HQsOB/PMP/ll+8tbb0mx35Fa5LP/t638sxVRaMom0RCIJeogJEkVjTKmhp5S66kSmw5F0Wy3pNJtMy+wO+wTRGu0mK+j1Bj25atRlGoKnOSSNTkfOr6pSbzdNeutwYIiZJ1PZKhTk1s6OvHD7rvzZN74h+7f2JZ4yaTtQ8KD4wRCCYXJxeYnaa1SkkYqraUI0ckIhabY6VOjBR4TqaxhrEHGfnJ7SQ1yplK8NIgXvytslpr7k81kpbRWpVDfr4LQTyaFSbjIpV9WqdDp9yYKoOh5noQdcj3bB240iH+D7Y1oPPOZII0LUYwRcPhGel0uleS3+ISIDhkaptMVnIqJRSbIB3m3voNqtUVzVYJuEDd8djK1YIjnj/DHzomvsl7/8JcG749MzessnEiaHIDgLr6o1LouglDn7/QkCrnzn3DSw55uLC0QF7c+rAKplQNKqvSgInHT3IXcvCRoD3/617FjQHuRrt723uPvCurLNBR/d5ywbD3d+uVt5gaUNeLfufKx13m8IvNO2uLLHBnTtd9aVSave07X66tE9fNeprmK/W6EQIrWCI+9cncJ+F+xn2P1F1DSAMo10tu+hQASpEMYmFfX111/n/q+VzgHkgcsUhY2wzwO4w/00SgxgH76DY7TZatKBsr23S7AJIEa71ZZ6tSrNRl3QP8g7pFwiilsjr9Fe0DognVO569BO8NQibRbOHUSU4zkAVSYTIxdUz9AoNuUKw3MBQLEKbiwuuXxhBmYZAA/XNWqQFyHK5xzoHWJR2S6VJBmPMu2y3WpIu9WSPmgkWm0WagLnKrhXDQ9smJxvWNpwHiGNFlx2iC8z/0CxNriufosxNuoR0l4NaKrFD1g0B4kEoRBBSvQTfYKs1fRYFNnAB1GMuJf2H2ODyDt8cC7kL7kI02lTCCIE8LYlIxTsSiZkO1+kLgA9IJUEB3BKstGE9Dpdgm0ovrW7sy294UiyGcOVyyh7RJ1NEB1oHKbQO0IRFMpISCIZp/MT/YqwGMOQ62Ew6BqqjFl1YAJVM7iJukIiRWcnilL89I2fyV9++1tyfH7G+6RRjCMWI0CMisM4vwMHXaPGKr/oFzgKcRzVZQHe5VIZyacNp3E+m5OtHAqFRaVYqTBNt9Ooy3jQZ4YC5g3Rk//7N/9CHp4dS386kXQ2x4g9zDvGVR2YnDYAiLPCZXimRujjJ+YMc4f3A+tWOfDs6P9leoRrG9gORFs32IB3z7oDb87fjMAnawQ24N0naz4/0t581OCda8wZBekmjx1IiX2RdyTkcIy4Z1HiXePPp1DrMZ0ovcYo2fPnm+fO+PislDDX+Agac3sh6Dm28LfTZu0++4xau60wKOyIJtP+eTsXlY95f4L6rW1zATwXDLHPu9lnqFIACSOSTyVldysnn3/9s/KHv/+7ko3H5M03fy7/8IN/lourmhRSCfnPf/RH8uDWgWSTGQlNTYomUkEBAOHeUDqR8hKNG+UTgBOU706rwUIS9UZNhqM+jyGd4qJRlSiUz0hUrhoteXJ4RBAMUXDwwA9GSAUFwBWVYjYrB5Ud+dof/IH81he/IFvlkkThyR6PGd0GZR3/zi8upNOGgYRogBGVSHj9oeQjIm00Gkuj1SJBNbhnet0eI+66nS7XPIwQJQ2HcYB5yeTSjI4DiTWU3AIqqoFDr9MhcIfou9PzM+n2BlIslmZVdWtSq4HjDhEbQ6lUdqiYRsKzKMVkgkYNlHlwzOH3Ptow413a39+Xg4MDGkTk6JGQ4crDmI6GcufubY65eqdNLhW4EiMEVAHgYW7xbFWSYay88cYb8stfvkegtDcYytnFFQHcXn/ICAjloSHvznUkqAGXbWNZgSP8dPlo7HdhEZQO5oZZBQYue7/QTtcoX7WhB4F9PmBi1b3c5y87/1n2xSDwzjZAgp617DmuAWPPkQ0I+kC8DXi3OOJBXEzrrJlnOudDgneLssgvX3zAln2du6Z0P1hnPT5TX62T/cCwOWFd8E51Ap+eoY/yOdz0GW4kKmSO6gG4joDLLI0TUXW7u7uMcAb4ps4VjRzDdRopBHmAPf3WrVuUXZAn+j1AncrODoE7VjEfjeTy8pyVR8GLmkoDvAN/3bwAQQqV2Gd0CugrnoOq7vmC4bvTlF8jm8EnZ8BGtF2rqyv3nYJ3kC+IJkekG1I9Cbj1IDNj0ut06FAC+EiOuGRCXrx/V5LRMMLCCfIMBj2mv6KIQq3eJFg3ZfT4mJH2THlEhJ5MpY9qqOCeI0+h8hcbntY5jx04XOW6wBO+Q98A3oGDFu3GnLAS7Iz/TucPoCnGDOOpc6Z9H40m1DNwLkBLzCPATtwbx9odcMKOJR4OSzGZppMPcwLAFP8S4QjHApF4xXyeBbhYVRbVfOEkY9qscdiBRiSTA98dHG1xAmuI8IMuYdJLEXk3Jk1Gq9VgqjTAP8wtAEX0DY5LpqkyX3YiR0eH8hff/Cv50Rs/k2FoIgkUFpMoz8sggjCVZP/gLG1229Jst6h+IlU2kohKOpUmeJeKJaSQzUkhl5d0MiOZJLIcolIolyRbyMtkbFKZh/2ehAEkjkbyP773XfnRL96WWr8ryAUopLLMnFDwWiNICa7OIguZTjyrqsv1xHRws2Y1JVYBPruQik/O2zLLlcVuFoC9D5nv7JrG17vdQsE6nyydH1vfSeW2jfvXmhtjsDzfcN6tOYSb0zYjYGyaDefdZiV82BFwgZfF+y2Gbn/YZ9lKuH0v15DT7/xpsw6hK4SxcXeal2L20wWQgtqu5/vGYV0j11xrnm+i7SgiFx7pgnDuWAQZ8j7wbpkxcT12Dl/TPOLNRAku3sNwkSgIYsA6c6fF589Jdc1xsw25Y6h/+9JsXfAOSixSOAC2QRHLJuLy6ssvyJ/+1z+RYj4rh0+eMkrr7XfelV63L19+/TX56pe/IrvlXYlGEiSJBiE3q7qNkOYhMkVUGUiJSUwcJkDWAUF1q8Fou3qzJv1Bj2kevfGQCmw8nREJR+Xs4kIuq1WpNRvSQnW48YiKJiMD8wXJpVLymfv35b/8xz+RWwe3JJpKEsxqNBsEyo6Pj5iig5+pNKq/Tkhs3ag3THSaoYyT0XjEancgs0YkAK7B2KAqXywRY7QCAY0Z2XQqnZLJaCDpFIyjKdtcKhSpRMMzXyxuMW221e7IFlJq8nmSiGtaE4peYIxgCMBYA18OogDhyb+6vKBCjmeViyUq+DCkYBzhPgAgobRHwxEaE2gnDIs7dw7YRhpD6BSLzIALKUoPPopy4DDOQaQeFG6kKj958kROTk+k3mxJtd6Ux0+PZQwP/xDcgyaSQ9eeC9TgbxeMW7Yv2YCcbWgvU4bdd9G3lyxXpoMiwdbbQd17+4AJ844uL5/gAzpuvvumTUH98T37WZ4bdK62P2ifvp4DZ8jsHq9qBwmw1iTyDmyn83ybh3W92Vw8S6WXvRaD7uNLpPKdy2qXzmddg+yZ+mDJObvQke24cuVakHz1Hff2zQEMg2TfOu9D4DjPZJ/v3uvIWn+7DV8wmn/zHub4zddXSejNzAc9294DFcDDMZsj1X6/bHBP926AdBo5ppFeCv7hbwBhSI2E3ECUGwC70lZJjo+Ppdmscy9HhLdWmdX3DLFqkC3Ks2dAkbiUyhX2B89VwIDpqkNwrUaYXgn6CFR7Vx0BYIpJA0Zl8yj5YgEuIR0S50NOsR/hsJRKZQJYpa2CPLh/D5UVpF1vMHYuGgWfKrj+utJoNE0VdlA9QPaOhqYPcAyhWjqLMRjQTQtVYK60n2gb2jWVCPsFOYj+gC4jEouwLZB/+Am5iPlR0FQLhlBm9kzFe6avzsAzpBKb+8fZb/zM5fN0vkFuT8ZDthsurUIqx4h4pAuzCEUqJTHIdxTmSMQknwPnW4cFuXLZnIRQNCSeZJoqnHGMkkxnqNfgWQBGE4z0S9EBin0O6xOpqYarb6bfzopUML10tuYg53vttvzsjZ/J//H//j9yUr2QGAA7ROWBU1imrBqPCvZoJ8BcjHuz0+YcxKOoTJ9i6izSXZH2W8jmeRxgXjyaoNOztLsrpZ0diWFNTEfSB89woyGjdke+/7Ofyrd+9AOpjkxhjih5f7VwjDEPdJ7Z11mUqr67GqFnR/syStH6KP+dfcyVY/qdq7f45ND8nMWd3i+L5ufovuFev1oemta5bfsgsmLxWeuBd76xeSb5szl5MwKfkBHYgHefkIn8KLuxXIn+9YB3rmIaZCD6wDtXcJq/oQzP+dxUQC0TZmo8uWCST2F2jfll87XMuFBB754TZKzrOK1rQCw7z/RzcYzM+Qa004+Oh8Fi3Eq5c6Ni/qxF8M5ug2ugqmK0MH7gqSPYA49wSGQ4kNdeekG+/h++Kvfv35NeqyU/+dGP5I0335TTy7rsbBXk67//h3Lv1j2JhuLSadepgMLjPBqA82YijVadxSSQLoKILhRCgCLba4FjbSw1pmy0pN5sSG88YLotPMjZfIFKfrPXlXa3KyijgKpoZ1cXEg6jgmpUUvGYlHI5+a9f/7q8+plXJVUokHC42Wwwqu/y4lzazaZcVi95L3ivAd61WyaVCOMDhRUps0wZhYIMbrwZ4TFALyjQUPg1fQg/UXFtOuoRvENxjk5vINlUisaDGluI/huMxoxOQMor/jb3MDx7qBhrguNQXa8vO7s70qo1pNNqGT6+aFhC0zDTVcBTU6/VCOABIMU1eA4iB5BesrO9TTJwGFz4x5UREpmMpib1JoZnGVAd/YOyj/7jH1KyTs/OyDP46OmRHJ9dSKvTZzoN5sdeQ260naZoue+trZQGgVZBgImrzOJv99wgcOtZ9oYPu8/7nuW+u3a73UieZW1dpfj7jJGg/vjGP3CPXwJAPkub/G35cOCdz6j5VYB37pz52h4Ey/ra9JsD7xYjzN122++tHQ1oH7f1DVdWuHpBkJ7g1wHWr7bottv3vvvasu7768ph8/fNLALXkJ4btzcr09rvj7bX3aOwN+M87LEAI/DR6GXDUTeLtA6FuI8zEhwcYTMACucrQKHRXzjGaO1IhAWPQAuBv7GfgxNV76HR10iFRVSe8tahHXA0ga8OjiCAXBpNrj/xLPxjgYfpmE4kgF8Ar9AfAypCfgxn0W8xE0EWDvNe6AvkXSaTlrsH+7K7uyN1FNfoobhGlCOvQCX4aU0664TPQ3Q95DPTkRF1NXOsQcaaarQj5noopyvGg2BXAmnAJuUX44J+odiDnYqJczG29lwAQGo06iCOZZ+QtlqpbPM+FxcnXCe5XIHAGlOWkSba6UizXpfRaEAwEoBcOp4mDy+47uA8BJiaAojW6Ug2m5RoaCq9bocFvdLJlMQippJrRMKSzKAy8Ygcthg7RNXhH5xz+a2iJBMppg8DNI1HIwsVVxUg5pxFTZVd6EVXZ2fy9//4D/J/feuvpDscSD4Wlzwi76foqdEJkLmwlSswChN6AcYdzjxWQ06YasTgvcO8p5NJSURjJiovEpdoMiWlvV0pArxDqm9oIr1mQzqXV9K+uJB3Hr4v/+MHfy9HrarEUW0ZoHDI6CAGeJwyAwKOzmg0wXnRD+YW/+CYtN8tANhahEzfI5vbTvcIvca3rwS/4zd3eJUL5qcvGm/+hMVzbx5ftle5svyDgHeL/Xo28C5oTNbdXzfnbUbg4z4CG/Du4z6Dz0H7P63gnQ79KvDO5bFYZ8p8IJpvnFcZDT6jZ9nzl4F3mtp7857zqDvbYFGgb9HonleFdEE+vdY1MmzAzgUDObYSIqEywLMUuOtkKtv5rPz+V74sX/ntL0tEpvLwvV/K977/fbnqdqWcy8p2Ni8Pdu7KVrJABQ73AYAH5X4wGEn94kwGSO1JZ6S8vS3RREIaSO8ZQtFPkBMG3HfVWlXOG5fSY8GIsXQHA4IbtUGiAAAgAElEQVR1iVxGkkhZAadMNMrIu+HAcMeNxkOJh6byJ3/0R/KV3/5dKVS2GZWGe11dwbBpSK/TJg8Lga3BQGqNBkFFeM+h/JEAHKmn4wkjzdTIwvgwYiFmqtFplBvOrxTLMuy1CN7Fkglpd/tMnYUQUKUThkkqkyW/H8Zd+YqQcnRxeUWFHd79YjFPAA6psq1aXWrVquHAi8cYvQhCawB6rJJHPr6kbEGpTybZLqYopVJWtMSYnnp42GWC1GXj2cc9TQQDDBWjIMMQYSXgRkNOz87l8OSM4F291WGxDais9hqyASh9X9x3MgismxvDN1PYl13jU8bddY2/XQXaTYu336cgxd4+7nt/VwE9PlBt/m4uAvOrgEa7325bngVI24B3wbs0lTbHWeI7++ME3rnryhjM82jAVeCdu+6C5N4yufphDULtA/aWoLa7YNkqWWzvGTaAZ/fD916ZqqeLYJ97nr0HqoND0zp13zGpnIafDqAR9nz8jeP4HcAE9mbs65AVCtLpceXZw74NGWQqxMo1rQHugWNaQIOVSZFWifRIyM1m0zjmojHJZHN8DuQhnq/VaRUUwX1NsYAhx195V3HcPBdOQjiipgReABACtNK1Bm7Wra2C7O5tE7AroLgBCighPTVkgEE8E/cy/3oz8K5PAAkgHiLJAOCRZxb8d6MRo+cQHYiPrg3DRYexNLIK7YFMAx8bCmno3KljDeOJVFlcZ4pHQQ9A6qdIobhF8K5arUmrXWPUGDhjU+SeTcje/r7U6lVWpkeBKywLpKMiGg33Hw9HTGdNJhKSZBRdXBKxqMQiIQJvkZAw7RQRbADEEKnHyMBoRDIppMoi5TbFSr0ARBG1D0AO+h/7B+DNqqprqgcb0I5AXshkETx++FC++bfflm/+r3/iGFZSacnF4nSMTuAwBDCYycj+9q5sgZMQGQvTKXkIAeJFxUQIArxjoa7hSNLJtOQzeYlG45LZ2pJsuSzJXNaAceOR9BtN6VxVmVXx9smh/PkPvitnrRqj7jB3WC/oARyP0H0Y7cjIRgNyA5zT9GbMOdY7fmKdqP6kPJO2TPXu1wFOqCBgz7dffRTgHfuyIoI/aJ+b70kb8G4du3BzzmYErnGHTdrsZjF82BH4JIN3q4XOnBjfVaj1bxcoWAaQuQr28rE1rfMZBHqdDQbYwFeQoRKk8M+vnUfJzYGFRfBOj/vAO7Un7H6pAju/TnlijEB3o+3sPmlqDaOzQlPJJFKSScSllE3LSw/uyh9/7WuSjMWkVr2Shw/fkzfefVdi0ZA0zi7lfvlAfve1L8mgWqcymi+AwLnAyLP66akBjwAwIYotnSIIh6q2zXpNLk9O5PLsjEpaKCFSazalB0Cv1+Pv/XFf+kxrnUginZRCqURvcaPZklr9igDjlz//efniF78kdx68yDQUkHw3GjWpXl1KrXpBJb3d6TFxDyDe1VXtmtMHcw4wDyCXSaHpXVeWZVW00ZBKtUZEQJHd29mTbApRBOC/y0m3P5RsOi1bxSLHGamouBcq6SZnxNCIRjBps2MeQzpTLIYoBqPIQlm/OjsnQJfJZqUz7IP+jqkrMLpAKo5UYSi+GqGJa8GFBw4bGDVQkhmNhDQwht6henCE0YHGCDCceBp5BwMRf4NX8PzyUg6PTuWy1pBqsy2tdnchQsVe5zZwN1+783fIfdddYM33rqnRq/dbBui54J3dNt+7uQooWwXUaX9WAT0ueIe/bfDBHpd1ALigdq9zra/N7rj72hu0TwMM9tbgmx1c1aYPmza7ibxzZua6CMNiSqe7lt33YRV4584/zvetw2Wy194TVq8L/4rDdXZKftDz7P4FPcs951nAO6XccJ+ve6COj/tsBcJYKCCdJmCE/RogC35XWcyq4KA4mAGVOBcOIETV4Z4qeyA7kJIJ2QDATfdx5WrDPdSho5xgcJoBXIH8YKGJaJTRZUj/VPAOMgDfabou01AZfd6jAw5yCsCVOqWQpmv0EROhh8JLkF3NWWQ52mEKKxVld6ck5XKJUV6IgmdxBjF8egrMgN4CVV0hgyG/EAXPSr4AOuOmcirAPDjgUM1di2OoPgMAK5vbuo5qhJxGASw4IAFK4W/0qVqtcpzRNnyvaclwHI7GiKIzUXYA6k5OThhNBr5Yw1M45c+dvT2pVq9YKbbZqNH5Bp7fWDRBUA17FNJNWW2WxSuSBOwQtQZAbyudFvIQjpGeGpFC3gC4uAc45SDHEZkHWW+KkGTJ24fvoQsMul1y7AKg0xRgzQpAtdrxZMTiXm///OfyV3/3bfnHn/6YUXXlREpy0TjHdDgZM7IPxSf2t3ekuFUiyIn10O2jiFiLzlFE/kGXyqYznBucn8vkJBaJS7ZQlEQ2S11v2mjJsNuXCargzqL+/+69N+Rvf/wv0ui2JTKeSgi0ILNIUvQrHjdgMuaDRTpmWSXoizoX0R6tSou+Yp6xbjRych17wqeH2Dq+64z07Vvmvf71Rd7dkNMb8C5oajfHNyPwaxmBTeTdr2VYP103/TSCd/YMu4aGa5S7xvMqA2LV+auMehXmvnbpMVXi3XvZbbO5cObGfDB4546JctnZoIUN3i2OwyL5uA/YUAXG5hQxnG5hQxY9nUgmlZTYFOBRTHa3y/Kn3/gGeVKgjNauruQnP/yRnF2dSqfelL1cRb7x1T+RSGdAZTGTz0m+uMWos+kQ1dqSIsm4jONRSUJhBYjW7kqrVpP62bm063UZM+WzLZf1qjSQKjvoy9HpqbR6TWn3OtLu95jycXDntmxtlU2l2E6DXu17t27J5z//W3LvhZdZpQ3e9E6nzei76uWJ1GoNaba7MhpNpVqrSwcV+PA88NuNhvQsQ9FXI0vTa8ADhP7Qu48Ig0SC0QqlwpbEwlMp5KFIjyWWTJOjBhEIiICAoQDFc+/ggFGEUEhh/MAoQRoKovzAnYMU33gcin2c116cnDJdOZ3NyHBqxg0pO/1ZdAR4Z+YRe0WmJyFdCilLUPjRFqa6ch5hjoBrENWDo+wHuIQ06g4/0U60rQkDrtuVn/7sTWl2+3J2WZVeb2iAwNnHXmOaLusDu/V9cIEq9/1wr3Wvs7n23DVs/633te9vAw6/Lgni2ztcMMweO19/P4gBYvfd/d13PxdUsNuxAe8+eZF3tgFqyy/fe2zrG7Y8c+XPbwq8c9emK79963sVeOcDM58lbZZuEE/knbZVgTcXzMOei71VOe4UiNSUUTtVFv1S8ExTZfWZOA9yBwAbroUs0qhxyKLr6CvypqUJBmnRBkTOQTbgo8T/KFyE6DtNVdRzFVjE/TVtVquv2sUq+n3j1IETCrIJz0S0GaLFdEwQNYWK6J979SWZTkayXS5L9fKKaaSoVKtpvXg2ouQQoU/H02RMucxUWnC4oTBGIk7ZhP4DvMM18VicfcIYGfCuaIps5REZFqWzDpILEW1KLXF2dsZxUyBTZTKe3+22CKoCSAJQiXMTySiBwkQCct/oBqiw22w1WGCj3WoS4DQpzVuks0DhCc7bVGR3b3dWPT7C6DOCenhGIkYdCuxz5XJRpuMp7w8eQYB3cAKijYhQTALsA98hgM3hWKbDAUFEXXNoMx2jWBeJOHUZRC6+9dab8rf/8F35x5/9hPNeiielEEsw6q4PABlps7m87JS3WVCrXClLvpCnw69Wr9HJCdkPvQjRfoj+B/cdquZmYinJJLOMwCNA3emRww+UKKOQyHmrLn/z1o/l3dNDRvLFJiKRVNyk7I5HjLwDIAzgE+sIxS/QBxbdmK1VW1/W9wbH9H2y38cgmevuFT6Q3dU5fLLx1wne3dBTZhQhH0RnmY/DJvLug4zf5ppP7whswLtP79z/ynr+XIF3tAzNfxRyVi9vgmZaMIEq1QKfm2s8LhssVcRtoWYLVFsABwF9QYJ9fr6fWy7IMHCNIV8kja0E+ObQD95pxISCbaYFrsFi+nyT884uUKFE3LbTzh0fVzHB91C+tL2qJAEUQ3EJgFExeO1DU8nn0vJnf/qncmtvTxLxqHQaDfn5D38sj0+esCrqve3b8juf/ZJsRZKMqIvEY+SsQwGI0DQqIaTrZDMSAkccK8KOZNBqy7DdlerJiQw7HVaiG426cnhyLCeXF3JRr0ut1ZBw3CiU3WFfEpm03HtwX5KpNO/dbDelUMxKpViQ1z/3Bbn74OVrPrh6vSbV6qU06+dSrzcJ3nU6fanVDRcdDBMo+fig2h4q48E7zmp6CQCAJpUHHDLgmsvmoLCC28eklMQiLHxLDiGQhY/AITcc0jNe3NqSy8sr2d3fZ9QbeHWgvENphdEzGk+ZngIvPirHptMpeuG7LZBGI9IvxUjDZCpD46ZRq9Ozj080EmYq0t7enpQrFWOEIUplPKYBBPCOaxTzG0ZKTpTee3q+Ae7NvOPgnEHUA+Ya6UjNVkf+17/+UHrDiVxUYdD0Z0TZi9yKWEdYK1CkXXBA3wPb2HcVZH3P7HO0yqG+3za3ng1Y6/N8gNQ6hn7Q3uPbo27ucfOr3fPdNrp91Pfa3juW7Ys2EGDfy/ecVfurb6yC7qN7hF5j7xm+yDssKk3IXNUOjV5YfZ6fL+2jjLy7FoXOAnoeOe9ceYkmP0varC2D/MCXGYRl74f9/Trz7Xsv7TWo37uy3dYXXNlpX2PvNeYeNznvgtt5E7wD/xhuo84vrZJpA3UKztmODn4fjRKAAYgBcIPgzyzlVecKTh5N89TKnFo1VeW0RiVBJuFZcA5BXgHQwU86ZkZD7v0owKSRgIhIg54A0EvbqFF8GAMTGWX47VBxHTyxaAtkGrlgZUp+uVazJdlshnJNiyrhewwtzt+ulOTLr39WWs2m3L19wFTTk+NjSWVzlK34oJ3k3evDcTeY6ZghA9JB9qJ4RCYjTQB3rRaj8kwqKzhfjV6KcUkms0yTheMMf2PMwHkHuYJnYLwRbcd7oPDVLPUWzi+cg6q95LLNQMbH2KZkKm4KOIDzjcchRxPUB8DjdnFxPqscPyKoh3MxFsa5NiSdBSPfAcIB+EplJIJqtOD/TSckEprKrd0dym1cB3AQ6bQYX/ADA4xEFCD46SC3UbgDlW0VzNUUa8wTdANkDihn4C9+8Qv5wb/9i/zTT39MIDSPbIh4UkCMMgCgG4lyzZW3SlLMl6WyXZFCsci1giIi4UTMODcZEYkxHIhgHcRjUkhmJYNIw2lEYuGohEAUjOjIkMhlvyNvPnpPDlt1qXZb0kHBq95AoikTNadRoOBiNHsSOCER3TkHuvUdUODY3Ut0f7Ojcn17hbunBIF3QfvGzXsulGdauP1NGWu+nh/3Ey/cAO9wzaxAWJCuslqH2YB3zzp2m/M/3SOwAe8+3fP/K+29D5gyCuez05kGGZZ2g22lmAIFyXuzdBk11kOoU+8aLwGpO65yv8ywtr9TZdhnGPgEnTbHBg2g9PgEt++e4LPxtdUef/u5dqSa/ex1n+cCezfbZObXNTZ8gKC2W9tqX+ObW3cO3HvaY4/ftboXFMZ8Ji2/9ztflpdeekBvcePqSh6+/Y48PX7MVJi7Owfy8sELUo4XWB0tgUi0RJLpFEi/CEVjEsHfk7H0pwNWPm022qwWe/TkoZwdH5LQOZFOy/HpsZxfXcpF9VKq9So98KlMWkqVkuzf3pdSpSynZ5fkjYO3e6tUkLt3b8trX/iibG3vcezgpYfxcnpyIqMePPbgvWvTg4/vu11T2AEfKImIHCBYNxqQIwjAJdOD4P0HiDlLJYIRgDTVi6tLevnxwThVKhVp1JumIpxMpbK9LdVaTfZuHdCIGCAVNxljBB2MhFJ5h0r40dERn4v7167OZ1ETfen3hzTGUEQDKUXTkQHKoKSHQ1PZKuYZdQeFH+3gGoiYdCRdD+gXqsKpdx7HDY8RgMshjRiAm5hrGF3nV1X5/r/+VAZTVAQ2VWaRLgRDyFVkFVyzwR57HdpRc3Zqir0u7fXo/r7K4Lf3NH33fe+gtm/Z3qHvUVAbbuyNlnd8FYDh7hG+vTior3pcgX/bWHHH0QU17D1k2d6L89wIRz120yBZBDHsZyzb7915WbzvPB1pVTtXrYkbm75zwHf9upx3697bpSVYdZ3ve5+Zh/3pxjjOnGR63JbXLqjlygp3voLky7L2r7v2l8//8pTfoHfbJ9+C3rWgvvr7FqxfufuAvW+o80H58dBuyAVcg/1e01LxO2TI7sEtOTs9veao297elpPDo2vgDOfjo+AT3lFcp1U4lTcPe7xJhU1RXuCDfd1+pu75GqGnAOMCSDeTi6xqPivOhLYDvIM8g2Mrg6i2Gf9av9uTbqtFp9GdW7cIBAL06fTalKGxeETK5S1Wor84O6fMBOh2cW5knAKaeBbTdptN43hChFcmQ/nT7nSpL6BgFDhZIa8BPIJbFkWWtMAGC2RJWOIJkyILsA8RaHgO3kcFQvE7HGEA8bQgFQA2yE/MBT7g1lUeQFyP7zRiET93dnY4p5Cp77///jW/IM5FX3R+8H00jFRXE3lpqtXGJB1PSDqelGI2I+VCnrQkYYB16TTTi6EPoRhGChGNuaLEI2Zu4SDFh8WnIiaaELKfBbAAZs4qCgO8Q1bBk8NDefvdd+Tdd9+Rw6Mn0u21WRADvHMs8hAWgp1YU9l0iT/RdzjyNLoTfcFYKOiLdkbCIclnspKOJSU8nEgiFJV0OC6NyUB+cXYkbz59Xy47TYnE4+w37qEUHfhbQWbyFY9A/zF//zVtHGOpUXj6bBwzxb7M2lm1L6jct/dGlXO+a32ywdV57P1Cv/PZRKhq7e5Fy9Ju3Wf79KV1rL75fZ4dvPP17YPIrs01mxH4OI7ABrz7OM7ac9pmGzyaN/E3C97ZAsgIhptCAbwnCijaBoBrTK4yzGwh6+/7nI/OZ6guTuNN4Rl8z/XAO7t9+H2ZIbkMaFNlJcjwMfc16bS2oW8TSfuMETuyz/3eHVv7b1vJ0XuoAQolAgpnMZeTrUJe9nbK8rU//Cp57nrttjTOL+Tk7FCG/Z7slnbkpdsvSnIckVQ0IYlIjIoile9MVibTsIRjCYkm41JtXEmv3ZJBq8MUlHanSRJo8MyA5248nchYJjIJTehxzqHaajopLMEQRsRAnJVQ6/WGSGgq6UxaXn3tVXnw0stS3t5jmigUdIB35+dncknOvRALVQDEQzoposrgyUbEAIwCNbRgeIB4O5dJMe122O9LIZ+/BsCghN+5c0eeHD7lNfgb/0g43h1QIdYIAvAKlSoVEkEjdSmfy0qrWZerq6pUShUaFvCKZ1HoIiTSatRZuMOkyBhDpj8cSrvV5vWsqheNSi6bYaGMUqlMBZ7RgNEI01bUYMFPKM4ojqFcd3ieKr4ADJFajOeB1wbnArz7hx/8UFr9sTSazRkRurnGVShVAV6m4Op7EvSu2Ne674N7f3ebdsG7oG3cVeKDznPBPX2+z2C372EDJstEyVzZXwTnl7XbvsbXHr3WBfXsPttjv2zPumlsLLbMnn8XgHT7tmp/XGzHBrxz18CHAe/ssXdlngvoBYFRvjXpWzs+GbbsmG8N+dadK/tWrdtVIOK67TRtWQ+8s+XtHAww4LYNDgCswP6saa4AdbBnP3jpRXn8+DH3f6adQhbU6tzjteCC7tWMZptVSlU5he80BZRyAfxus4q1ej7OUYoEXI/z8Cytso62KuhooqKMw47OLNAuhEKM2GOBjERcKrs7vL56WaUzChFC+Hnn4BYjxSBvwTObSsWlUMzJwcGBvHjvvlxdXBK8A8gELliNdkd7FFybThARjtRZA96Bz5Z0EzIlh1uj2SBwRQAvgpTLgQGhpkg5TUg0njbtRWGEcJiAH9pqUmJNpB36puOGYwTTZs4vzAPagnFklfjBgGMOB5kWdgI4imh3dXaxom3cOMdwPzwfY4APQEGCapEo00MBILKt0ZhslyuyXSxKPp2UZDTCwhXbpZJk0ykCY0jHJcdgfktAk8Eqvv0+59dETRr+PbQdbUVUH6M0yVPYl2q9Tsfn0cmJIPsAkZOPHj0kiCqjCcFNZBGUymXy/3WGIscnJ8xugCICJ2evB35G4wjEWBYLBeobGINcIiUxCQtd5KGwPK015NHJkRxdnskoGpZJNCSZsClggrYqAI1xwvWYA8yL6rS6L+h8qr6h763r0LffL/t3dy9x97cPCt755D3ube530ybagHfLNKHNd5sReP5GYAPePX9z8rFtkR9s+g2Cd/Aezbz9cwHpB+8MgOf3oPuE6zKDOAhk04l0jWzfcxn95CF99Sv5i6aSbYjaIJx9rWsQu/1ZZSwE9XEOZtxMSbLTW7XPdjs0LSqonXqN21bb0LejCvV+UO4QeYboOqR6fOM//UdJIl90Mpba2ZkcHr7PimkH+7clm8pLKV2QTCQhyXDcKJ0g4SbfGlS9iMRSSen129KqXUnr6kqukA476El/NGCRigFSMUMisWRchpORdPtdmUzA1YaIMRRjQDW+hCTjCR7roGJdryevfPZVuf/iS7K3f5uRAlCsj4+PpVFvSL12RY8yUpSualWmvSBtFTwurGRH3jnDoYNnQOlMxmNMT4VRgWgD8MrBAMB4EagbDq75dnAMilwhXzTK6XQqtXqdynEIKa5MT0oZbrpIhMTefURWhEJU6hmNkclItXpBwwCgHcBFGAStTofmJCrQsY2oeptMys6OSZfFfTUoB+TeuiauIxvApQNwDxF74MWbRebh3u02ALr+taFWbTTlf377O9IZTAlygg8QGTH4qCHpA27sdega6PM1PX/PVgFKvmvcjdxuxyrjfh0h4O4r7j2DAAL7/cFzgtriAlyr2mzvm749z+7TqnuvM54+w8e3d7tjuaq/vrFfvGYD3t0YU8+grRt5p2vQljG6fvSYLddsuerKUt8as4/ZqbjL3jF93jrgHdaGLcvWWV9B72bQcbfPi21fD7zzvS8GRDd7JZ6t+64CYzr+5FZLpwm0wHkC+ZCIJ8gZp8UtACa5abJK5K9VbOGAwe+Q0fgO8gURe7gvwCdGXkdMpBWeCZBLARK0X7nzdMzxN9qo5zD6CRxuqCYaEsnm8+YeI/C9tVg8Adcc7O1SRgIo6vc6BKEgn1555TNMQx32B7KzvU159vC9h3SsYY7RNrSLIOMQTrMxHV3gxEPV9/FUqBOgUEWn26G8RJ8AGtpjCpkbiSZlMAOLkMKJyC6MCz4YD4ynph+jD/hbq/oCBAN9BD74DtcCXMJYaEVgyGkAdwQKZyAg+oFrdZ6Ua0/fo3q1augqZpHaGKPJWGSnUuGYJULCAmA5FChB1CDATIC0SKtFJFw6J9lUmjIfgCR0AOWg1fRgjdoneAegs9ORp0eH0mi1pNXtSKfdlQcPHhD8PD48ktPDIzoGk+kki5ag+ElrMJJao04+XACkOHfQb1MXwjjj3hg7zMvtgwN5+fZdyQAwTCTk8PxM/u+/+Tvpj4YyRFS/TLi24+HINa+hOg3xE3OFnwA5MS64v0bc6T5lyzN7j1EdxN5HXBll7xcfFrxz5bnKetyXlX0JloL/cfGzAe/W0bg252xG4PkZgQ149/zMxce+JR81eDeZLhZTMELSpO7ZH6065lP8gxTvDwreucCB+8y5kbAIyPmMFdMHw5niKuJ6Xx94t6xP7nN8ikQQcDdvw82li2tsJcYH0NnpWraxbyscN+fOGCquEab3h3INgwDKL5TE/Z2yfPG1z8rtvR1JxqJyeXIsZ8dPZadSktt37ksYCnRnNKtSm5Z0LCHCdWR4X6LRJP6UVrtG4Kjbacl4MqXCh5RPQMOjyZA8dp1+l8Bdo9UkTx1TV0IonpEkWAi+GBg9oVhMnhwdSmV3T77wxS/JrYM7VHYRxXd5dSWXlxdMX4XHGkU4oDSC3w0eenjxYRSTE272zwB2E3LZgTyabZcQPfBQGqFsMqUpbNKhbAJxgHdQdJE2DAMAijGUYfD0ZLI5psKUt3dYaW7YMsTb1RoKQ/ToPW80azODD5w9Q5NO1G3TiKB3HdXkRmM52N+T7Up5xktkSJwJGs6iRmzlNhyN8TwF7wxYOSHRNgwYKOjk1wbg2GzJX3zr76XVHREQnU6mMhobwN4H3q2Kxrup1Jp3LQhMWgcs0nu64J3PUHff7WXGvAuQuYBYkECx369l7V8FsPnGSu+3CoRw2+Dbz4L2Lftce158e+0qoRq0lwatA92DtZpnkOHl68+qtvi+943BJy1tdlE2L0Zvf1Tgnd2mZXNsvyOr1l/Qfex3wScnl6+bRZ0nSF7ae9jifjSvjos9WSPdtKomABeAK4hmAzgDzlNwqQIcg4MMDhMFhyBztdqm9gngF35XOgvcC+dARgNcgQzAdZoSqmAVzlFQTkEv5cbTcyEjAELpR+UE+NgQuU1f7iwyDX+AN7XdaFAu7pZL5KCrN2oy6vUlEp7KKy+/JPfu3ZPyzo6MwQWXSpEj7/GjR/L06dPrdGKAX4wOnFEzQNpA4gJIAhjXGwwYBQ7ONegIOBeFmTRiEO3O5fKSyuQYiY9z4Zw7v7jguGjxDYwV5sEUpUhd9xN/A+SDsw9jgvbgJ9JyFXzFyRh7gHeMQozF+B3uB7mK++H+OIZrTWGqtpydomKtWVOg4kB67xCpprGY3NrZka1cRhKRiOSSKalslRlRKOMRo9wq5Qor7UbBC0f/hkkbhc4DfQ1t0Cg2gkmg5hgO5ez8TB49fkyn32gyll5/KJ97/fPkoEYRDnyPOR+ORwRFWTgMMj5kUnLpIESBrmhItisVjiGO//zNN+Xo5Jgp0v/5978qCXLqTuXf3vx3+T+/9R32HU5TjE8mm2HxL8wRxgU/dW3hp6ZKY0w1ghJ9wD3QN/zTwhQYe5XNdmRekLx09z/7/XzWyLsgOYr2qDN9ODRRsYt73CZt9oPI5801mxH4qEZgA959VCP/CXzu8wneGdVqUUAiveJm5J1ryAYBdm4/Vxmqi+uJGgAAACAASURBVMqyf+Lniv1i+qnfoDPghGvY2e2yf/cZ4e65PqHvu5/fOL9JpB1kRLhj6gIQtrHmfqd9VkVE26JKCf5Wzz08uvlCQbaglEVC8vtf+W3Zq5TkyfvvSXg0kEQsKulcXqYRAFDgkkP02kSy8aRspXKSSSI1BPwshkh6MhnKJDKV/tTwrxEkGo5JUj0ad6Q76BPAA3jX7kIpTtIAQIU2RMTlMhnJJONUEuPpjDw+PpZOry93792Xz372dRpA4JK7uLigR/3o9MSAT6ygNpHLapVppsZwwdo1qTcRgdIKQC7Mn1vFAtNUYahAUYYRBKCN10VCrLSHcYJSjM+9u/cNV0skIolkkuOXYAXbjLR7XRmiqlwyzRTkLIpE9HomVbjVYvva3dbMMIjRw356cib9YY88O1sFEGIPSWwNIvBsJk0gD0o32gYibRg9aM91VAIUYfLjpBbAO7QLfeh0EV2HyDuTAoLIu7/8m+9KtdnjHMoUY2buqeCdrkX9Ww1LH1Dm7gG+v+11uAz8CnoHlgFcGgGDNa6/B4mKdcA7PUffO981QSDZMvBuGbC2qt2+/TAIRFv2HHvs3bbac2TvlT6ARa9d9az5PHxyIu9ccOyDqiUfNm3WXhP2HH0Y8G7dvqwjv913Nkg38MnlRSN5XkjHlrm2I8t3vu5ZN/u0Pnjn7lvmXvP26DOUPw57vUYgsVBEIknZhChypEjCYdSdVS7FeCiIoYUV8DfADo0Eg9zE38p9pn2B/CHQNdPJcBzgFPYRFmFIJgnQwAGlXHh6TIFBLYRAmdRqUZYhyh3gGeqXw9kF+mNUnL+1ty/lYoGO3Xq9KqHJhDxur736Gbl7765EU2nptjt0hEHmHB8dy5PHTyiH8TxGsQNMYqELM/5TtD0UZpGKZqdNOc6iFOkUqSGYsgtZTu7WEeVrJJogYAenHCK/4DDDR0FQTQlmpfiZI06LJGgKp/LSKeAEgBVjhg/mAeOoxSJwP1yn+xxkONrOTAWm0Xbk9OSIcld5CdHXdmcgkzEcnHG5s78v6XhctoslKeWLLFy1C6ccQCxGPEYkOauqy+jE0Uju3LnLexvwLss1x35MJ+QFfPTksRweHUodzsHBUGLRuBzcukMnHNJpH508ZbV7RN4B4GOq81WN+hB0PGQL4F7ZREpee+01+eIXvkBd6q+++U05Oj6kDvhfvvpVefH2bWkP2vIvP/upfOuH/35dKAtFM5Bmq0WMMHZoO8YWY4g0Yi30YqoMY72ajAaN/NQMAY3Iwz2UH0/fO/cdduWXz65YF7xbJddsPcAX0LCJvFtXWmzO24zA8zECG/Du+ZiHj30r/MAduvXB0mZ9Bt7KQWKa4+IHgso2ykw7FznvVLC557H1PtLtWeSbbRAHgWU+o9I20PE9BL9tHMwFsckCXmVcazvd9tjGgSoQ7rjO+7eYemOU8ZvpOLYx5aYCuO2wn6VghHLjBUXl+cbcHVs1FHx9Ue82IsbiiZj02y1Jx6Lye1/5EgtY9DtISa2yAi0YUB4/OpJab0CeNkTURRNJcrKkY3F6m6FkQiE2gGFYivksFdZ2s8E0WBgy8PAj/QYKajgSouKezuQkFg1LCvx76bQUclkp7+xKbqsk00hYHj16Iu++9x5Bqi9/+UtS3Cqy2ASuhfINrjtUl0WVWaR2NNot6fdBljxlOjDSlVikIhqRZCrBFFaNVgCIl04lOTyo8ArCZgBefVShSyRkd3eXSjz6devOXXrIL88vGCmHe0cSCVbNg4K6s7dLA+MK6TThqGyVStLrdqXZahm+nSii/kz1NRSpADfeYNAl555MhhzDO7dvST6bYyU6rGVwDVF5Jzg5pRKNar9Q/BlRqN70Gfk5ngMPPYwbFAjB89GvyWgkR0en8p0f/ETqqPw3AsgKzpo5eKdrJEgJtgE9e/3q+fp++Na6u9fwveZBk7KFD1Kq3B3QBovs/SXoPV8HXFi2N7rvj21E6L6jx5btd/Ye4jNEgtrg65drbPjAO7ctvvu47Xf3vGdp06pr53u5mePF9swBvYVneqgQ/DX8/C31jt2yyf6A3yFCyf0EJWP62u9bN/61tAg2BYFgPkPWJ1+e9d2wZX2wzrJISG/LcJXVPjkV9E4sW//6Ttly1V6Hy671GezzOZztRJb+on2359k81/TXjlTW1FXIUy02oKCOkvADTNMUSAWVWN2UlVSN0wj3RQEFLYxgE/7DsRONhk26KUCtMaqkxgRBVcVi8ZqPTbnSAJpAPtLBRC68DK9D5Bmek8mk6VRCBBnAHjwflU/hDEK0OvjowBmLKPB0LELwbdDryFY+Q+fU7bv35ODOXV4DmQn6CdBFHD59KqfH51JrNSUMpx943MCNO+qb6qaQleOJoOI9or8brQYj9kB7weguvDBhjEmClUy7s0IOkWj8GghC+xnRNUFUeUjiCUTnITKvbsC+VEZuHRxwHAHUHR4+JaD20suvzMZ2RGAVlXQRgYd1g/7j+Rh/reoL8FQj+ey5wLjh3OPjw2sGRRTtwvMKxS32AfKW0Y6RiJSzBdkuFCWDdONKWSKhsBSyGRn3eywUQv69UEi2d3Yln6uwX0BPMQZIt572u5yP06tLeef9h3Jeq8rlJbIbuoyay+dzJrK+0ZDzxhXHFroLqEyoa3UQ3R9mBCHGCboQwNadUkVeuHefnIP/+qMfytnlhQz6Pbm3vy9ffOU1yadS8suHD+V7b7/JdUG5HjapzagEbNZaijQgWgEZYCrWPJ4D4BBAM9a+LTM14lHTxG39wQbp7HfQPu7qsrasdeWST1Yu2/aXnT//bk4v5LNZ7Pv72v1B5NTqfqxfxCJId/qA4nBz2WYEnvsR2IB3z/0UfTwaGKwIf9TgnYm8swWSr2CFKyxVMQ4yZrW/tsJuK9NBRomtrAf97t4nSDDZx+3xd431ZSto3s6b4J0q9TeVfWOAuSmIN4y/meFgj5Vd2CLIOPdFISwz8mwlSn8HCARutFg4LLuVLXn9lVdku7QlF6eHMpkM5P6duzIdT+Xqoi6/fHIo51dXJnILXufJlCm28Ni32y3Z2dkVU5FPTGpqKmW4XqbCaLJ4JMJ0IpzLBBoUqIglCZJtb5d5DgosZDI5iSdT9M7Xmy15862fy9VVTV544YG8+NKLfAb4hGq1qnS6PXqhT87P+Ttgrm53QMME6TrRaIScPckEyKdj19x0NGZSSQmHp1IplRmJBkMHij76BUBO05Ywf6jGhzGD0YTUnhyAtUSSqT9IsWG1W1a97RA3jEYMmAk+Hyj8ANJSqYx0uz1WrjUV10Qq5ZIkYhEZD/ry2Vc/I8l4kgAfi4kUi/PIuBA81GNyDIbDUYnG5ymz9pyjPShW0Wm3yTWEviOV9+z8Sv7yb78v7eFERpORjCfwiM+LXNjviBuJp++fDQCpUe6+c6sVzRnIPiPc0+JtIC/Hm4U0ZlcJf5adPehdWfce9p7ivi/a/6A93Nd33/gEASnPoli7ho5rNPj666ZH+wwf97pVbfJ97xo1i+dswLug/X9xDv3gnW9/98lgd40Grbmg90KdRrbcXrYWgmSs7/7L1of7DF+73b4texd0nwpe637w7uYczY+4RrkCcgqQ4XtNXbWLSuA4wA2NOtI0TuW0wxM0QgwyQ/nsAC5BdsFZproE7g95gGgwTe2EvKIDZzC4LqKhldRxHPdGsQXco9ls8B+cYgDwALwAeIIfstsfSCQak73tbUmEpjLodyWXSctWLk0AKl8sSWVnV9KZLAs1QbZ12i05PzuTo8MTOUQRKUR75XKSCEXIZYvIQ4BxdLQ1m4LKqfVm47qABvoBXaTZ7jHqDu3B2JE3b4oiVODHnfBvjAcKXAH0Q/+YbjscMsqxXK5cZxVgnVxdAaCbyMsvf4ZgI0BJjC2OAbxTXjYFtxC5ByAQ//A7IuOVWgRtwBzoO4HxQ+EKjDt0giT47RApOBtrjEsxlZUtFAUrFiUejZAzMJtMSb/TJvCIKDysA9Bw5DIAbxGZZ5yJcCS26g25qtXkstmQh4dPpdpuSb3Vpt6BeYN+w/6PRzIYwyGH6Eak8poUYThKmR49K1gCnWJne0eyqZQU4DiNxeTNd96Sq3qdNB/hyVi2C1sSD4WpuxwBiI0g3TVCsBC/AwwGyIlxwNjYRSs0VRnjBD0EP7XoB+ZP08JtfkYb6A+Socv2hXV0kFVyzN0fgu+5Ae/W1aU2521G4HkYgQ149zzMwiegDc8reIfKSq4SbIN3QUO/DLxzFWf7XNuz9qyGhbZllaFuGx4qnF3wbp0ltax9vvnU8xVc8xnNPgPupsFlqsK5gIKOa5CB5vZbz7P7oVGN122bTmV3pyIvPXhARb1xcSLh0ETKWwV5cO++bJd25Wc/f0veevsdOT2/kO4sQg1RhwDrUIUVSuEQVcxAmB1F9NhECtkclVb8LGVzM062LiPv4P1OREyKbLFckkw+R+UwEoow3bYJ3pZQWN565x159OgxUzZee+2zUioVZ8TIVwTDkH57WasTOENUWqPVJngFhRqRdlCG1bsPbzYr4QFdnE74r4SUmQQqBZoUVCUFx3hB2WUhiBlnC5TdRDxO3hoJwzAxRNIX5+eMIkDKEKJzAC5CyQWwBy807gsyaZBM472C4p1OJzlO3XZDDvb25N7dO0yxQrMQBQClF4o55w0RDigLEo1RkQaIZ/PdYU1gLmEUYRyGgz6BSFyF45fVuvz5N78r7cGEwB0i71AlGGvFBZftKDv7PdV3yPWWBwFHQQozj88qL/OeptYwb2ODd3pfvY+7rtcBQYKN9tVvvh35697HtycsA+/sdzjoyUFAmAvY2Pu0b0yCxn0D3q2e81VnfNSRd0FAnS1rbfkQJCuX9XMdcDronddrg2Sv/R4FyW8XCLSf5XsXbNkedG7wPrAavDPPvFn8SvdOAD+6T5t9HimEJnoaxwFUIBpJ0wi1EqcCeXgvAeBoRLhdHEH3+GQqJVeXl5Q3CgiiVUr5oCCU7lks/mCBhZDF4KkDSKZ0DgB2IIsAeqGPqISOohSI9MrmCpJLpyQZEcmmkgSditk0nWzFYkliybTkCkXKzPEAgFhTquChPa/K4dkJI/Rz2Swrl4L5lsAdAMepyPHpqdSbTUalawQi+o8U3k4P8gvVUA1/K+Q1KtuTCqLTuc6+yOYylBuartxqNplqmssXKHNxX4wdfodu+8ILL0qlskMHG8bq4uL8utAFxgk6AarmQt6fon31On8HgIdnaCQj2oB/5UqF44sCWL1Ol85CgI84n1x8obD0ez0poE2pDHl3d7crLAY2RiEHpACnUlIplyWfyzMCPxGNspAWRiwSChEUPT07k6fHJ3J4diZPTo+lOx5JB6AcwFboA7P1pn3AWAFky2ZzjNAEAKhAmY41Cozk0hlG36ENP/8FdLozw5OHiHxE05H6oy8d8hGHTaR/wnAnFoumiIpSeGgWh2YCwGmJcQbYiTWGda3j7r7/rn5hy3xb7m/AOzMyftm+ibxbJbc33396R2AD3n165/5X2vOPM3ingsNVoF3DwadA28p8EOi0zND2CXk7OsB3rdte/L0sDTVooleBd66BZBtY+N0GR3z3csfT/D3n9NPvbdAkeB3NBbye44vQUwCACig8tuMJFUkoc+lEXPIJVGSdyP5uRV79zGfk7u278vDhY/npT/9dDo+P5ezykso3UiPII2eRLLPCXiIhnVaLkXlI06iUSnJ3/xaVfXiXkf4KlCoeiZLMOxKPSzZfkHavIxNysoVkGg4xqu7J4aE8PTyiIlrZLstLL70gW1tFKobg3Dm7uBCUW0H1OkTfoagt+HwMMfKIxNDhSIxKLRRORMUBCERkWiwWYbGIZDIupWJRtre32ScAbhhveOmhfN69d4+pnUi5YTpNJsPUWBBVY+xOjlDg41hGMNSKOWkiHSgcZvEIRCpinC8vUYVNJJctcMmgba1mQzKphNy7fSB7ezuSQBpyPMl5UK82PdMzUnGAd+afSbtS0m60lXx3wyGf2UVF2UGPkXcgt76sN+Wvvv09affBRYiou7GMJyal0QaDTLsMkG8r0j6l2v3eVSyXg3ezjFnwIM3AOzwy5KTa2+/1KvDuV7lR65i44Ln7rgeBGEGAY9CYLNv7gvZTd958bXOBPneMlrVnnTb5rvftu/PnbiLv3DnwA8HLI++WgXgqj31yep1n2/LcfueWvs8z6owgWem7z7OAd8tksO/9WH+d3wTv3PuZyKD5nqiAkeoTNnihHF8aTYS9VME7/A5AAyAK+gO5gmOs9jnbz7WohfKxkVcP56MNcG6EQnTQQDakZsWKICvwDC2eASAMH7TFVCAXKRTy8pWvfIVy7cmTJ6ScMHsDZ3sWldaXVsMUgEqlswTvCukEK6Zm00kpZNNSKhQop5OZrFR2902kXqdDig2ATe1WT56eHLEiKsC7KApgjJHmOmZ1c0T1IUq+Wm8YsLDfpyMLOgH6KdHILJK9wz6gCmsymZZmo8mofUT5m8ILJgoPoCbGulatMnptNKuWC343jJ25f0S2t3evU2nRX8hIrVSrEY6o3IrIxLfeeovzpMApou8UvMM1AFB39/fppGzU60zxbdYbkswYMI7z3O6YIhnJNPUKJNsjwn8yGpDfFjJ5u2xSV5FSG4/GpLRVlBicl9BTQZPRH8jjw6fy6OlTefvhQzm6OJd2vyetXldGoJ5gYS1TSAOfeAxVUsPkBcQ/sz5DXDN2dWScV8jlZadUZsXcw9MTRjOiwi6KeGF9IU2ba7Nv0mLBiYg5xH0qle3r9cViY7MiFDiI9YuPiYZEBkTnGsS29yVXv/DtBRvwzuxEQbrYfJ/agHe/St1vc69P1ghswLtP1nx+ZL153sG7RQNwnsprC5B1wTu7ry6A5QJcNjjnE+x2aP1iG5dXuHTPtcE71xjxGUQ3n7VYlde0e25o2X3W330RL+55tpA2fTX8OnZ77XP0OxcctA1nvTbIiKPyzkivyXV1VXjiM8mkbKWTEo9N5c7BrnzpC1+QO7fvSq/VkZ///G05Pj2Tk/MzFodot5oCzhdosrdu3aIin0whDSTD6nT9XpeADDzKt24fyJ27d2hIwHMOxQ+e6F63J91OnxEA4GoBh06j2ZD+aMS02VgiIbVanWmyUCArlZLcuXNHUqmEtJtNGgPggoM3mh7pqSEAR9vQN1aVjcQkljCV+eAFhkIKwwOGDYpX7OxsS3mrODMWEgTt3n//fRpWBwcHvB/SUaLxuKQzaabIsIrucCwDpMJWazIdjiWTy0h31KeRBOMMHzzv5PScnEUA+7YrSMVBhEGLRTruHOzJ3vaOVMpbTMuNhKNUnLWoCOwrRDQCfETxilgswbRZNQJ1nqGAgxcPPDYY136/a1JRYxE5q9bkf/7196TdRboViLWHMg2BZ2gx8k7fUx/oY68tG9wKAoiWg3eIviNGyw9Z/ZC2NXvh7DWr0ST6Lq4CnNzNfV3D370uaH8IEh4+JftZ2uo7V9seBJItu0bbaYOx9j7rGga+fq1q/wa8u6ZtvDF8v2rOO1d3cNe1u88v+9t+l3zrXK91o09XKU72M10Q131/7f7YbfA5u9Z9h4PkZfA6vgneue0295xTitjAnH2uG8Gs52k6rXHmmHRQ/A7QTSt1KiCoBSWQbqhVOQHGQesgSDIylW6zuawMut3rggkYWwX8IHcgG7TaJ/jTHrxwn2msiK5ClXZUb52MJ4yu0gwLtGXQRTRcnPIU0XaZeISRd/lsRjKJmBQLOdkqV6RY3mXqLOQn0jIB3gHIajU68uTkSNrdLiPUE+GoxOIRAkKIvIMz7qpRl2q1Id0eZLUpZoCxg9zqjgyQifnWdGRQa+A8UxBrYpxigx4B1eKWiQK7lpXTEKPYAHZCBpvIx6G8+upnCXTBqQZZDiciwE6MmfK0vfjii4xkhNyHLFW+NswTxhzReLqXvvL66zIZjc0zhkOCh+lsxqyT8YRAGnQhRMlD14COBL0Kug1pVqIxiYZCsre9KylkA0RjcvfBPcllM+SbQ6rtsNuTd375tjw+OpR3339fnpydyGW9Tm7fWW13Ap4Yf5BOAARNJFLkqEMGAsBMUGYgih9jhOg/OFzxMwNQMV+g4+wCPHrIpmi3ZSJjARQ0no74jFg4Qb0D46nZC+iTRpZiXhBph48ChNCdMMajkSlWYb97Nn+g+57Z57r2wDJZ7H73QeWw77qbOscmbXaVDNh8vxmB52kENuDd8zQbH+O2GIX1Jul1sAnwwTsbBBTCr+f/LKMI1+8AVpmrn8VYUMFoG/0+cErbZYNSQf1wDdsgcMHuqx2tZ18fZHTos13Bbtqu/FyzSmozRcWOdNP+2m2zDQw3Ks5+jn5HUANpk9b0uMaMfZ222W/cOek/9OaHGaGFyDZw1G2XSpKORqS8lZNbexW5f+eObJe2ZTqaytnFuZxfXhK8e/z0iUTHUymXtmbpJRHy54EQGxXPpjP+nXazLUeHT6XTbspLL39GXn3ts5LPm+gzKLOIkoNSjag2VixD6ioru4J3xZB5w+hAMQh435HOgmi5cqUsYRmzEhvOh1I7QNpuOCE9kGwPBjQgwHsDDhko9dFYQq6qNabWgq8nn0kSGKuUirK3tyvFQoGebMMjAxARxgy4XoRpsVCIYXRAeSXnT75gottgJDBdKsxoOqTxYE6YLjQYyMlVjR76RCIu2XSG5NDxcFju3L4tldKWbJfLkkjEjOd6ihSm8YwXz7yrE5lIApVlGaERZwoLohDgfac1IEhdRrGK3qz9Q87FdDRkpN5ltSl/8e3vSGcwNVEQrGZrokLtNFkFdHzvkv3uusCP/X77gAH3/UJatNlEzA9XyXf3l1W7YBBQsM51y4AB3Hcd4MAHsi0zInz3dMdcxyDIqPCNuT1u7nW++7vzuG4/7DkOmivzPFem+GWMa4BZS2NhCp+liMXChjm7y7NcT9fV7N26XgeewkxBa8y/btzyFoZ24OZnflDv48pb+xp7z/fv+54nWH1z72XP7zrr37cGXJm07js6j3JT51Ww+m0b+a7cM/LSOAXstbi4F833H3P9fOXNuWxxUCPvTJtA2m9H49nvKp7lOglxbwXqAAxphB1lVCIxq45uzgHYgj0Z8lABQUTDAaRB8SK9F0Aj/M5q6hEUKKizkivAOkSXI20TEW0vvHhf7tw+YKQbQMFms03w7vzsnFQOuF7lyKDfoT6A9kNORWQquUxKYmEh/QWcXAf7+7J/cFtK27sEruAg63e7rFyKNE9UPgWdBaruQv5iDiBzKE8bLanW6ixYMWHUtbBPBN+iEXK5cbZn+y77Pw1fg0UAhTBmrATKiMICU47htAKQxijHbNakjY5GpPPAM+/fv89zce3Tp0/ZP/RbQVJE3MH5CADq0aNHBPEwngCqMMaI8sc6QsGHXD4vW6UywT88++T4mOAdxp1VfidjKRaKBABBAQLwD/1Bii1+gqcO1V+LmOfhWEJj0JNsEQSrVCrUn6CH4R5vvvGGvP3u23J6ec4IuXq7SXDNrGGjg5rINxwNSyFfoN4E4Ay6yGSM1Fr0NSnTiCEjziXSjIjMJBD5OZZqo0ZeQgB9aDOA4nEoJC30eQDaDjP+KLABLj1wAitYiuMamQfnK56LtQDKEswnxgffYyyhVxmuX0PXYcsee5/1yQL7fH2/gq4Jkou++7q74rPJWtOHoP0Re8Rsd7Eec1MCca3rmZaSr3vb6navH3nnkzSr779Ki9p8vxmB53cENuDd8zs3H6uWGQVxXsX119l4VWZvCKhA8O7mmTeNLyhWfp4Y17jwGYJ2FBq+d8ErbQG+syNufAJyUQlfLLaB+/iiBnzKviu8bJBiDqCZ++v12na7vbZx4ioW9nd2nwPnyJviuzzFR9vnGjGqJKmRuGDEkxWNeQ4cL6TF7G1XJB4OSamQlf2dsuzt7Eg8kiAPS61Rl6eHh3J4fERF7OX7D6SYL9DogMcVvDVJeOjLRenDI99oEfQ6evpUfvmLt+XBCy/K3Xv3pbhVIkdNr9smwTOU8uPjY0mmktJodySEirXFovR7BoSDEg7FHrw/eAaARijYu7vbhiMHJNesQjeR/tAoM+gnUlxQCQ9pKODYy+WLrArbancJlm3ls/TMFwt5Rt0BvIMSjlReVOIF8IV7wnjDBxFzjHyLxgxAOBpKLBqTXC5LYG3Q61ORR8VXgHVoOyIK0Cco0XFy8cRkNOjLztaW3L97l4DeTmVbQqEJgTlE3ilHDNYKPd6xiMQROTgjjkZqMvnhwDmIyJCQMYLQJirgoyEVaHDfwQBptHry/33r76UzmMhoPKEheD1GszRZXfe2Uq2/u8pzkNIbBBjZSq79HFtBvQZI1tgU3b3lWa7V27vgwjLF1reX+UASt/8+AyOorT4l2t6vfPOyrC/2/ukb82XXLjNifGPhHztTBGmdj7fvngvXu9vswg9ZwfbXA955qtWuAARduWq/S/q7nuOTJ0HG5Tprep25s2Wgfb77fq0bxecD74IMTLvS+7yfi2iouXYuvxfbuEgzge981ePdNs2X1k0uPHd+9N3TyCR9j7G3AwTBcZPealJpIdfwHaLClLvOVGMFxYXZt+2oegAkAFEgfxmJhYJJ4RD3+Nu3D+QLX/gcQadWq02Aq9VsE8A7PjqmzIS8w7Pp/Om22X8ATalkitxoqURU4hEcG8re3p68cP8ei0wBvBsOhgTwep0OwaynR4cEBk3Rpfis0IEBwOB8Q1V4yOpwNGacdIhaq9cZAWb3T8FNw+UnMhoa/aQPeRYKE2wC8IRxANhpijN0OT44pqASADHoIADFwPeHyEekDeM8/K0FFHAN+Oow3gBNcU9w32kEPGSqKe4RZWptJpdjFKQWs0BxBoyDprBq+ijGsFQqE0hV4AqgFtZTKpGkvhCREIHS7UpFSqUtyeXyRoaPx/L40SN5+vSJnzPlFgAAIABJREFUdPoduazXpDfscX5hQ+ia4LqnLg2uOxP9B75bzD+iKFHYRHkWobqXi1tSSKUlNB5LPIxqwENJpxKSTaelPxjKLx4/kmEkLA3QkjTbBkAOmSJcAOLiuHamu6OfAEUJ+I3GbDcqE3MOEHUIJyOAwFk0nk+u2Hq1rWe4+r2tiwRF2Noy8oNE7C+Te8+yF9rydvE6D9AWQFFi60baL/9evgHvnmVuNud+ukZgA959uub719Zbo1x/ssA712DwCRifUFQFIEgQrzIuXOFug1K2EHeNHxdkcw0D1+iw2+Hey9dXO7rPNbhVsbdBQdvwsg1qe1zNOX4eJF9f3TE153iEPEHSKZBOprfms1mmj0anE9ndKUkxl5ZULC5bhRK5646ODuWX771HkK1cKsvnX39dEFlXq9fIrQLvK55TqpTIz4KU1ohEpHZVlbfefoPE3fnCluzs7kqhuCWX52dU8GCAnJ6eUTm+qtWpmMI7jag2ptQg/TYSIfeMIUI23EEH+3tMuQQ5M7z5UL67gxHbQoV1ZhhDmUUqC5RNgH1QJjFGB7f2yNUDpRdEzixuAcLoaFTaHZMqu79/S6rVSwJ2hqdnwH4ikgDcMzBa8Cw8E5w7F5dV9hORCIa8HJ7xIb3pnIPpRLYrZbm9u8voP4CGqF6L9F6mDAnIok3EoVHMheAdUmaREhNFP5CSO0E7IxKJwWCbMvoABhiATYQJDGAATMAfKFIHePfXfyfN3oiE5FDsVTm0U2V9gI8L6i2Avyu48YKMbp+Rv865LlAQpOyv2sCf5Vl6rv1euwAc/rYjCnzK9qpnuml3PhAgCBxx9yzfnrZs3ty91v7b3bt9RpVvvM1+sx7ctgHvglesK3PsdXFTRpj7+K5xn7BKvq56h4LuZ8sw+31dF7xToM1EnBsKiaCPRsfdlNEGwFtcV/MbzY8b3s/FMb35NABF5jyAJAaMMs9cBAV961j3T+ztCkpp8QX0z0SSmfRRnKP7iKZtqq5gIqzm4J22gZFPpO+APDA8b5B3SJP92tf+kDQVlKtXVVOEoI0qoE15/9GjmRw1BaKQ9hqKmCgzvLZIrywViuRkTcYjlCdwUj14cF/u3rkrqUyWUWUAoBBthegqFI+C7Gq14KyKUmbG4lFpNJtyeVUlOGS0kBBl2UX1iqmcAO80TRb3JK0Fx2Yo45HhDdR/kLWDYZ+8deg3nHyaIqyFO3R/xngnkoYDEMCoRoGhjeC31fHWucF1uBdkOiP34DiEE2w4JKiK3wHSZXM5yWWRhtymPg/9QR1uGrmP9hcKRVasJagYgmZhHMCQ0XCuYQUBvGN1+owBxQD4Qf9AZCQiA2uNKgG2MQDLKZyTAHrDbI/y4sKxl98q0cGKSrbQOaCPIMuGzsVsVtKItBuMZBqeyAt37koR4ywhcvJBx8umsjKYjuVvvv89eff4UOp0QJoqvyr7sCa2KqbQhYLPrMg7GnMttRoNiRDohd5BlJFjho+mjLv7ThBg9kF1BFsn0PfaPRa0nwS1ZZXsdu9n60yL3y0H727uWUFFKuy7bsC7Z5VVm/M/PSOwAe8+PXP9a+3pxx+8m/PgLTMqfILXPabKJ6OLPKH0eswWnDYo5Srd7t+u581noKrSG2Ss2saRGui2gNXvVVl0z/f1GceCIg5tZcO+9/x8f/Sd2/d1wTsN2Adwh7RPpJdWtrZke6sok1FP4tGQ7FW2ZW9nn5XIQGoMJT4SCsvnPv85KZe3aQTUG3V6YNEOgFEEvwZ9OT27kPFwJJfn53J6fmwix6JxVmsD2XSzUWdFWCXvhuEwHKMiKtI5p/SAg58G3vreoG/SZ6+uGJEHBRVKNLmBphNGwZGMekbgjPGDsg5AC9F9SFeBkr67vU3vO5TKbD4vO9sVScRj1xVy0Xf0Be04Oz+nJxzPAHDYbndp6IzHU4KTQPugHCNa4eLikmm+4WjiGrSDkg0QIzwaMPphAu66aEQe3L9HXhukyAAwBXDY73ckGoHxZYw5tF/7lkwlTKVZGETkvosz8i4ai0o4GuH4ALxj9MFoTCC21zXRfmhDtdmRPwd41x3KGClfMyJ1PMdNm3XfBVsRtX/3Gf+63vU8n9Ic9K75FNdgo33RONfxWnfzfhZlXPvi7j0uiLUuqBXUxmXgnT2OvnH39Uf3Nh1Xe49wjRTf3uhep3+v288NeOfLh/3gkXe2bFkle33fu+vOt47s69Z9l/Q891p7jeE7H3jnfw81Um7O+aocsDfbZPbJm33xjf2zgXf2HmZ8QLgeukrESos1+6e+a7YeYL8/+F6jwRSEwnUKWOE7BZIIEM1SLPUe+F55xrRQkVIeaGVWHIezCVHq0ZDI1//463Lv3h1GqAFYMteH5PLySq4uq1JvgXuuSuBt0BswYnwaMk4gyBbsd9kU5FNa0ozOM1XkK5Uyo8Qq2zusMA8H28nMUQVHGiLvOh1wnpn+oTL65dUlgbvxdBYh3uuZKPEBQLg+I+01Cg4/NeINPzPp3DX/HJ1z3a5J80Rl91CIIBY+OK66pFb5xffpTI5gEz6Q65eXcMSZSEacj+80Kg/HoHOgTYeHhzyn3W4azrgYnHeosjqi8w4pwQABAVDSQTdB5Dx+B33IgA48gHeqOwAsxL3Rpma9bqIuIxGm4UJnAth2dnbG8/F8tA0gL+YTIOFwOKscy8IQSUYAQhfCM/f29iVf3JLa5SW59WQ8kXazIdFIQqYRo6u99vIrcvTwkVQbVfmdL39JXr5zT6LQZQAM9ofk7K22m/JPP/ux/OOPfyjnzbpEonHqUBoZyjGLRPhsOFw5d3BaTsxx6HOFXE7q9ZrhUp5FlWo1ZoyL+67astu3H7i6hC3XlskkVyewdZegvc2Vi7Y+s2w/DGr3zWv84N0ynWi1XrQB755VVm3O//SMwAa8+/TM9a+1p0bR/DhH3vnBOxcscg1HWwiqoNKfLpDlGocqGNeN0FtllNhGrM9YUSFvGwUKqrnCHOfYwGOQ8WOPh91fVxFxx8keK6wbt022YLcNB/c80+dF/i4eg1GFCIcZ7wYqyxXzOeRASGg6lEIuLXcPDmSvsse0TnC5oUIsqqK+/NKL8s57D6mEI0oOChrSVBDJBk97dziSK/D2jMZycXYmI0EqB8MpaABB2d0uo2JrlN1Gm6kkxxNUxJFuCkUYCnw6k5FUJk0lEgYH+X1AqByPEZyD0QCjw5wvjEjDMwCO6b0AmiHqbQvA3KDLSABUzXvxwQusSAfgMp1KSjKMaLt9GbAtST4LiioUz7OzCxkNTZW83mgoA3iYRahkg6AabQawh/NZQGKI9KGoxEg3g3SeEL3gKJKxWylTaUdaMnzkqD6LOR4NZ1Ee2CtgLsKLHgkRvEO6LMaHUYCjEbnvGJHByLshx5rpsuQiGst4OOD8NroD+Ytv/b3UOwOmzUKxxkeBO/3pU1Zd5VnPCXrHbUPWd61PUQ16D4IU12UGwDobuE+x97272i47+iAI+PO1aZ222Of4AA/fnuOOiw+Mc+dnGXhnz+k6915tUGik7ybybnEN/OrBO3vufPJhmUxy5zHo3HXWsXvthwHvzLU2552/BXbGsT5fuaYW27N+2izuae9bZq/QIG6Tkul7Z229wY6sV1BedQXdS3R88NMG7yBL8LGfY/dF76NzZ6eKQg7CEXb71r783u/9DgEhnA95lU6Dx60h9VpDLq+u5OTilPI8NJmyOALoLSZhw52K6qcsrDEVyRK8S0oiFpXhoCd7u7ty6+CAEWXgnkWkGKO8keaJFM9OlwAXouYAGra7PUapZ3N5DmKn02P6a7PZEJRaoB6wvU1ONZwPByHuhag59KXT7nE8yFGHa1CgYRbVq2MHoEwrmyqYClAL7YDDEOAcZDLuAfAOH8hnzBPOg7zH37gW5yDyDvdDdF+73WIUGSrUY1XCWQfZqynPSLdFhBx0BbRXowBv375NPYih87MCHAQmEUU4gDMvZYpfJVP8/fzsjBkBeC7awr7FQKHRkg6Kb1kVj6ELoM8aiQl+wXKxLPlsTl554QXSoBDIS2TkveNDCSVi8pmXXpZutc5U6Fdf/oy88uAFZhkAOAV9CYqOtLpd+e6//rN859/+RdojAJBFjgeLmYACpIOiWyY6FOtTi42A33h3Z4+O1pOjQ0YWAnTUMdL1rDqRve8EyVNb7tnAm+5xQWCc/V4F2RJB+9kq8G6ZveDe09+vm0Cb7Waw2+5r47r3XGe/9ul6z3Ld5tzNCHwcRmAD3n0cZulj0EYjeH4z4B2Gwwv2EBJwPdNBRpYet89fj/POjSSxlVi7XS6Y5VOMtS9BBmiQULUNG9/yWGZw6DPtn/bvNqhoFAkd7/mTbt5fo+54JxoFy5SXdcA7BV7sc/0RiovpVCTynq2RCHhuhiNJJeJSyOdkOhrwX7mYl9v7t2QrX2BKTT6VkWgoTKW9UNqSd997j8o3FEko3eCWQeQY0nKanbY02x3y1SDVpN1t8VyAagDaoMDfu3Nnlg4D4M143KHMIsIORgA8t1QAYzEWwYDCCAUfkXeItoPCDwUWHvzrTyhC8ArHASZC6UVEHMiUU8k4I+AAljHlZCJy9+5dGTOtNsYovFzSFI4wXHKGlyidzdHb3qg35PGTp+wrClfAKEF7NI3XgGaTa0+/Gh1pkIqbDFhG3hXyWSnmciT/BphnIuRQuW/CyDmkweJcVqqLxSQcDRO8Q8QdxoQV5VhhDpXgQhxXpusMh+TXgdGBNTBEChWi8IZjFqwAeDcYjRk9iI8PvHMVZVW0XWV5HfDOfob9/tkA37Jt29eWZUrts4APLtjm3tcFGe2/7b4v20NWGSbLFH7c191DFXR072uDkfYeGTR3Qc/19dkHDK7Tr3Uj75buf05D14MCZxd9CM47m+9uoQlrFqww4+iL/rp5bNmanX+nEWYG/PNdozLV/S5ofbrr2f3blcOr3q3F98mAb+ajP28SvPvnfq5zzMfRyFf34/LTzfcVBdvmqvvMV3WjTVrYQuUxfmLtziOSTYSX0VPMv5nkXCg2YgN+kFP2Hme/n2iAnQqrz9FoMAJOVvEM7aM7VpCj5oO1YeQHhjqfz8off+1rUiqX6DBC5B2ANPQTMgLOKETfvf/kMSuyxyJRGXT7jLzvDiDTIK/hlDJR5ZD1yXhcUnFEhXekXCnJg3v35N7tO+SJAxgFh1qtWpOTiwtTOGIyYbEnpp9OhIWe4IBDOwAOwsGEok2QY6DNQAQ9osfp9EO19JnsI5DWaF2nFTPqDgUuUC19tiAYIZjNsm9DOKsYCRkmtQQoIkaIgsvnqZsAfAJgiWfxGTEj6wHuISJdASrcG0AT5CgoL/BBhB8cZOByw9iDS44pvrEYi2aBwxeFMsy1XepEg6FxaJrUaLOmmC47Fab7ApwzkZRRzgv0Jo2ojEXjclW9JBAG/QSOR0wx5Dkmm9kKrCKL6wHmFeXe3r7c29ujsxA6TiGVl8tmU947fMI050I2J4VkWh7cviN39m/xfv0xQLahDHpdOlb/+1//pfz4nbfomIwnU5y7/b19zt/F5QXHBQ5azB31pFCI+hxA3BdeeCBnp6fUiTr41zX8dxgT6jLRKIFOWy7p76vkr73+da9zwa5VcikI8NNnB4Fnrkx198abz9WCHOb9nH9ubmLXu6NTxOPmbhdkK/ik4vqSctWY+dqxObYZgY/LCGzAu4/LTD3n7TRC5zcH3lF1tgwOGoSzghOL390sgW6Ubn+apntPHXb7uM/wtJ9pGxuuN9s2ju0pdVNhfc91BXGQobNKOKrCre3U821gTBVF+17meYtRbqY/Rvi6kYauYq/X61jN22+86ItG0jxKwP7ObbPdl4XxBOgILz+BIyi0U0nEo5KORWQ6GkkJaaXlCgsrIB311vaupBD5BS98aEoPPpQ5FJJAemkmm5GTkzMq6ah8CkVtNJ3MotD6jJSDAgeuOCjCW/k8m4P2arQalFYo/81Wm1FjUKqxDCPRMAm2TQosUlhGUioXTWrJYEAwDspzvdEm4Nbvd2fVzmLXY4bIN4Bw/QGKOoxYnQ3X0gueTjOFt7KVI7k35gkKNsYukcmynQDtUFgD7e3//+y92bNsyXXet2qez3znRk+YCPpBEC1SAyXLEklIihBFKazh1XbIlvigf8rhBz/Yz1JYITAEg4MIgCAIgD2gB3T3ne+Zx5rL8Vtrr6qsPLmr6jQa6G6wquP0PWfX3rkz186d61tfrqE/lIuLSzU2MBwArJrQuWIhORzDs47xIjPANCQpsr537650mg3Z2drWIhn6vKgY2zfjw0OqAOiQdWXCeslthAFZLKgHnhtvPh8YPwCffz15tz13kcFwrJ53B2dd6Q1I9j3zvJsZqQ44Z8Vfwvc1BLYxoZMijHyehe37ex2+k3Fb8XuZeufzro/f9fjdSq0XMXhNtXFTtRK3uUg+8XoV3isPWLsRklrb8ta1RdeEGytcH57rMlx2z9jwIYejt7Vsrb2pfFc6/wbkXZJmSxF1iWPpZ5BH3lnPl+mkkGgyORoZVigYYePXx//mtR3PqVAP+e/hs4qN47x3MPUe2jyAQDECy9rV/1/DIqExHb4jq87r0Ovdx56ay3G+2Jk8UkZuWIXbihUxFtfbocxT/YxxTyh7zud7zZHK5lBQWAsiBOIO3cXHv7dnMW+4630nyNchmsm2Vi3JV7/6Zfn617+u5A46ST3o2MjJNrTw7nr69KkcHBxZtVVyu3V7mkO12+9mxaFIr2Ak2NbGlmx2NqSC/u2eS6vVkFdeekm++toXZWtrUzfd2Ch755135Nnhkaak6A76qv/JRUthcyqlu/c644coJC8fxFa701Yi6OTsTAk/CEH0IDrM8855OCpzhOvR+S5nxsZYLdyUQlTozMrUw//89ESJO+4PmWg5Ac273SsA869tKtpmnHuWgTEgGRE0GAEZGslqYdBhiC9kHW14u/SPe9IWz5bq7ycnR4qNkBnHwBfuPUd4LngCD0mLGmjL82dP1aOfPpfxvi+IkmrMSg2DHk80CkLzBm9uyU61Jvc2NuSV+/fVu79WrstVvy8fPX4qp5eXsrW7J6V+X3Pe7WxsymQ0lkK5pKGzzMaLfl/+r2/+R3n/8SPdRCxVKkrakeJkZ2dP6s2GkoykN3EZ6RzGmzCbZ4yZMTG3Li+t4IXLAnkx/xwHrEIcxWuE66MYh4frV6j3U7o3dd9lOGRVXTa7XypM/7rmugl5t7oedZ2xXFOu8gyWt7I+Yy2Bz6YE1uTdZ/O5fO56ZUDsrwZ550o3Vp4p4yMFjK8bg5aUOWVsp0B0eF74ffx7eJ8YVLgRE15zHTTMk2o2KdPknY89ZfTM98sMtDD8xtqdNzNDwzo2uEKSMDTW5gy5zFCnUAM7yn0ltfqy3WlL//JCQywe3L0rX/3ylxXYfvHV17S4BdDgoyeP1DvOQz3M664r3W5fiTd2o3vD/pRog1hiFxePOUA9fapVKkrsAY7Z/eYY/SDUhZ3t03N2b6+UsCI8l4+DZgvbIOTWvDI8L4tdO1CAr85zBZF6raHXYXgoeTga6g44OXwAm+yqA6QBm92Lc82N4zluNLfLcKT9wJjwPDOErxIGDAlJcQrNhQdpmIXLfulLX5LOBlXpLIfQ2dmJ5re7d/eOkmxbGC3soJM/B8889ZKYJefmvmpUYCRUK+Zxl+Xt0/DZiuWi4Rqete7uq2EzA8xq7OAdeNWV//e//pEcnF4pkcfuvYNqJ9dC4zePqAkN0/j9Dueiz7H4fXXjdWbUzxvPeaA6PN/ncniPcE2JlUKqTX+HP2nguooBkKe0QoNjmaGQ93zywP0q4wyfVSzvcF3MI1aur9dr8i7vWd+cvMui7+Q6eZci8FL3Tek2P891RzjvUjrKv0/pxdkcYz2+Tt7lOS2m9Pyq5N0ivT+/xswXe5rJ5zp555tssyIV5i0ep60IZTanU1OkcVTYxyvPhhs1bPxcXVnoZtw2ntnxpyAlLYBAP/HmhjD56le+JH/7b//Naf5ZdCBtobfMM22g+guCiqISkHgnR8daNbbVaMjhMbnpeupJxSYvfalWarK9tSU725vS712p7rp7+5b8yhe/rLnP0Kvch+qsP3rjTc0N2xsOlPChf70e3mplJb9mZJdtbDWaTfXOguiDkILko7+QVeAK+qne5ZmnmWKFbJNLsYLm8TNdZphLpNFo6kZisVJRT77uxYWShNyf9izsdpb31UN0yeEHeQY5xTFL5zGR4aCvIAJyDvlR9MOLljhG4FwiBgi/pa9s8BFW7CSt5bAjZNi89ME2nMv3HiL74Yc/VeIOjGc59qq6sQeeODs9lclkJNVySTcw2bzEW5HQVP5mU2+jsynb1bp89cEX5PU79+Tl+/fkxcmJlKtVefT0qTx+/lwG45FUBiO5t70n927fUfzBpiy598AZbz97JP/pu38kR5cXSt6Bz8jbR4SBRj80WvLqqy/rM+E5U5mXD5ue4CnIUYhU5AEWdC8790R1AjnW17F+im2GEKPEGDrUWynMH7YVY5a89zZPXy7So/PfzZNni65bk3d5WnJ9fC2Bn10Ca/LuZ5fhuoVpGOvnhbyzHGt5hnEeIRYb7rEiTl03v8tsQDsF6mMyIFbksUEfGifxOGLjJCQfwj6HQDqUx6x/s/DkWb+vk3dm+MyHMsdKfdYnuz5F3sXEh7cRExKxgeV/hySBQwxmJAQeu8ODfk82Wk1Nel0rlTXnHbnpXnrwkuZHASyyYwvwP78gpEXUCw4gDlgjMTXkHQ3q7qwmoB4pKadhI1RLA3RT2RUwSdGFYlHBLm0aUN6w3Hc9duDxBrAwWIBht9dV0EvobK0GuWU774ScmKFCmJCFqdB2tVqW0tRjZaIebFSHA5iTiPvW7dvTRNYQbVRM297eUUKNfmmFunOq5R1OPQSNLBsoeD064udIqtWKVpSDqHPijfGSz6fVtOIcO9vbUi4BtNtSKRa0IiCONTwTgHToEQehCAjGW7ECuZd54AGy9fwsbMrnAwYahoZ64AnPxOSglWeHQ/nmH35HHj0/0kIc5IWaGjEBIR4TOPH7FnvgpMBwOKfj6+mrA/HwHV+kHOJ1IA/45xn8KeAcnxu+E8sU1SIgnrf+LGvT1oZETsrEhYs8e1L3iZ/BIsMkXqvDfnk7y+Q8a2NN3uU995QM847heacy1VC4n428y3ueoY7LmwPxWGKCaTavZlrFxjQfNhu3k9LzeXMsJc9Yj8c639r/5Mi7cPNuUT9TWMX75nle/V1Gn5l3FiGMVgk8/BgOmB+9k4lGlIrcvn1L/v7/8Pfkzp3b0/XfCwU46cXfEFiQLHje4Um+//yFXJyfy9bmlhwePlcijXBP9DMeZrrBRB69B/elVqtqgQvy333l9S+pzoaMQm/T7uMnT+Qcb7/xSPU4uoscrmw2kQ8NT3eKL/R7eNCX9F4QfDwhSCby4kEEolfpIzJ0rzv0sFdX9TnjOmzmgQmJV1Bi6/6DL+imGoWbGAMeZMhbvfQzEtD0qBWt2N27JUeHR1r9FqLOioaM1UOQ/jFWsIvltRsqyefkHO1YdV1L/cGzpDgFm4DuhQbBSv46Qmq5nvbASzxr8NPJyaFFGWieQfPiGxNzjHyU0J3IS5CDFOe4uFSyk+N672JJqsWy1Isl+etf+Zrcbm3ITqsjj/efaj5g8BN47PDkSNrNthRGY8V2bBgSKg1BOyoV5Vt/+QN5dnEq54QLsykoopuq5MmlP7VGQ8f24MEDlQP5AzX/8ASSczAXxaD5Di/OVY6u65G14pSsIEtq3UnppxBnxOuOr2mx7k29mym8ktLZq+j4xdetybtVMM/6nLUEft4SWJN3P28J/xVp3xTP54O8C/sZK8Lw75Qh7Ao1zygOSbD495BkiqeFg93QwEgp85ShER7LA/x5hkTYx+tTdWYY+Hk27tmZs/ulw145c16m84Rg0FIybDbP+Iplc+1Z2Y0VpDlQhcRrNxsy7g+k3ajLZrutudkI8RwXC1JrNuT9994X6p1e9Qx8A+AhqfC206INVGm7IvE2DB076V1pVGpGrA0h7yx30GTY06ISBqCbcnh4IOVKVUNfqjWIur7m4GFjnV15ALyHzQCCyXEDyeUAH7AIqefAG0IN8q5WriooHo0HUqvWZGd3O/N0G8iDBy8p0FZCsNeTs5MzJd+uuhSfsMTZhyfHmieHcxzYk//u4GBfTk9ONM9fp9PW8fWu+mrkAHYxWDQ0iD5Wy5qDjqIYt/Z2ZXdrU73i6C9TBQMjNO4YqyaLJldMlV3vhsqSZwiR58Yb17jHHiQphoknllZjB7A8nsiffP9H8v7DZ9LtI88wp9PM+yTe4c4DxiFwTZFr8bHwfU0RgCkgHB9LkQph/25i8Ifv8KpkxaoqKgT+eYRcnmGRukdsSIT9XWZkcB9/1r7G5BlHeePzMbjhkyfn62vnmrzLk2lKhnk6NgybpdppqCtSui/v+cR6NTXv5/VXKpg4pdPsWDivjHA04m7Wx3mv+UXz+qbvMufH7YVj+Tjk3axAQDpsNtbZ8ZoSkncxfgjJO3+/nIAKC274dZ73LhynyxVSiGt/+3d+S774+mtK6KD/0B9OlDhuQk9DGFm6h656Tz15/FjOT89ka2NTDg4h4S7VG8uyVViiVtqHiKK6LF/gZYXnOAQU+fEoPgHZxrjwkB9NxooFwAa0oRXoS1Sq3VMxoSePj0/Uax0vP8g99Bue9njcobecWPNcgF5VN8aLrrPQfZo3dkzRjobcf+kLcnJ2Kkf7+zoHHTuot1uWO091acm877d3djUXILnaiBCA5PNctPSHcF6vvEp0ATIBC4A92Ly7ffvOtMiIp61A96PDwSXI7/T0OKsoO1HCkPM8ZczFpXn8FQv0pyXNZltOj/G443kO1OMRz31y5dbKNS0yViH/cKWmERLFSUH7/OVXXpOXdm9Ls1iRXvdMnjzhTu+FAAAgAElEQVR9IlfdS3w0tZBXvVyXFkUyKlUpk7+vUpZnpyfy3fd+Ij8+eCTn3Sspl6pSrdcoJyIbG5ua3xdCl+dE2hHGNau+O9C8gsiIZ2QRDuQ3xBPvdKp/XNahx3+8foXvTJ7+j9+7UD8t0uth28t04DK9Gq/rsc6371OpiK5rhLXn3arIan3eWgI3l8CavLu5zNZXJCRgyuqzQd7NA+TZTtEM1M/6mW9YXA/j9GE7YLxGGGUeJq64w+/5/bq32UyQHh4R5tAxecYJqq97DDrwje8XKvWYWHCgEIPv8NH6/b0PSkppNbTZx66f71OKKPQrDKxbrpuZ0XV9QjlwsfNMDiFhEI/1Wgu6u25ed1bEYCL1WlVq1YqMBwNpVCrSatTlzt6eVAol6exuy3AykUcPH0mrUpOxkJvufLojjWFAXhTA78PHj5R4gvQCkG9vbCnAP7+8VGDIju7F6ZHmyXODQwsxqPzI61bXwhWEhPB7s9U2L7iTE00STWiKFq3QEFLbRcYLr3tp4a2MBTmWy0XFUZ0WSbPrKk/AZbNZl3LRctmwU8+/tntseW9oA88BQn56o56CVdt5b2i7jx4+lOMj8gadTZ1LKDhRKZEEuy6VzOMQb7xmy3askW2n1ZTXXntF+iTmJkyWCrEDSMXqdIeaXW3P5UPibarK1hp1laXKQ8+dPW+eObv3GFKap0c9OIZqHEAKAry/96O35CcfPtFcfdfJO/NOoR03hlLEU2gQh/M3DV5nczEOtw3nZd61IXgPiYbYUI9JiBQpsUgZpc6P3834+kXkwqL3elHfwuvmiYf5u4dhdcuMDNq5/jydrJ2t3SmjKZS/yzyeE+E58e+fl5x3eRRV8hknClGkw0F/tpx3s+IJrOthaOd18s7lvmytDw3lFLEUthPrkHiezeuk6ySt5WizFmebDHnknV/v56e95NJz3XSkLcBeNGrWjuvDm5J3dp3rcPPmSlV7T82ReF2c6ehZZXonpPzdhPCw3GezsYepRHyO2XuovbNctaWi6moqm/6rf/0/6foPsQaR4vnc0AH+vAmZ5TvNKdftyeHBoRzs78vl+YUSOQcHTzSfGToQPe9e3krCFQpye++2tJpt1VvFwkQ3vZA8m1MaOlq14g3o+Of7L9R7q1wqqy5kbLf29lTXFUtlueyansYrEM9yNv0uLq0gheeWc/zFvz4O93abzUH3IscLbazea+SLu3P3nnr2PXv8yLwAK+TJtQ04NrT43fEmJFxnY0uxhd+bfkE6gjHYDNM8tZ2Ohh1TtRccAHnJefSN8FLISdJvfPDBBxpGjHwgupCph5Kqnh6OFf88J5SVQlN4oomlEmHTr0Nhic1t2X++Py1Y0e1dSbVUUlnf2d6ThpSkXa7JdmdDdjobUiW6gI3Kal1ef+kVaVdqUp8M5eT4UF68eKZFPjY3O1IZFqVVqUsZfU84bLUqPzl4Jt98/w35wcEjuTg7l2qRzcKmVJtsfjY0lBrcACm70SYqoqq4YjQeSbVSVdzEOPh49WPGjawgHn3+mZfoLAQ8XGfi98bfrZSneYwfYkxAP/I2CfN05jIcsghDzNYZO8vaCsm78Or5UP0pubBCwYpUH9LjWee8W/a81t//1ZDAmrz7q/Gcf+6jNMDx6ZJ3k2j33gZt7vehIkh53uUZCCljN6VQU9eHRkX8e6yYvIKhg94wr1sI9EyBzpNlKQIuNEpTDz8FEvy8uD3vO31i9zckL8Nxcb2H3oSeTiHI991YPxaHxM7LZRZuN+vTLOTZn2vK0AjJQQe2eKYBNCG2yHtHiAzFFXYBibdvyWgi8vDRIw1FnYwHCkx9px+jYGNrS6RYUvAKIQa4BcTXmy15+uyZAmz1HCPRdLWk1V8Zn4d7DocQaoS1ioZ7APzZ8QU4ApJrVFcrlxWY97IqsePRQI0JkjtXqvVpcm4fO5Vqd3a25c6e5egByOMVx3MidMjnkQJ2ctzpLvJAvRTYcW93WurRViyW1fABvJO/RsNSs0p0tNFqNmVna1NDUdjBL05EmtW6lKolNaru3LklX/7iF7VwxcnBoYYfQ8TRp/CZ8zsEHt8BlCdlinSQV8dkxbNkDCExA3imPzxHT3rO74MexkVPvvfjn8hPPngsPSraEm4zsnx5IaHEOzMD2l7h0t6jFMHj5FBMzvk7Es+9sO3wfYvnZgyk59elWX/id3YR6ZUkY1Zc8cP1LSZBwrHG60W4JsVjj9cEl2XYpVUMl3A9iuUWymP2LIyonREFVl0zfu7huFK/p8Y6L04zIFYxllLPZtnYlz06BW1BrrGUPpq2sWIVWd7/VT+rzrfQgPX5Ytca7LTfzeCbbVRdpxx9Pi26b957FurBeF7mvad2TboCYihrb8+M+pgw9lxl4XgcI9md43kWrlcxEWBXuKzCdSJNCMZzwt4ByzkXv9d5x8I2/FmGzzTEKmF6EFtTZ2P09y/cvKTt+Jqpji+ToGEiO1tb8nv/7Hfl1q09XfvdC9v1CbrMq8yyeYYO5YcK7VeXV7oBdXJ8rB7g/bMTLSZBjrPuaCyTClhGpDCy/HLci1QPEHJ4zVGd/v7d23Jrd1e2yYnX7WueucdPn8nzFy9kXChKn5LukFKQfI2W6rxRUeSsN/MQR+/Sb7y60GH8sNnFxz3mtMq85o4rqo524s/l5QQoIt3Y2NI0Hmx27T97YqGlWZEQ2mZDT8kdTT1RlM7mpkYOjIe20Uj7T3Vz0Dzk6B/5/fCeg+AbDvvqGWey7CpBB7HH91xLX/HG455cZ7kGD+T83DzRBoORnss5jIkxMg4lNotF7QvXDa96cnp6IscnJ3J8eqxE9QZ5iLduyet7d6XQHcqdB/dkd3NTJs8OpH33lhKDzWpDdre3pXR5KdLtyWX3UkbFkTRLZWl3tmVEepTzU6lqaO5ETscj+fOrF/L/vPldOTk8k2Kxos9pUijIDv3IQl15Ho6fwCP01fptHnfMTcbuz41xMUbH7fZaXc/faO+C6Yrw/c7TQYt0T56+oa1UZEHeep5qJ8ThKWyT6m+q/fm2Ex56qdLaOR1Nj/cm5F1q+2re+WBVnbc+by2Bz5oE1uTdZ+2JfE77Y0D2F0vexQBYoop1JsrVyDsXe2wohIo3Vr4pYyI8NgWjWSXVZUZhqDQNJKeMGnZjLZF/mKMmlkVotMRTKhyj3zPezYvBdWj4xIZN+J2HyMRgJWU4xcfCPs/GHxKV16vShkaFy8CPYVDxu4+NnV9NEs0udq+rxB058DZbLUq+Sk+ripW0Qt3VJUBtIrV6TYkldvIpqkBuFEAwgE6rpUEqTQiXGapNCijGQGjVzduM+7HbrJXgClRxq+jj4O/NrS29jv6RYwUPAbzUMB62dncVFA/7PWm3mprfBi8zz1dnu9oj6Wx21LhhTNwLAwTvPXb7MSx0n1R34kUKRQOQVvGtpUUnyEFDUm+87N55510dG3l5OJ/22EV/9dVXlbx78eyJvNDqux2tBCeDkTRaJHEuqpFz9+4dJfKGV121M7mHg3Z/Jk7UKVCuVUWQqXoYVuYqFYbAzUk7JeyyQhZ8j2zo71+8/YG88d5HctUb6BpEmJGBWX7McxUycxHZkpqvIYHoINznWEzAhNeH71u8ZoR9iK+JjeXwnfa1I74+Pic1xtQ6tUzNLJOV3zfVL3+vvY14nIuMkJSRkCIiwvvO2geYz8j9MCdZ6p6xLOOx5PfzZyPvVhn/oufzeSHv8vTOTci7UIde0/fRDVJzMdWHPNnOvydu+JnX28z7bT6VhM29GSkWzvmZ55wRdb4GhlgjnO/za0V8f1vH4nfZc82G61Mop/m5NvMkTOGUUC6hLo5xS/zuOVaYkXMz4tPxQNwnXyPCTcrpulGYaJ7VX/2VX5F//nv/TE5OjqfFDzy806qoFqfeYV4EQkMayb92daU6+wgPqcFQrk6OZEjY63gsV5SJrVgFVkJlue9mG13YlhaFFSZ46Vfk/p3b0mk3pdNqaZinEmZHR/LsxQv11pqwmUmIZ7ki1XJF9WyxWpHucKBhqvW6FV+yarEWeukknY+De6NLLJS1pOQW54EHGKNtHlZUlyruK1mhJ4i0hx/+dG5OmYej4UZSdOAx12h31GMfeXBPrcA7GOjv7kFGW+h0QmDRnRD59IXrmT9OOGpe3swbj+epOKBmEQPPnj3VnHdUL8ZDz0lLPPS8CITnP4S822lvakgqG5xPnz3RDVE89zqVhuyVGvIrL70qX3rlNbk6OZGXtndk7yuvyuN3P5StvT35G//0t+XDP/1zOXn4RC7PCb8dSm0ksvfSF/RdPD/clzqbtKWqnF115U+evif/x5/9Vxn0RlKu1VVHIHNN+9Fu6zxyr0jGhWz4gFWQuXsselEKx5P8a+HBbkanyTt/N5fpoNS6lNL3i87LwyHL9H1Kny7CHHntzY9xTd4tk/v6+7UEPq4E1uTdx5Xc+ro5CRjw+sWTd/OAPivBGexqU8kqVCimkGahPzEYDgmlmExaBL5DQB4qvbC9cOd5kZINw1Nj44X7hOFloaEcA/JFRmJsYKfIu7Dv3NfIwrS3kgP40BjJM7bCMYVGTSzv0JvB2wrzobkMU+25Z0d8DmC6372SSqlgu7rDgXq8NdptBeMkZ+5fQQqdSr1heVAApRraAjSmeq1WyKPC2qUC88tuTyuWcS/APJXS2PcGCDfqDXnl1Vd013Zjc0eJPrzeqLIGGMZLD2NBk0STpyYrftHIKrZenJ+qh5nKPrPnPK8QhSVKlZLUG3XZaLW0aARed7RHiAiVbOu1upJj0HiVWlnP5Xv6iVHwYv9ILs7Z+R8oiUdoEMUhAMH0D/KOuUH4CGGxI5koqG1Uq9JptKRet+prjXpd7ty+JSXIs8FQDRoPx3UDhX/Z7ffnRbhsrdWceuhx3L0qwnnkBKcbP+59Nxla0Y+ffPhUvvvDt+SyN8h8U+wdsRxL+fnJYnLJ3+9wHuYBb39fUuB6EcEWfxevTWGfUu+P9y001uM1LFZNN/k+vn9sdIfrVmptyltz8oiysK95hko4Zh93ytiwcJ55zzt//qG8ViHPFhtBa/LupvBnfq6s5nkX67M8fXKTvtzkXZiFrDrxP9s8mjdsF+dAjPFAiBXCdS4k71JzNNbHs3Gni2Bdl8t8P2Osk1pTVlkPXPfPPKzn77xI5u7V5H1RXUEBg/v35R//o2/I9tamHB5BwA1Uj6E/IOrQLfxALEEUoV/Rx/yQr1a9yI+O5HD/UMmXi9ND6V1cWiqH8UT6WdY6mC6INzbICJPcJEwTzysZq6f59uaGbG1sqG68vOrK0emJHB4fy/HJmUxKJdWjfPCYJ8cd5FqfKugXl5muE2337NwKOKD7PfyS6/x35ECfnbzzohEWAiuqiyk8weYfqTsIoX3rL38053Fl+su8jyH42JhrUp1WRM5Oz6YpQNzDj3/ZqHNSTQte9AhFtsJUkHd40SFTL87AGDySgfvxHfl5LU8v3nVWdIrzfFPOCT9IMc+lt92mXwXDEZ2W9uP5EZuVA2mOi/Lq7l25v3tLmpWq3N3Zlk67LYOLntx95WVp3NuTTrUhZ4+fydXpiZyfnsjk9EJuf/F1qdWrcrb/QgRidlKQ08sr+ZOH78j/+Z0/kOJYZKwV7quaAgQcAylKXxkf/fUQWcMPY83R5+Qq40Jm7gXK/CP3nZP3IZHua1WMMeJ3Mn7P59eVee/fZXrLv095di9bI1P6NO5LuD7ktTffxzV5t0zu6+/XEvi4EliTdx9Xcuvr5iRg4OsXR96liLRFYbPzgPk6eZcyFFxZ5SnNFJgO2wnBuAPckBiYB+uz3HbWhu/4W8/n89/MckvEoSgpwyB8ULHcwj6E56XGtgp5lwdGXJYhSI9BfSyb0NPAzk173oXhNwr+s5DJMJ+O3p8WiiXpXp5LvVySVr0GepbJaKKebpNSUcMwO02SOl9pEmSuury4VNBGBVpKqFLdDTAPOQapd35Orrt6Fq5S1Hwpuss/HEmj2ZDXXnvNPOwmBS1OQVXZF89fSLnCzu5ImvWG/jvo9ixHHiFCxYJ02i0ZDQcCgafJsVsNLSDBuQBhyDcKaAC0CfO5feuWhm/Rxka7NQ2N5VySbZOPD7DtwBJj49nzF1pBF9Kw3d5QUhEAT74hD+8B1DfqNSlDIJaKStTVKhW5tb0rpeJYPRAxfh7cu6tAfjQYa3s8CwyDcM4BmL2yXbPdkmqzoUaYe5L6+T4XHUS7oeN5dFSeg54WyvjoxYn8wR99V67IeYenXZHcgvPhsHGuxhSoDvsZE0kpT7s8MJtqOw8Ih/dJnRMfS53jz/PjqqRlID18L/PuEYP/eB0KZRtvFPi5nwx55553ljPMCdy8dTfsZ0xU5BtLa/Ju1bl2Xa/OPMpcz9n8nc95lzenY2/zWLd93Hchrf/DnHWuc+cr1du8TofeX89HF+WEikJYQ11s74iOZjpEzxd7XWeHYbTXn8zs3bweMpbS8ymM4MfiNdL/9vXb3rNZH/z7cH0I7+n4JcQF5VpF/tZv/Ib8rb/5G+rRhRc8pJ3mbsVzrN+f6gzPf6qk3ZXlmiPnHDqSDazDgwM5PzuXfu9cLk/PNPyVUhM9MELJ9ES5VDJvq/FENtodubO7KxUqp7ebsrO9JS022cSq0Xfx7Lu6lCdPnklvNFJPPvQ1+VvRpxauann+fK4eHx9Jf9BTPU14L2QWckEX+ri5P/3HK41nz3hc95HmgvOoWHv//ksa7klf3vjRX8wqr09Fbs+4VK6aNztFGKhGOxxpm06W0jbElYceO8YkZQYEIZuWnc6GnhNuVDm+4nzaf/z4URYSap7/eKoxDshGz38Iscp3PD/GyfPbbG/oZiUzFw9HctQR2cD1o15fdtubugm4t7UltzY6Ur4ayk57Sza2t2VSLsur/92vilxcyfH+C42g+PBHb0jrzh3Z3OjI1cmhdM8uZDSayHGvK//5rR/If3nnByLdgYyLbGLWpFHDk3Gk4/M5yt+ORRgnz4lx8A7ynY/LyTvwF2PDY9CwgD2EcH7TdqxXUmtWat0Kr83DGvHb/nGuCe/t1y/CQovW/nmduSbvVtWT6/PWEripBNbk3U0ltj4/KQFTWL9Y8u6awpuGzc5Ar+ek8E5bGMcMEDuojEFsnsINQWjKkPB2QiXKsRCkxgo9JqZCoHwdqM8STscGR9oAyZ+woaIOPZ68nTDkZQZK5osJhPeMz4+Bu/fE5ZHq2TyZMX+Gz7GYKAj7yxVOtLht5GFPWENDCin0+zIe9qRMWGuhIOViRdpbGzJSb7qu7G0DoPsyGPY1L5sXXuj1u2pQeVgFMjs7O5eT0zMF7wB5CkHwYQfZk2uT7BlQfnB4pN+R507z5QH+R0MpF8sG5Am/JS8P/SsVNNynUSeBsmjl13rD8sd4TjiuqTWsoi1k3Z07d6xAx2gkm522hQNtbmrb5NE7Oj1T8o9k0vQN4PrsYF/7hBcfwLlWbUi5OJFWsyFU+wOcQphBCG5vbSjwJaFzu9GUloagDKReq8nW5oZW8tXE2gOYM5NTaCx42AnH2IFvb3SkVKtq/xiDnxvOEwfKEHKEJfFsrXDFQMb9nobO7l/05T/+l29riAxk5mQynzja5tQsfyJ/hwRS/K7G3/ucyiOXUiRP+G7F4NjHFwPtGPT7dWFbYW6aUE43VUvhO8S18ToTj2n+vYzze83nEAyJzthoD9/PVY0AIwRmjEC4Pnrf7dj1nHfWl5nHUbiuh2v//LoxP77r/fzZyLtl696yZ7ly2OyK+e64388j512oG2bvwC+WvON5h6kc4j6Fsp7/7npuJfveNiNm+tA32uK8VmH4tofNpoo9WQ/iNcgrjIZrByGJqXc1JPjCtSXGA+7FFZ+Th2Py1jVv1zfJnLiLn3G4jobrVhgqa3PPZOX/bu/tyD/6nd9R3QfZRTVS95CiUICnXkC/cA9IFTy3IIX4+/LqUttjg42w2f0X+9JT8u5cepcW2imVslyRgy4rOsBmE+wLeu3lew/U665RK8tGp62VULtXXS10gNdWoVSW9376Uzk5v9DCU3j6oRcL5ZL0ugMpTIq6QUf/vIjGYNib6pzz8wv1ygczoEuRo3rT461WrSph5HnwDCMQDmtzqN3ZlC9+6Uty9949+f53/1THjV71/HmOd3mfyY1XbTSlR9TAeGJhwa2WPH36VDEG90dm3A9MQVt4L7NkUhiDzTsnIcECkHquo2ir3+/Jo0dG3lFYizEQ2cDz8DBhn6/ucUdf+dm7dVuJO0jSaqmoG5d3Wpuy3dqQcqMmeOX3h0NplCtSHwyl2enIbrEhheFE2vdvy+2XX5XJRVdkNJR6syonj59KocymYlmGl+dSGCI3kTefPpT/+8+/Le+dPZfKwIh22t7bvaMyBodBKhLqS45gPuAQzw8MJrJxVaxIVoZTOMdy8ZKr0PRTt9ubyifGqPH7Hb6Di/R4qEtT72OqnfBY6pq8NTDUja5jw/Um/n25HsupSrti3rv0eNc575bhg/X3fzUksCbv/mo855/7KJ1YSQHJn/vNsxtoCOK1RNDzhl8M5GMgGRuJsdGaIsiug/n8EYfknvfVrjevslmoKPm67Fio+P13bycmruLx5/UkNt79unnFPgtDs3aue77FhkB4fQgAZsREFtZR9LEpJJjbrQ/7HBMa4d9hn+PnxncpogNeZzKk8AGE1FCqgL0+nmptA/4X55rfrURuuixXIeCNsBCAGt529AFg6xViT47P1EtPCTgxwmz/5EgLQeBdR847qrfhAUA4i+W1G2rCZvLTgWLZna+UjajTXHWFoubMAVxzCPJNK8ySs48Q2GpFzy2XKrK1uWkJnzc68sUvvq758SC1yG+j1WFL5uGnIb1ZqOnh0ZGOpakhOCSzvsy87gYa5gNoBNhu72ypoVGh35WyGlIYHHgk8G+nXpe7d+5Iu9XWc5AT90EOWhykbIUwyKfDc9YcgJ2OgmPGQhEOZKdJt8tl/Z0k4tms0GIeeDYQrqtmP16NA8jXoXol4jV5djGQ//ytP5JHR0dCXbjCGAPbWvBPiqxLvQNucIbzOpyPed+Hcz28Z147OhQlluY/8ZyNAewi8uHjrLPh2uXv+KwYgwPl67l8wnXI7xuuVU6axMRbSjZxv0MjIibY4rUwJBLC5xmvQ+FziJ9VykhYdCyeNzMZzntWLXoeecbcKs9wRi2ucnbinASp58TQKi2m5mAsUzvHK6ZmMysgV8M54+v4Ij2aumdqboRtxfqHv43AmtdjKZ1u7cy8aeLCGqGcYk/SvHc2NT9d94c59XTlmhKETvx57k5bM2bfz5OEM7lef5Kp1Bh5z/v6uuDP8HrajPyNyVmePp8PtDI7vyhKS03UoVtDT9FZf//v/1352q/+qnp0o2f39/fl/PxM9RD6hEJLjjfRG5AmHpoJ2YfnuOse/n729Jmcn59I9/xCrs7OZYIOKYxlMJrIYEBd+YyMLRZlc2ND7t+5IzuEnFarsre7o6koNpptqTeorN5Q3f3Royfy5MVzOT471TFsbBBeeiWX3a5WeH///fcZqHnHj0ZycnqiKTSoYM8GnX4yvEdqi+2dHdUHJydHulEGocTfEEbcDz0OwYQncaPRlFu378jx2ZlWW2UzslouyuHhPspPhgN6xL3r2i8IqOFoaORfuz3Ns4uMILC4D3LGa5FnA/HGuRB99IM+8Dfne4jt1taO7O8faF5e8t45iVUpG6lFG1ZFlxpfZb0vIcGaMuTsTNulLdJsMKO0uu3FpWKVClVpmy3ZJCddsyU1iMhKVUqjiWw22rK3vSOlWkWqpbLm3R33+lIvVwWPTcV25Bcsinx0vC9/8KPvyZvPPpIzchhn3o7gtnrdinf5fEQGhPxCUuJ1yPxXzFIo6vPUHMdZdeNyiY1E0opYJIOn9chb0x0z2PfzuSvDtSLGtn5dqFdjfZrSRSn9uep6FV8b3y9cUxfpSDsvrQ/DzadUG6Guvr4+rU7ezdrJFplVlNv6nLUEPicSWJN3n5MH9VnvpoOpT5O8y+JMoqTOM08xV9QOfmNlGco4VCp5RkWesegGRJ7h6sf5d+at5omw3UPIiDPfpAqBgbcf3ifPAIkNmEXzKDSG7H6eiDvMIzVLmp1SvLHRHLY5G/cMwDugyetX+Iz8fmGY7DIjO5S1FZQQIb+wVVi1pMunx2dabQ5iCgAMudZssbNsFdLcK3E0BtwWbOd4b0/B3/HxiXre+bMAlNLm0xfP9TwPF+EYD1NDaTNArHlW6jWp1ipqYGC4EMKjfRZRsMvv6n2AN99wqOQWeRz5VColqZZrmg+G3fN+vyu3qZrLbrTmdSnJRmdDc/QR+ku+Owg7DIjzLCyHUBUqquGRBxA9P7vMwHtRCc7NTQOuANaNVkMNH8i6VqupnnAPbt9Ro4TfNUn1cDgNmUF27OZz3Ii7shogTnxq3iIl78pKaiqJVy7JuG9GBOwkRCCOsnhIYARNRkOZEDI7GpqX4mAoo3FR/vA735e3PnooV8OJej74+xK+o/FcSb3jfl3KAA+/CwF1HgBdtmuet8bE70IM8D9JXXDdSDdPkBlZwUy8Tt6liMdQJsvWwEWgPQXew7U0ZZwsy/MT9y1vrV9kOMTPYX4MNzMqwvU8XDNXebafRfIu7PdsPKuTd6FO87ZC3RHLJaXv4rm8TDfE94n1quOEcE6kvNRS5N2yZzpvdKefqOvu+bk/q6Jt/V2dvIvlk4dPFuniUBY+h93zbk7XRt68Nl4bZ/hcqdqqpEqpKBA/21tb8m/+zb+a5kv96KOPlLxDF6FzIO7QIWwIUbCJHLX0A2IFPWlhjFZtnPtwHt56kEaXp6dyfnSs5N5IxjIci+aO8y0U9BwkE9VM29Wa3N7Z0U29By/dlyqFIjJdSeGox0+eSnfQ1yJSEHa0Qygrm27oLKrP7+zuqB4nfx39Y8OKj4dgos855pqnmVQAACAASURBVJ7oVu39SPq93jRfnHqaE5qL7i9RSb4pW1vbqi+HiieGcnl+ppV0ISht7GBISDGKR2xLj1QW6M6MvPKcsWwyeiV3/w5d7ZiFf5EHuMC9CD1iYHf3lkYGsOk4xtt+NNQfqs1D8rnHoWLckqXgoHgFz4HveIaQlAiI9u/cvm3hx9WapuQY9vqapgO58/fdvdsyGQylU2vKS3fvqUceXpKVQlFKQgRFSeXEBv7VsC8fHD6Xb/3we/L+s0dK1DrWRtaQc+AlIhB83EZK1qchtBxnrGATfug/bVj0wNDCfLP8dx4dEK+BMUaIMUm8vsQ6Mw+L+LqQek9DvZL3Hi9aF/NwT/jez69d83eZvz5d2fUXT96tvqm2iv5dn7OWwGdBAmvy7rPwFH4J+mAkyy8ubDapuCKvO1MyM/IuJIIWgetFhuUyoyEEsPy+CNg7oOB+RuKpOs8ArnujXU9GHSr5lIGTUq7h2EPQEF8fXmsk0ey5xufehFSYyW0WYje7V/4LkHpOPhaXb2gQhMDGz5v2c2pAAHoH6sGmSYop/JDlXwE8N6h+WrWQEj6+iw95BwEF+L17964mzgawHxyd2G56QdQDDTBHxTs+PFeIPs0fR2GK4xP9HQCru8/lkuayOzo8Uk8DnbEA3nJZPfgAlRgktEN/NISmMLZd61JBOq2O3tN2f0fqJcCPtkHYLORdES8+CldUdHYRVnSiHgo93Qa+0uq6V/ov3oFYM5CKzWbdKvr1ulrN9vbutmxvb8nLX3hJAbXuYJPDptvTMBzuR/gROfGQOUD96OhI7w3p2W5T4KI+LVqhCa2rdeXcS1kCcsjF8WAkRVwxeH/wuCsWFdhjwGGkQOBRqY6/Ie/wyXvzvQ/kez96W06vBkrQpsgRD/Py+RLO3xTRlprfIQAP20sB8WXkXZ4hnAfKw3n+SamM2KBnEtu4LOeWOWmlPe/CPuStmXnr7DKyLR5f2L7/Hr7r/izidz4kQPLuuciYWWWMds6avHNZzZ75zcm7UP+kdFv4PPL0UTjn4nkTkm/X5/48sRS/03lGc3zc9XlqTfBjs0078+6L+5yHM+LcnXZeivzL8XoJvC4dqyxbS1xOsezCsFn1nM4iH+Jxex9TawHkHYQPG2fkTf31X/91+Xt/9zeV0HnnnXc0LNOKCVSU8CH9BIQSetCKKJT0X3Skh0HSDa3unhF4kHro6vOTUzne35ez0xMl7yDc9CfbIYWkQSdT9f321rbsbW7J7s6W3LpzW1NCoAfJq8yGHXofTzz+PTk5k9PzcyXySpWqXPZ62v9Wu6WVXUPvNggx+mYk40h1PHqQH3Tl+dmJEkTIyjbkSN1hxRXQz1oNV4pabgOPutt3bIPvYP9AK8r2ulZYC307Hk0Ue5Dv1qqilrTN87Mz9XqHCOUDuYgMIdc0v22WWxCi8P79+0pi8UP/2IxjDLu7e0qCUQmYH9oGU+G5ppghSwtC3/BWRLZ8kIsW39jdNU//bs+wUL2uHm7tTls28WLkeYJFJhPdbKQacLNSk3KhKDubW3Jne1cLiTRI3TEcK4kJuSl4Yo4G8v133pB3nj2S88tzlRZjoS+aaqQGtmnKhx9+mJGiJhfG42HKhq9KmuJEcxlm3rrIkbnKG2feekV9XimvVn+/8ki48D3Je8c47m2HePf6Wjt7i0P9mIcl4vUmpV9TdkS41uXp/NnxNXm3bG1df7+WwMeVwJq8+7iSW183JwFTbp8+eRcbuHGfXAl752MDPVZiKRAdK87QCAhBed4UcaXOv36+7aCH1aUwoHU0c/mewnuHY8kD+6E8UkZNaACFytoAByFG9Mue6yrGUmrM86B9nrwz2S33PAiBThjqHMo+lGsoGzfa9VipYt5bk7F6ifExYqyr3ngQYhB5o6HJH7A3A0+EgBi5QRVWriOvzIcPH0/DsQDNAHPN0TYeK8EFQNfEx5OJHB4c6nWAZcAzIJwiD71+T90CGQ/3nwRA08H8FCSSdFnJLkJw61Itk1uHfHwmW8i77a1t3SFmJ7teranXQrlU0Bx+R8dHVlWWhM2dDXn8+Il55tXJWSdKxpH4plCcWEVcrRJbk3u3d5W8u723p4YW35Hz7/joSL38MCwIOWYc7GoD9A0UVzW0ptGw3Dr+g9cEVWkByBgTFjOMaWLvBcQdhhWEHrvq7HYTNov3X//qSo2l0QQjri9HZ1359n/7C3n04lhGc++RzUgHviHJ48eRuYfThfM3JvfcA9PbiNeKGMwuI6hCkJ0iEvKA9yLgflO1dP2+HqZvwDtOmp9a+/JAfLwWh33zPE6xvPNJC3s34jXK/w7f8by1/edL3nHXtLGS9xxXfebx9Z9lz7v5tf6TJ+9ife1zzNf+eM7Fc3OeNJvlrovn9TLDddG8XYW8m29/pltdz8V62cYxn1fPxnqdWLe+fXrkXbxJYvr6uoegjigrzoVuwvv93/7bf6v66zt/+h354Q9/qDoU0o6UEBzndy9qRA42sAP6FlJFiz6pZ5TlVUNm7gVGLttzNpP2X8j+8+fSx0ONTZ7xRIYT82ZEZ5MyglQU929ZpdNbe7vS2exItSRK+FTVO8vSWKCfCJWFVBuOxnJ4fCJVQmMvLuX07EzJMPd6U302Hk+r4roOpE0n0Qi17XYv1fveSTTILjBCuVJSTzdLpULeW9P5X/jCy7KBB91opPr2aP8gC0vGU9+8FSH56DOkFfoYT0avBAtJBgGJjmZDknmH7Fx3U2yL77iGY3gx0mfLQUiILaTeoXr3I0NIuLA6LR6CG51NJebIKQfugVDUgiIaQkxletsQ3drelr1bRgpCMKpeHo/l/OpCC24QTksuYfBRo9UystgqU2WpPsRyDhcL0qWwl4zl4urSim2VKzou7kO74BFIXf6mL7ZBa/mK+bh8wCV4UvLsnCTm+UA4e7is4zN/d1M6Mv7O/zacPdNtjjF83YrfpZQzQErPhtgi1h+hHg37FV+zbA1MrcXzbazJu5TuXx9bS+CTkMCavPskpLhuY5qD5LMQNhsqT88bl1Jwi4C+K6EQ7DshFBtdMYEU3j80Kvx+sdIzZWrk3Uypm9fbomTUIUEV7nrPG1DXJ2fq+5jYsz7ifTMD3vweG9A+ppSiT5GFXjhgPvxodfIuJhB9dN6v2PgP5c+IhqOMHMOrcDxR0In3Gzlb2LWmJ/pvVvQAkE3bgFUKWACI+QCiAN17e7fkrXffVSDHJwyhMCKtaYQcVVdH46lHAOey+wzYhHwi8fWgR1XXunnclcvTcFnaoR/cw4plWA4blaVZQJpbZ1c947Zla2tT5w0hR3jE3d67lflOjTS5tgLR8VgBealUzRgawnPP5eqqq2EohKyUq0VpUpii1ZS93W3Z2e5o/6qEuRZEtra3ZH//UI0NjIJmzYi+J48e6Y66V5dTbwbNa1ecVrDVanSlspKLmgS8WFRvO45N5xJhzjrBTN5O3rHD3728VIA+HA9lOOrJpFCR//Znb8obP3koQ809ft14jUm38P3x5+ckXwrU+pwNgXX4dsXk0KrkXTiHY2Adrx8pwPyzqJ94LfN3fOZJhmFx/f2MSbSUvPPWXH9/UkZFeCx8l0NZukxCWcVejnlrYGgohXJf1pd4PlwnGS3NwKof78ciGeW19Vkk767Lwz3KZqMIC4qEOjLWi+F7mSeflB4I53JqPsbvUtyH8F55hmvuM4kqx+bN4xR2cAIunM/e1xBzWPXkOOddHkbIMZwjz7u88cT9jGXl89e9j+JiQzEmsnEUr3nnDYXK5EWp16ry1S9/Wf7dv/vf5M0335Jv/ddvqf5Cf1KICbIFHcca7LnXTF5W2dXJO44NBuZ15+G8kCtUkUdnXJ6dacGG80ty6BG2WZiSd2gMNpQ67Q0pDIZSL5dld2dbw2YbxYl6m0HkQIb1hkP1yLLNpZLsHxxqGO+4WJJn+we6MfbgwQMl+CAX8W5zLy280hiDkZIb0w3CDz74QC4uziycNPP4V7KJTayxkUz0t1goaUGJXu9SCF+t1OrS2tiQnd1bcnxwqHnoiCDgfVPyEnIRr8BMTyMPyCnGD4FlXvkWFsr9vBouxyH06CPnQso9fvxYMQhj8YgA7fOEEOaS9g3i0TdYuf/Lr7ym44G8U49EJf4oyGUkq6YKkYKGTIOJ8KY/Pj1RrITqqTUbWhSLzVY2FnlG7c0NTdXh4bnkzgPrQNaxEQopzDHztDNvf/dkxAtzZ8c2Xw8ODqY5/iBENUIi+2i13nJZaXAn75QcJgIgw3vhexriixCPptai8P1x3UJbWrgkCDkPN7lS72Se3vU2Fn0fvvt+Xl5fQ125KtaPiwVO15BgfMv6f319upmHeyjLVXXz+ry1BD4PEliTd5+Hp/Q56KODs0+TvFMfrsy9faYQr3sDpgyNcJHPM5BjgzBUYrHB4YZAaGhybJ608mTU8x4l1hcH37Nd+VS//L4pY2bZtJkn/CDm3NvPrnSvm9j7Zt6gmPcaCJV83v1n7S42Q0Ng5GOP5RffI/VMQrl5MYUs7fbUI4vMNwBIPOcA2uz08gHMYVzUqhXNRQNAYzeYfpAbj98vKQ6RJUIH3PlcAuR6FTj/HtDHffhstDta0GKgwJwqbyMNOwWoQgoCdjnmO8Pk6gOEQiJaPj0LUeUavNPIq7e3u2s79VneGdrqdDZ0l/vg4IUCXw+jAXyXqlSH6yoQhymjaAa/4Fmn/SkU5NatPdne3JC7t3fk4vxCQ4e1kqzmAyxrwQx2zy/Pz+Xp0ydqtZOE2wAzu94AUgsN98p2/K5ed0reZUYZYFnDr6i8Z0+W52X/jhSsE7JCMQ68JAH/yAawXqxU5Y2335Pv/uDHcjKuWGAR4S1FcgSq1TtXICKcEyGRovcKDOQUCZQCut5GDEbjnfNwnckjE+I5HffVv88jqFLXh+cuJtpmkOAmwD/P2F+0HsTt5627ef1IySWvjVDuoXzy+uDPMyZs4+c3a+tm5N2q82ARCTm9d+CReG3Nzak4G8spVbBi1fkV3jNPt9rxeS/rxefOWk31I+/aRc/WdFq+zol1R57+ytdrmVbJqaaYp78XvWcxnrn+Pplc/ZY+PPfQiQ3tVeSWN76YkLB3xEI0Sfaffk4qdW3SybSwfbzf6PP25qb83d/8O/KNb/yO/OEf/aGGzPr9IOZUV2m11Y7qR/SErq0yUbLIvb1ss9WeMzpKN73QEZcQWAO5ujzXMM+DowMltfhAwJG3jY6gqzba6Msz9fRCt925c1s2axVNTwEewFsPmQ8ocNXtSo/K8oOhVBt1/fvpcwpHFOTlV15VfffhRw+1PS1oVTBPQa223mrr/b1a7LNnz+Tq6kI3CH187tWFfBkv+ezY4CIklx8NHc7GvHfrlpydnmn6DVJWbGx2pukrePXQlU5O0ReIUcgrSFHNi3t5qbobkhUv/PbGhrZN+OrUU+/ycurZZwSepd+AvEO+Ph/4F2wAyXj7zr2pR9/Bwb6Sd8wZiluBJ+gXx+7eva9yoR/Pnz2TXt8q9hbLFcU4jqUY84MH91UWfLgvzxnSkhBb2qWSLiQkmI1nhcxoW8OtVQ4NPY7npOcmBsN4rgg87hhzucLmpmiajovLC+m0Wlp52CIdwpzVtmHoOt3fvxBbxDqY7+INPve8c/0Qb0rdZE2KcU3q2lBv5+GMZWtqnm51T/TU+jY9xhqSG3sTaNe5NTXlVbxaXrtVMc1N5Lw+dy2BT0MCa/Lu05D6L+E9DWR++mGz10m09M70KkZRfM4y4Js635V5qCTzCKiU8swjD8JxxmNeZnQ5yLhO3s0rwLx24nsvms6LjOll/fR2XYbXn+28gefnhddxLPbaicHGrDCHATDAI3nwFCxm+XaUKMpynxgwxVgRzWlDqTwF9IA8zT1nYTihh4AfIy+ctjsaa0W1Qqmk5J2G1YzGSuax8w6wx2gBlHo4UKVczPpgBgs56cgPozv62s+ZUcMxDI9ms2XA9uhQQSrnPH3yVMEnfYVKZFxKOo5FSbdqhaprFj5DiOy9u3ek025Kp1nX3EGe3wjZ7mxtq4FyenykgBuvB0J2IRW5r+/oA5Td846+uWFVqdSkUquqrLRohZJ3pSmc8/mDccBzIhS43+vqLrvlvhto4vHBeCT7h0fy3/7sz+Wnhz0p4O1YLslwDGlYVvIOuXp7KXC96P1bBmxDki4+N48gSs3XhUA32LFeRkSkAPdNyIk8kBu2sep65e+brzv5YH9mAHn/w3UzPha2M5snszUsXl+WyTZsP7VuLQb+NyfvVjGKVtFT9It1Jfn5TJF38z3M069pEig9Pj83T0/GMlmk08Lnv6puCnVNan7mvYexIR/3M3xXXO8tmn/xfM0LrwvXjfBdDu+/aM7F/fZwWPe0it/t8Pnwewr7FAtFeenBffkn//gfycsvf0E+fPiR6mC8wvAOJ9da76o7JXncG4nNJTzmIWksXNYqCZeoPFouK8nnaS/GKAmqrfd7cnZ+Ks+fQ5RdGSGmm0NG3kHgoM8IJ4UwardasrWxKc2KVaKtQeZoCGpVvdfPKOZQq8v51ZXmqYUIPL24UPILMqpUKcvR0bEc7u9PcQF6Fw95dBfjpA/8zWadkmH9nupOI8Umii0g1xXLaMgnaTBa6rWv1egz0pGxop9pEz1KwStCXR2TcC561zbTChqKTPsmwyslDhkz+rfeaMrW9o6GB58en+g98BTkWmvfwrXPz0/1ettcMx3rESN4vO1s70qt0dCNPJ4PZKE+m3pV+8YzYE4w/nZnQ73kyEX84tlzbRcdXq7U9PnSBv3VENutrelc8jx2PFP6xkalzjUIXjDC0MJlPYpCw46zirIWKWFYjZBpqCSLArB8d/zOdZCAtFPOiqBYvsXrZL2HdPsczcO/HA8xg7+X4WaRPvuAtFr1/V9Fr+Tp15QeTa1Nqxxbhbyb6ve09poeXaZ789IErNbPJTdff72WwGdQAmvy7jP4UD6PXTKA+dkj7/JCvpaB/UUGRKy0w3NjsJpSpCkAu1g5zc8IB/bxfVP9SM0lvz4OXY0N8zyS0Y2J0BCI+58CNqv2L2Vwpfs8OzNlDLmxEIOk2OBiF5iP7WxDEI2UvOOe5ik31rx0HAfYaqGJEgSTkQ1433EdIA+QqYbE2KqRmSfAPCkKSMRrrak55ibSHfR0Z5h2qpWKetFxDu0QssI5mnC6YEAb4o0POYDY2eZ77u2hHY1GU0pFyyODZxuAFEMIj78zKtORPyY7v6C5XsoGwCkUodXiRKqVonpDUL12Z3tLKwHKyIhJ5IoRQOJwknvjMXB0sK99b0PyZR4KnOeAmVyCStBp/iMLJyZMhTwzkHfk4vPvINvi+aNeoWPLb6fPAkCuBN5YxuTpGeKB15e33v2p/NFfvC2jSVFIhq6hUFlFQwfDISiOj/ncjufTsh1wn2PxOxQbs/HfMbhPrQN5AD7PyM7TH1OgvMD7KAb1qXfR35Wb6Kl4XDG5kFovFhk+nB8+u9Q6u6jN1Hfh2FPPYdE15v20etjsqkZF3jOO58QvI3m3ynwNddEq8zFPr+fNtVXaDPVg6n1PteH9jg30cA7eZGxx/8P3K7xHuL6F71DYxzx84zp41sdZ1fiwr6nnxvceWht/DxH0N37tv5ff+73f1fyp5HA7PbNiR3jBowePDg+1qJMXT1C9qxXOL6cFHmbtkpMM8iXbFCJcV3/YyBvJ8cmReohD9GgVVl9LCpbjlo9XfucaUjs0q2XZ6HQy8m6iuo+0DVxbLJWVvIOk2t7ZUe87xrqzu6d5WQ8OD6Xf7SqxRh8hB9HN51mVevQeeeDIE3t6djyNHtG+ZWG6HnKsVVHV276o5BK4AF2MVxlyIiQYD3XOgRAjR53p974VvyjjtdfW3yEAwRdHRwf6N8QhChOdXa011GMfMhI9i9w91x1YwgqGUKjBQlfHk1lEgca6Cjq+pfIAj7h3m4faslYiD8ZuBUlqdk8lSMtK7EGgGoFnVW89D6A/55CUJIXJ+fmZ3scLhIDTOu2WHlf8k4UFQ9aB4yDoNBdx5pG70dlQvEBkAuGyeDYK1YPHE6lSaZh0HRcX0wIV3o/w3XOPSX928xvksw0IrkmRd/H6FN8jpZd8zcn7btEaFr+LqTGtoqvS954P8U/p6On9lyy0i8e2eijtx5HRqjpgfd5aAr9ICazJu1+ktH+J72Xg7dMl76ZJ44LwmEX5mhY9jjyQHwL1PJAak1ve1tT7KqjKtoqxnKdgU2RY6lhK+TqxNfsuP2l2Sk5OSoXtLAIC3q9YrnnGaWjchAZRilCMiZawH95PN2bShORsh5O2FHiJWHXXwUANBPPaIly2rIBXAS7VVrNcMYBowCLhKtyLnC0AuenOfxZqy3cYEs1GQw0BwG8XEirbZeUa2uY6gCj9JQce319dAP7VT0D7RrjL9u6u7O7dkn6vL4Sk4IGnO98TI8lY4DU3T5QXyOcxYaWaOw/POBlLpVqWrY2OVnK7c3tPOp22EYqECWWkIeMEbAOeH3300MJxqhVp1uvSajXU2MG44OMEplWhM/BKSIp55hHWVNWwWU3gTe47NbBm4e/+LLkUYwEjyEJ0+robbs+kqB52g/5Qjk5O5T9964/lfFCQfpa3sDAeihQIn50lqDcyzsK+UkDa5ePPJZ5j8TsRh8faOMzTz43eGDj6d96WG9OLwHLYRt67k7eupdarZef6M/S++r+reA+n2vY+5JF3qfXQ5Zf3na8PMemQWqvDtWTR76l7pdqfjXFN3oXyXvR7ON/DORLriFXm600IrrhP8Xs3XWsS+jnvPYnnXjyn4vGl3tlFBuWydzx8L/NkHq4zobxSG0th/1ch8dzzbhHu8HuGWGHWj4l6iP+Lf/F78rVf+RV579135LXXvyiXV1eqS9FzbA799P335fjoeJqPzTba8JrixzbPfIOlMDZi39NWqDpUxzt7RyHv9vdfWEVUrrM4W93kUpmgGbJNKkJ1KcI0zjy/SJWBJxz6Ub3upSD90UhJugdf+IJ0NjdU/WqetWZLnj5/od6D5NvzdQxdp95rRdEQTHK90lcIK/e24+9Z/lwKNlne3N2sQiz9RgfjyeakGt/jvQdu8Dx2tKmVYPFK1A2/po6Z/rH5B7mHtzz36/WuFEf4phrBBFu7u3JBZfogTx+EKv1En2v0AaGpRbzXCG8ta7gsm4YQirTF+XwgKME19Imcc/SVZ2BhujUtnrV367b2//HDh/rQrACYkazIDcKRMTAmryjsRScUS5FOYzjU8ywP4lBzGHsePn8GSiRnG4maAgQir9ZUDMKgIO+YCxpSPbLK6zrOyXiaPiW1fvg7lXqnw2Ox7o/XkZSu8evz2l60jizT8/H9FrW1bGyze63Ju0V6Y/3dWgI/iwTW5N3PIr31tVMJGBj7bJF3Zgyvnt47Np4XEU2LSCc3bFMGP4ovz/MuNFKXgfbYSEjt8OW14feZv2a+at0iIiE2mNxjKjS2/PpFZMMiY9jvERIfeeMJxxGSKGEIgk/U1LPxKr/hvTT4gxCJblfDSTx3iu0oWxEK/mU3vt2wymcAU7wF+CEUlt1vznPDYkp8SMHyqUCcsbOt1W8980dG9hBOOxhMvdyUBBz21Vihv0bu9aRUqUmr3cmqrRmRVW/U9VoAN+FAAF+KUZxfXOiuPESaAlStltvW4hPtVl0m44G0Ww1pN1sajqshsdWK3o9z8EZwowIAjlFSLVeUtGw3GxpiRB4+zR0YeFqYl2JWHCQjJ70KbZkQJ3LuZGDZzjXiMQTCk/FQvSHHo4F54A36KjcSeZcKJSXukPPlVU++/8bb8uOfPpHu2Ai70nggk2J5SqT5u5MC0zFhkAey46U/Ju/4Pj4WG9Fx2z8v8i41pjwiw8cVyiY08lPyWExqWYvh2BYZIfE77veL19J4TGG/8wyPZUbHMuNn8fdr8i6PPMqba3n6NbXOL9K3N4FheW2H8zqPmF5kAKd0fXx+qNOW9XkV/R9igFjPOjmeejf9WPhO3vQd9mdqsrKNP28v7Ht4L9/ICUkP9Nlv/ubfln/9L/+lbhR9+MEHcnnVld29PSXvIKd++tOfyqOHDzWfG7rMPODJt+p5eilSYZ7y+jPMdChe15knXa9nnmeQd1dXl3Jxea7kj7anebey5Hs6sCx8P8tOS0EF5MlGHRtZ/L2zvS0XZxdGPEHuodMbTWm0rLp6s9WS0Wii3uBHhJ1OxooLnHhibIO+hQIzDjzB8BjznLlOVDGec3LR4UlYwcOureQboaFUkUcOYAnGhiebFo5qmqcbfYacow0NC81CZrkP5BYecZeXhPjWdIMSDzWISYg3MEWXnIBsHnbaSsCRS6/RbKgnGvczHWfe+pBkmieu3tTr+YHEIw3H1eXFNKUH84H73759W3MP0u7GxuY0t93W9q7gpf/eu+9qyCsYxbGAe7M5duC4kYjFaUguHvlKxlFoYkKxkHNNs+HviuE0vOjM2482IPuQf7tl/SDUud5syObmlhbPoHIweXbBG72rK8VsKX3v60YYMpu3LuThitS7k8Ip8fpxE50XXpuHDRbpumV6dNb+mrxbts6vv19L4ONKYE3efVzJra+bk4CBt88/ebfsscbKNQbNDmJTRmgIWuPvw7A8b8MBRwz6Q9Adthn2Pc8witucB/LWgt0PYDbzVAoNBT8nNR7k4WBr2TV+fUxqxM8g7GN4jffDPbrMscq96PILfcTyi6MI+V5T2BULWuH08vJcd8jJ68KOPDvMgFb+pRLrrZ09zcEC0APEsqOM755XN+PZ6k5vlpya4hQYAnjgAVABoABCS65t+efqjYYeB4TSH0CsEldK/hqxRR8A9eTaASQTTuvFNGiLewBS2YHmp98bKHAlrx79Vo+1PrlkarK7syUlDdctqUfgZmdTQ2BHg6GGnnguumPCl46PpXt1ablr8KJr1NWT0BKJF9QA4Hw8A92wn5wPSQAAIABJREFUw2jS0JhslxtiU8NoCyXN3QPw13EyXui7TF5MRAhHcvJoPh0eshbxQNYDreZXmGRebuOxJg8/ODmTb/7pD+TFKeE8EymOhzIOPO/ygPPU+AsKAITkUQyiU/PX5z//hu90PG9Tf6fe6/gditebZetVeP0yAz1vzYr7tYzkSvUpbCNPjqm1LCbv/No8OaS+j2UYroH++ypj+nmSd6k+xs9jTq5Zou+59Twt+OQUiY22X0zBivmupAzV1BxYJIfra/nyIkh570wsk1RfbvK+5emxRfdP6br5uWG62Y6Zvrs+d9zb1zbkTEazc/3YvOys3fi8WAahjBzzhXglb8yKCchpqtXrrTCU/Svy7//9v5e//vW/psfQnQ8fPtKqo6zdb/zlX8qbb74pBweHU+8v16foOK/Aa+suRRnGmv6Ba6n+qvfRogsXqkM0ZyqpJ/oUHeipvuRnljZ/olGfbEDRP3QUeociB5B2/N1uNpUgOz85U4IKz3d0IsU0Opub0h/01VueXHiEWj59+kwGvZ5WlNc8fJWKEmHki+P5oRORO/0aDc0TkLHRBsSSVlQd2cYZ9yftBZ9quTol6ixnXVdef/11Ob84V6JQ9XuWm42xmHedEZZ8qPKOJ2Fno62ypeCDPx/0M3gG/EAlYOTrhCBtDbIUG+h07sNGIl5r7c5mlreuIL2uheZ6mg8858EBEHu+MQkuITefPj8Nda4rrjk9Ic+e5RY2Tz7LAbi/f6Ck5db2pubj8yIWfHd2Soh1X7GQpstQWZEjt6fPQQnt7I3R/HVl8gjyjpgHfqVsxCvhssw/ZHB6fpEVQ2HjkBy7pOygArB7cs6Kzfn7lFpHUnopPC/GwOGaF+vL1ckz6+OiT9zXPP0ZtrH6/dNrU7heTe+/ZGFdpnvXOe9W0Uzrc36ZJLAm736ZnuanOBYHcp9mtdlU2CxePKt+UsA5zh0TE1NurDsgDoHxIpAee6vFxmhoaDs49nPicJeU0R8b6qEXWmqc+QbSdWMo71zvRyijGIQsC7eL246NBZepEyMuR/eem5f5fN9T8rP7zQDYzNixY9wHAGzV7ChaYTvONs8B2ZZv5u7du9OqsOx2cy3Akx1q2uAcPO3wWPN8M07AEQ7LOQ5E+d5z70AAejJuq9hqY3I5VevktDMvL4CwgeKiAmEIRY6zI4/ngZJqxZJsbLQ1HxAeheViQb0HNzc6Gh5E+Csk3ka7pTv9jJ1QHQyGF/tH8uTxI81JgweA5t0pFpS8U1Kw7AUnMHrM0HGgVqtmBSzqdTPiKpCSRTVAMFQ8H5J6Z5Rm4bY8M4C57o5n1qWGzQKiR7ZjjkwYJ4Yb30lhIt974335zg/flvOuV/+dzQXfNQ/Bdghaw3c6D6jG60J8XgjGU9/5PF0GrkOgG//ubeS/u3ZGCqDH60O4JsTGQqqvqXvGY4nvEa+HLqNF5+XJZ9m98owSl0f4jKfhdlEC8vCcPNnPxvSzed6tqqOmK0+cyDyRx1AzTyWOp8y5T5O8W6RPwrVukT6N34VwTqU8sPOM4/gernsXPZ94/ubNzbxxhmtP6j2c1+8zD7f5OemGsqUDsI8RZTNMlirmMlsX58cxrxNT64jpecv9Gj8nf3emskdfst6X8IYeS6NeMy+xVl3+w3/4D3L//n1tg9xkJ8cnsv/ihXp0f+tb35L33ntPPbRoy4sWeEis9zksFIDnXR+iiJFnHvEnh0dyeXGu5M5wNFBCidxmA8/j6uXNNSmFjZ02tbo7XuxatdTIJCesRv2h6i/0HOGaeJO1SKmBjsuKMuFlxs/RwaESbVokSlNbZMUeBqbr0dV44+GtB3GI/DjOj5JeYhuAvmZyvNXs6H28SAXtgwe8gAd6lWNewIIxaajwaKT58vB45++93T0tDEFewVa9pu05btF8eYOBknBeCdZCU0dalAOCEdzBfWjfc9xC3FUznc94lSgjTLh7pWOFjGUs9AWijD56/jnwEzJG9uQ/HE5E898hlxfPnzOrZXOro6HE7U7binyJyLOs0Em1UlMClk1Ncgkzw5k/mgMYbztyGuIpmHnnea5hQob1udVquhkJniABsKdMAXPMR0pcJ8diHB/qzljfpfRhar1bpo8XYYhV8EXYj3AtSh3PW49DvBOec709y08XH181Pio9nnXOu5vgh/W5vxwSWJN3vxzP8VMfhYHcz5bnnQPYmwgnBM9ch2EXhu+FxFSojENgvizshuvyyLvQWAgN0BBYxwZFaGSmDAGF8Vken/DcZUa/Pc9543/RNW5kuIwW9XNV4BIDCG8zlL0TWmFfYxLZrwufp4OMVP7++Hzd/e51dXfcQ0a0KlkWLqTV37Ldcs8v56QboBQgCvDz0B/O1xCOUlFDQD38gz55Dhd+N+8CgzYYHBb2YRXxPDefAlXN1TdWb0F2qtXb4OLCKqX1+3J1iecasAmPwbKGt7Kb3SFpdaetHgGtRl3571ajoTlpWvWGer2xi//82XO5uDDgjaceRTwqpZI0s9w55g1oc8Vy/RmR53+zG14qkQjbwmRdvuWSGT+2w86PhbUQ7su1Tp46QUcV2eEADwWr0Ovn+L+YXqMxoc5F+f/+9C/kjQ+fSJ9QpzFV++bDOHwOhe/MIvAdetLFgDp8V30e5rWbAqDe/2XkduraVYiI+JyYcFj0fYqcSK0DNzEUQrA/T05cX63jdn0Ni4+H/YzX5lQbef29bnBYn2I5zPd0Td7Fhl04R1LzJe/Yorm5bN7F+tt17bxumCc1l71T4XNeNI5l8yZPd+bNw1jnW2q29IbUrFiKzUN7R5xYc8LPig1dJzPnN4SsP2nyzvvq+MXJu7yxTdcz+l0o6mYRmz4c77Tb8o//yTfkG9/4hpI1TpI9fvRYwyYhs9555x35yU9+oqQeuox8s06qaeqJjODi/ropM57IaDBSz3ddrzMSrndhYaH8WKX1gVx2r9SzLF5PIO8cM6mnm1YkNdn53/T/1u4tjU4gtBcJbm1vy93792Vjc0uePHkyDWnl3MP9AyW/ONfTaAxHVgiC8UCCQVqNR7Yh6PfXTSst9mQbgeAG/+B4b4UjLGUE9yFnLRig1+1ZSGtWvZ02GadjEsi27Z1tuby41E1Djmv13ZFVwPX766ZiraZ/+0ai9bmsBSkoJOEFOHwsijvKVdnc3NZn9tFHHyluKBQm0mqbx//l5dV0LnIO5JrrV7AQz1mLYnU60h+N5WDfcvuVi0Xpdy3Xba1RtwiFfk/xzvnxkW4yQjY2lExkE9MwgmKgrLItsmTD0fUO5B1zkSgE+u45Armu1mxpzjtwRffyQuXg4bv+HGJdFh7P00nXtdz1TbawnUW/L9K7N9HJ4RqZ0pfeh7w1OIWdrq+Ja/Iu9ezXx9YSuKkE1uTdTSW2Pj8pATPGP//kXWyApIy2GFTHRkpqpz8WmpMXDhzjHDWuSP282MBdZox7u37fT4q8S8knVOp+35lH3HyFrRQ5EYKfUE5ueIXkaTwuk8/sqhmAyPcYjMHHIvLOn4MDbgfAGACAOsJtCKcAaGrRhazYBICacwGCAG7LQdfT8BTGA+ClH9UKoaNWHMM/DsjdG417+y6x7tpPLOedh/x4SAjXe24bCD3uqRXmNLS1IRcnpxrSg3cdnnPkryGnHcUjOlSJbbelVqtKq4EHXlUJshfPnms4TaVc0UpwWoiC0BdCbxsN3dn2xNVm8JGsG6MKjzgjGhknRSwIl8GYoLqseeWRG8/Oc9kpEVswuTFuzwGkuf5kosmnkbeRlYT/mIeEy1vz7wwvZTwoyrODC/nW938o7x8eS5nqsxl55++Sz7sQYPrv/t6FgDbloRVfmyJ4wvkdAtzQey983+O1Io8UCPu6DFjnqa1UG/6OxWtO2I+bEhGpMYX3SYUYp4ygm3jJ5Y0jfKdT61neOP05pse+Ju9iWcZ6MaUD8/Ri+N4taydPZ/vzWuZ5l3o3Yv266P2K3/nY8F2l/+G89vcuxhnWhzR5N/NmCb1QZmGz7ikejtXuMzsyP4588o7z1ENa85Fdz5Uby0rbzcJmSXmArnz9tVfld3/3d+Xevbty79491Qd4fJHf7smjx6q3vvvd78oHH3yguVWtQJNVOEdXQIR51XevnK76D31EtEWxoJ516Eh0bXEicniwL0dHh9Lt4aHe1+8hesIcZVn2O5N0AAz4HfLIPdzROZ32hupinjekz9b2lty6fUfqDfNCc289JbNKZe3v+++/b/n5NAfs7Fm6Rx45mkmnQfuMVXHHBD0IGWdjcV3HM7UCF1bpHr2rhbOaDZUV1XmZLlTDRc/y4bhuJNoLpht+em8NJ8Y7f1ZR3t8fwk9p2+c1fYO4w/tOPQBbLe0b47RiVnX9fXNjW2/D7+AliEXwBQSm5tXTvHsNrbJL2xCYXpgC4pZ+QYTizYik2Pgk760SeOCaWlWLhNDO8xfP5dnjh4pP7j14SfP5ffDRR4ptiDZATkfHR5qzEMKPjUuO84g9lJhKvJDEzGstFgbxWWKjs6IY7eriQj322ATUIifZJ9Tv4VoTYtUYa8Q6JFwzFn0XnpeHC8J3PF6L8nBAOJZw7Y2Pp9ZajqWwTLofa/Ju2TNYf7+WwCoSWJN3q0hpfc5SCZix+8tB3qWAmyu0FGkWHnPSKqUAQyEu884Lz42JhJTxuExJ/yzk3dKHP82TZ+EeDu69nyEJsMyzKJabjz0kXEJAYfJ2LBoCKjuWMpycDPTvUyG34X3nEhBnyaW7V1e64wuQowprOC4n8DyUxD3lzk5OFcg6waa75eR1mYZ9WiJuPl4djX5wf/NOqyihpuEcmheuqH0YargoINyu1/wwg950Z9lDjLrn7ByPZWOjI3t7u0a0Uem1XNKKf7vbhNmONCyFEBLyzvAvuX6UfKtVtb+cDwjWohTkqalWsiq4FtZbqVi4j8uBPjXqAOaagl5CZo3Uw/Mwy3WXed7pcRXBrNCH7XRbkQp91hrKPNAwGvUyzJJOO0AmNAdqcDwpydsPn8gffv+HcnJpeZDyAHUMhGODPH7/Y0IuBarDeXpT0J0GvvNhOiniLfWuhu+fz/ll4/X5H5+3yj2XrUUuy1XJu1iO4XWL1tn4WccyzSPjUuRd6ti8rNfkXd56Gx93ucV6bBnJldJ7qbbCd5fn9mmSd4v6HPY9DOWPdaTPY+cLUmvTLPedV9FGDzse8/yv8wHTH4e882fp5F1IJsbPb+5vCkyQSqFYlK9//a/JP/wH/6Nsb2+pl9krr7yi3l6PHj2St99+W9CTEER4r337299Wnem52zzvG8QW+tV1jG9woWcqpYqGTZKnDoIOndKo1uTk+FguLs7M6+7qQgs4kTfNc7lBkmWgYU5PqK7NQnZ9Q4yxUWyJfjjxuLOzo8RQrdaQ7e1tJYJ4dudnZ6pH6S/EFePhXrNNLwvHpR3y1uF9Z3qcavRZVd3JaEqg+VyhbSvCYedz/WDYt/y06tFvRBzh08Wi6WPIMn6Qdy+rdIu3IrIyDGGho76ucj3kHaRhWAkXcgwcwr3wkuOD5x3n2zOpSLvV0WIUeO6PwBUFkZPTY713u20hv8jPq+x6sQ2I2Xd+8hPNodfZ2JTNnR0l5YgeoFAHnndgHci7l199VV5++WV5+OihvHj6RJ/t3Xv3lUD96OFDJUKV8BwNtX/8DYHYHxAGDX6ACBzodbd2d/WZ0R+eD2PwseDxf6lzh83TyTXyLrUOxTo/xAwpPZ23LuZhizV5N0UGQaqARZJdngNw8dXrb9cS+OxIYE3efXaexee6J58l8m4eMK+e8y409mJCLmXoxUakg7w0uJ5/vE7yxYZuyjiOybuQfHIwHXquxASj9yueYMsNi1nRBwdzedeExr6Td7HR5iAzbiMPnMTEnQLJLBTTAeyMLI13Qh2Hz8KEfPwp8s7H5//6fTgX8kgNHUImyEWjFVEh2MiBNxDNWTfJkiFnicG1YERWlIHf9/b2tFIZAPji/EJGWQEHQCmhRITfaAEKwmZHIxngiYe3wjRnEVv8lnyb0BDAebPRlNPzMz1fd4QzEE+fyfkDicb1eBdolVndea/Igwf3pN02b8BaxTwDm/W65r4DvGM8nZ2e62739taWsCMNSVkoFaVRq+rfltAbTwczOgC/3M/z8mFE0Y9a3YpUYFCRqBvxFDVRNMYPBKDJ0sk+rkG8eEwAkuk7515dnauxo0RnRuZRZRajROWWeUBwfrfbl3qViroiw3FR/uKNd+SPf/yuFrNQotOyCtl/2XX+3MP3LwTH8XuZ+i4PnC8iwPyacO1JKYIUUE+tFfF64u9+eDwk8/LGFb7PqXsvWjvi81Pnhusp3y/yvJtCdK8mmbEY8boYjzGUY2qdTckqXgfCNhav659B8o4NtcRk+rzmvAvnbR5YSumWcC77dct0X0qHxvosbivPmF52r9RYQmLNC0nkrREzubhXi4XNer7fmXecbazNj831pI5O/7Brr3veoaNmhSbm8+nFY5zdx/SEFjCqV+XLX/yi/K//y/+sBMr7778nr7/+Ja1sjnfdm2+9KYcHh7ppBMH10ksvyTe/+U0Nu2R9UAIvExahnJBQpHuAAHSPb8Ilq6WqknfoEMJidfNtaFVd4TOt+vqpHJ/afTxH3JS80/x85pmmefOy3cF4/iFX7u3eZ+opNxHZ2tpW3YcXnOZrHQw1nxwkV7fXlfOzc9U9Fklc0FyzjAfPfIg0cIXq8CyvK+fwQ4VbL0QBEUi1VqtWa+kpdA1VARlxCxlHO+MxGAjyjlDXpmx0NuTi8kKOKWqRFXKycNyJVuF10jCs4EteOQgzZIJnHcUcdDMu82b3PIDHJye6Uddqt/Grl52d3Sw78ESePn0ip6cn6hloG2/mde/rP56X4CTaevfddxWXkPNua3dPx8m8GPT6cnJ0rM91Z29PdnZ3ZW/vlsr5/PRYSTpwBZjoqktxjrHc2tvTZ4yMeEZauGQ81LBsxoq8+e7+vTvaH7w9aYdnwVi1SFmppEW6wBrueZfSN4v0bN76sAyX5+HjVdrL03GLMEaoA1M6NLWefVzPO7/XOuddnkZbH19LIC2BNXm3nhmfiAQMrH3ynnexwbQQCE9zvDggXVUl2PmxIetgLd4J9+OhsR72y4FrytgL2wx3OBcZnjHg1jbobxAG6IaF3zNWpimjxUksP9fHMyPErofo5Mt/3jCYzQfbtU4ZXnnGcOp4iqiIgUV4Tiiz+NmERpj3KzbWZp4FFhLgnxhI8bdWr6MybEbqKWAf9bTgA0B2e3PTCjJogYWCAHCHMlYATOhNo96aFpsApHI999TE0lmFOf7u9a6mBJ3mZRmOZDSx6nl8fD6R66iI98F4rHn68K5rNuoik5H2pVGrZzl6NqRNiGytpiHA7Drzo4nFqURXoYpt1ZJ0VytSJRQ2syTxuCO0tlCaVRRzWTarNQP4VKKrkKi6aISfEnNUx7VjWmxC7JjnLiLcdjgwoO25hizBtxkmHLeQW4rOjjQcCiMFw4yQZKr6aR4mvAd0l72uxTu+/Z0/k+/96C05uhzKpEDlX4jS4pw3Xvg+h8+b4x7GG86xEDzHv8fz1dsO1454nrtxHs+x8Lywj35+aFzmkWB5723qvcozQBYB/vAa9SjNvDem4PwaaZBfBS+W5XWjOctvFZF44XX+/ucZLynDZ1VDJzVPzPMpf0yfiJKdTcrrzaVi/29w05+1YEU4B1O3Tc2/1DXxeam1+wbDunbqQvyQ27Cv/0rlTEkxJ7tSove5lPL6y9Nl8327jl3suhmptkgnpjbzUvM7fgaL3gHNIZa9x/Fz8eOOJViPNS1CkY2fiTTqVfnVr31Jfv/3f18JpIePHsnjR4/k13/j7yhp9d4778jbb70lTx4/kf6oL5tbm1oAguqz3/yDb8pkOFavcwglL/iAHkC+tBeG0HY6mzIYD8wrfTjQx7TZMh3M1g0knVVMv1JCBp2nBB7nZq+w0XazT/rNnuWfJfSXzbrnz1/Izu6eVlDFy86KOwyVdIOMgqDyHHXIzHWf530jHcXm5oYSd+SB4xzIqGarrZ2hr+hVLfqw/1zb90+M40LMZ6GuFs6LzPBugzCFYESOyBpy8b333ze8Ro5dJQ8hB23Oo1eZA1xLO15IyotJ1Zst2dja1mfB9xYxUJHXX3tN70XfeX78W5iMpqkynJilPWQEwfb06VPtB3kEaw3yCZe0cEm/31U5nx6/kGZrQ3b37kiD+3a2FbOcX3CPvp6Hhx/ekVubO9oufzuuct3pWMs8HC0k1ivhasoOMEdGHOuUzgpjOdG7TK/GGDUPR6bweYxBvM9xG+Hx1JoQrwWpdzylD2+yzi7bfJvdc6Yn5/qxpCru4r6svnFGWPr1zy9Qd99EqOtz1xJYIIE1ebeeHp+IBAy8ff7JuzwjI3U8NOJiEBz+HSpXB7mhsuaYe5JxfFEfwu9CQiC+X95DDe/vRnGsuGfn3IT8vE7egXxSYD8cY9yHeOx5REZqfDHp4PdJjTm8PuXJGBKOTkZ43+bBj+14A/Q80bFWph31lbwjvNR+qrKztaG54p4+fybDLI9dp92RZr1lyaozktBDgQD/OgY809RrzXa+AdHqNTamEitEl+XEs132sQxHeKyNpFIGhE+kXq9Jp9WWzY2Wkmi0QfJoQmXxe6O/BnTxwiMMiDBYC+dtNRtZmKx58UHyqbcgJBy5eSo2RzyJs3pDaAW+koa94GGIVwFkH2FTjI34GWTIOKhC62Sck5/FghGY3qZ5XBZ0N9yKWpTMG5Ib4w2SkXq9q0uViRrMSghWpgm78br77g/fkD/+/o/ktGvEnXneZR4LwXsXhknH72kMqLULCXI3Bsjhuxr+zvWpc1MgPzw39e4vW8hT8zcG+6sSWKl++7HYyIjXrGX99OvD9TV+t/07P9fXkbDt1LFYrvH6sqxv4Rjnz/0FGgApQ+eXlLyL9WGesZx6bjc5d/Fz/+Ug7xbJI2X0X5fJvD4PMYeTlL4W+pruoYlffP1V+f1/97/LSy89kNPTM9nffyGHh0fy177+a/Leu+/Jn/zxH8ujjx5qjrJXXntF10TIK/TFj3/8Y/noww+neV/RtR6iGW5wWXoKS89AyQo+5UpJvb/bdfKyTWRM2odKRa66V1rBlM0tPLC4lxM5MXGn73xigjjhDZlEtVza6A+Gcu/effUgg7DzfKy0jby4F+QV+pMQW5chYzJPt5F6u3Mcog/PQHA1BBXfq/7MqqWSvoJzXB96aHG4bvr74zlzHcv4ZhkkIddBbkFAXlxeysH+vsofkg4CD298QnnZbIQMC7Gqe+dBuBFKWyhVlHz0dBbkosPTj+99TDpWSLhabUrUGQnJPTe0fUJXIRvxvjy/7MrJyZEcHx9pztsmOYR7l0L2kN2929JiA7TZ0siEra1N9ap78eK5evmRauTe3Qfyla98RfMpInvfIPUq95B+4J+rS6uyG34q1Yo+fCIbIBw1PyCRDAvIpkXkWKzDQ30U2wb+7EKMEvYtxO2xbg/f9ZuQd3l6fZlezMMNsW0RbnLNXbMm75aJeP39WgJzEliTd+sJ8YlIwBTP55u8yxNEqFRDw9IVXago8353RZzy4osNwhSBxbFwFz9FOK3yIG9C3qWq2+XLyL6J2/dqdLFxkDdGbz80vBeRG+F53mYcFuv9CoFS2NcUgehEkgOfkMyL+4Pd7Of5LjK7v/xOAm12bjFK7t27o4QYu9AAU4AgAJZ8OLrrH3jPbW9ZzhxyxeBhR9gKhSI0N01WRc+KM1gIre0cazlZJaV6mqvOquE2mw3ZaLek1WxNq7nS1ohk3QMraIEB4kUjrPmCXt+oQ7xZbhjaUnKskFXZ5Xl7QUOxQhXqKUhIDGQdYbuQbZXytMIghB7htzafjbzjvu5lR1jvaMiOv+XrmRJpQrU/C68142VEXQslJ+mXVtEb9HX86jVZLqsRh4cfxB1k4lV/JD98+1354+/9hRyeXsmQCrTZpHCvhXAuLDNo/ZnHxlIMquPvUwA5j0TKm/sxmRW+N/E7GpNpqXuF447JtpTRv4jky/subjdvLQn764ZLyjhJGakpki91n+tGxer5cFLPc+15ZyR+HkGUOh6SP4vmb9huXvupZ7zqucvec/X61U/seac9myuYFOuYz5Ln3SIZhTLIk5vjAdfxIZYJr5npSvKllWR3d0f+xe/9c/ntf/gPlCB79OixvPnmmxoO+w9/67dU/73z9k/k4UcfqS5otZpKSuEVRrtsCP3gBz+YVmbVEMnMg831g2/qaHGBYllKkHYNQmrL6mnXqjU1d5sXzmDlv7q8UG8+iCPIIi2sQB7bBJGQ53nHWLknnmv0aTAYSruzoZ539NMJQUstYTrNw1JdD9h17lFo6Tc8jQTfocdK5Yq25Xn+zk5P1RsN2dB/ZBVWQQ1/D98zxsb9kZdXnvXnCTkHDoDIcnninTgYmUciWAYyDPLM10DagJgzAuxKN+q8gAXjQ6aQbLTrbZqn/0BxDLJj43KWT6+ief+IJqBdQmIhFCFCCXelWJVhkaJioWqNPjek2W7L3bsvaZhuuVLU/ImQfXxH5VvIVM+tx72czNSogqzScUEs+sDnHc+W+auFycYjvTdhsz7nbqLH43UhvHbRuxdj05TuTmGB5BxeQpDl4YJw3cjT7cuOz75fe97l4Z718bUEbiKBNXl3E2mtz82VgAGAXy7yLk+ppsiePGCcIvNo1wFu3NYiAyi8Rx4JuMoUjY2mVIiNnbO6550VlJsZcD4fnEjLM5BiQyHPwM8jN1x+LrdYLil5+niNQJrlRAxJAwe0DrLi0N/ZeGzc/A2o8+IS/EveOjV4BC82dtotYTQV0zZaEGkAQ5JqX+r1FIXQqm+9vmzvbE/zwmilVXbiL86VPOOjoR1Fq0zHd3o/wjy4V4k8fUMpFQoKmtstEnuXtDiE5v2RiYaWkK+vRa67jU0l+KzSW1XhkPbjAAAgAElEQVQJN8uWNZYyIaiEpWrIq73fePqp916WVsnl6KFLRNISrqokWoUQ3pJWq+UD0VhrWKVdfuo1IzE9d48aOQPbhUcm7tEoBTOguWYawkoePosf1x1zxkViaQ3H1ep7JKpGLkMpE8pbr0q3N5A//9Gb8q0/+Z4cXvRkMLL7+I/3K03QzL9d4Tnh9alrU9/7XI/ndt5cj0F06p1aRFiE74pfG7YR9jE0LlJtxmA9fm/jMYTvE78vCrPx9zB+LqEBFI5l0Zq3ulGxJu9iOS6aS3nn5l2TOh7roXitDtdj/+7j9GmZTozfI5tb+gZkl87IOzvuOsP0nVbIjj7e5meJvEu9C+F6F8o/JWfLeecbL7MQ2nCtUMKjaEWECkWIopL81m//lvzuP/2nsr2xIx9++IG88867Sq5QkOLBS/fl1/76r8mL58/lXYoUVCpyemKecE52fe1rX5M33nxT3nrrrSnpYvngRtOw0XAcVby5q0bgTQiUHU9ko9VRT3A2c9gI498+6SlGQ72Pp4xwEmy61mRzII+883BUCCDzYhvJaDyRBw8eTIlHvO3cCw+Sj3twLtdCzrncGc/V1UXmXW/VfM2zkCrtbEZZfj1+NAR0NNAKrerxlxWucGwZE3P+PDX3YLWqetXxgo9V9TipP9Dt2b0hN1GyFjJthS+2t3eysVpuPg0HPjvLClIh77G0Ox31vqOfeON5yK5jJDYTIei8cq6m68hkfXlJYS3RMF7INzw1OQaBBiwBi1QrdSVa8YDDw76z2ZEHD16Xza1trWD8zjs/0WcPPjo7O9c+Mrcg8OizF+BAljw7CD0iFSASIUOn+gpspUUqrOKvFqsIPO3Dub9Mb8fv3yIdmVqzON83GfPum8IUMW5YdT3MOy9Pp6bWwBhnrD3vlkl//f1aAqtJYE3erSan9VlLJGDK7vNN3qWM29hoCA2KEKAvMipSSluJjQwI+31TxrjfPzZkY5LKkxaHfVqmZMP7hsb1DMzNF/uIjalwSjh5FxpkSqIUSZxs5AifEHzEsg2Nhyl4DnYLQyDgfQnvFwKXeDwpWXi/NB9dEHYWtu0yWtReWO3Ww1JAmQpMR5arh0+zTaJmkiDXpF1rKDgdsNMvIwXgJK6+zHLQ/P/svWmXZNd1JXZinnKszBpRAAESIDFxtFoQSaklaqKpVttey622tVpr2f3FP8xf5F8gm5Za3VKby/YH26QokSBAYqhCVVZVzpmRMQ9ee5974p24cV9kFgaKICIpqDIj3rvvTu8M++5zDq7Bf3guDHOEsJy3Tzl/+NtO9OEo0WEYj/k5T+zLJQHO1mo0pV6v6kl7sSAX3a5MRmOG0aLwxNoakntruC2MWYBvTOA8HBFghHOAkF8Wq4DRXC7p73BYA/uORSFCbj7rb7VY5n3lqoatokotHD/8D9fUG3WyIPDc4UAdMDL/ysqSKBaUcWeGPcY0meocekYkw3gD8Mf8dzINIGNZStUq5wXPLVeqUmquS2k6knIBWY+K8uM3fy7f/8H/K3sHx7PnmEEcv+PxXjMj2jM8bS/5dyo2zq0df603wv3zU/s/ZRzH918FJPHvYyxzUuH7aUceeyIDLfx7aPPzYZVm/J7HcsHPX6pv8byn+rHoVKzAu3iePgxQlnfPVfZlap3jz1KHM0+zz5bt5fk9zDcrNP3rAd4tm6d5pz+PTRhYzc528To8k5MK7FWrZXnttZflf/gf/0Ku796Qd39+j6AdrsO/P/zhD+Xh3n1544035Btf+7rUKlXmiXv3nXcJpkH+A+iyaqZ7jx4x9FGLKwh1oOk8HgCZbiqWia8WSwWZFhRwrJdrM/AO4aoA8AjcMVQVTPU+nwmmmA+dpKzh/xZ/FMxyaRx4KKFg0nOf+9ysEAPy9gGkg34F2MbQyxEO6ZSZhyIb0H941unJMQ/ejI0OfYfKqQCxbKz47OKiLRftc+r7+fQSmprCnmFsN9ObGIUBfaZPfZoIsOpwrYGjCvBB1sMWLPKVQKVYgqBlTV/BgzMWxwEzH/p1ypx86NvJyakUK1pcBEw6tK0579SmsEIXAHKRygNMSXs25gORBWD7AahD6gwAdzhvLZcaAXwkPEugdvf6Xdnc3OZB5N7eQ9nYXNdDU7DvKhUCiTZ+/G22KPrA3H8lZfBjrSy3IOwRHiwWCzLodXm/FayIZYln4i/T1fF9Xl+lvvM2RWZfZvoqdX/qM9Ptl8n1y/yGy773tsuinl0x755GX62uXc1A3gyswLvV3vhYZkDBjY8fvMvduKkcP09ZsCJWQt54v4qh6x3nFPiVcoa8Y8tT6lDkQK9Vo1mdU2MazTPDrE17nv83ZTCkxmTGgGegxU482lJwQp0Yu2e+j2bSKhvKDHnrh4UmeMfAK3PfNwMyU/Nuc+ZBlJQDb99bP1LgQp5R5efRz4UHaPy9sXEUjxEhGAzLnIpUkX9NxgTMeHpeqUilAhCroSe5wwFDadEGvsO/cFgsJBb3AADk3sB5MopX9NTwZ/9kqom5RaTRrBMEnE5GDPdgZdYQTgvGG4pMgJGHZ4Dp16zjJH1rFjqCNvBcA+n8mmLMfp10zFMay/gc/YJRXEOuueDgYV/QUBaRSgAIsS/AGkQVvtGgyzHDyIbDAYdA5Uh2ymzOSamsjC08lqwEsgdHZPWhYhycB4b+VuHQaKXBQglMhYqAjQHWH25mPr9yVe5/8FD+17/+W/nF+w+kLyUBd49MRswZ/odwaBjv07GUpwq2e+ArtR/8vvDGcrw/zHGI93Fs7C4zlFPXxuCGDwf2RrWt61UNeu9AZLIgSC1XjML3KSVT8t7vPHkbj9/PV6r9GHz0MuAyp8Puvazf6XaunjT7IyvccKDh5V0ydjOHO70sf5fv22VOXizvU397fZXSh09zT7yWqf5dpc/L9CS1XZBz9rv2Ue/SOc/kgFVy9frf5OL8/crOvvpPGkCL3+G89lLzsCxVYnw9QKhYJ6L/kOeehY76r1oFvEjWM+Q6qqdjvnDg9Bd/8Rfy2uuvyf6TfTk+PpVr29fkpz/5CYtV3Lt/T05OjgjqfOc732FeMrCsfvyjf5C333qb+eFQFdWKHuD9/MlPf0q2FQ9+kCphPGZRgwvkhwOLDekjSMe2VBYKplm/8Tn0KZ7pc56ySnm3S4AHuhUAmiZlCKzsWej0/IzHjHwAXLVqQ27duqWgGlJY9PpycLhP3QYGmurKqZxfnAV8GAdMFeqv4WBEBltrrSWnp2fSWl8T5MWFngOghL4DCEPYLKrWgt1oaTvA0Pc2pcppSzWhG9iqroLJByY+dCIYZdybBc1zh3kFsIhZhP2ATgJAQ7J/MN5q9ZZsb23I2nqL7Mn2+Rn3gI4XaTqacvPGDbLcztttsuA15HdNrm3vauELGUnnok19jTHB/sEhIHQ32P4AJrvdThibFqUylpwCiuFgmH3TEODN7ety8+Yt2dq+JnuPHsq0UOAB5s61a7Nw2PAWU6/j2Y1GnYAtADuMFX1He2BKwoaYjoece4C9+BcsToNyl+mmbP9lcgO/pezJ2KaIdbh/TuqZsZyxv+f0g9u28fO8vPO7O09eXVWOpfqdpzst0sLLt6vH/TyN7p0nJOhcwTp9Gtl8dSm+unI1A5/UDKzAu09qZj9j7a7AOwVE1NDP1I5XoF5p2ucZ68vunQfv8kJXP07wzrZqCuzyoEM8rkwRp8E7zyyMnQ7vhKNdm4eUcrdr47nM67ddlxpPqn2/bh6Y8IZ5nlNoz4rbBU40RIgrjOeCyPPP3JYXnrtLI3Nv7xFZAg1UkMOpf7ejYTQI5RkOmcMNp9u4GQZra22NJ8MwzhGeMjs5DznowH6D8QwjBDnjWLF1pEYnALp6tcbcdTDUYXziOThtXl9bk+3NNRqtFrpqhh8VQ2BMxvPg9x5PwUMoj/2LwFxNBq2AHll1yIdX07w3MH7RPvPcjbNCH5bnh/ns3Luk4N1EJlP9XAFuGNZjFqxgbsEyQE9UtdXCHienZ2T3ASAlcFfUAhqoPAszDeApGIYfPNyT//SD/0t+9ObbMi6UZQTAE+yBUNmROQQJGKrzHQNXsbG7zGD1AFhsQNucxnn0Ugb4MqM63qf+Wv8u+/cxz8j3Y4vvtXaXPe+qKnCZMxDPU0qOXNYHv2bLxuqBv9l7kDgkynNA7MDlquP+0Nc58G6mb3IKVuTV1ouf/WGrzcZznycnU5+n9GVqz8U6ddm85T3/KnMd73G/b1J6MNtL83pfr1VnMH5Prur4LrMj4ncgNbbUPOSBd7Ge1Hcuy1/r+2xMLnsmygbxUISMaQXxwFLCgc7XvvY1+eY3vynb29sEogBYHR8dy8H+vjza2wu5zrpyenYqOzs78ge//wdy8+ZN+Yf/7/9hTjyEz0JRQJdsb+1IpdaQJwf7cu/ePeZWg16C3kL7AKUuUDU25GizHKpmW9h84m+ARdBJAMzQvrG8rRBGr9OdCynlfBTmAQKvD7xcLxbK1C0oYIH2tCLrUM7bZ7OwV8yhsQoBIkFvkV2Ow68S9Dd0mDLdN7e3eLAFsI6FLsplzZc7HErnAkUbAGRp34xBF79XCHWFvsc4YDsoe6tERjrmAlXsWTG2VGB+ONgZ6AP6rYzGEUOhKxWw81H0qirr62vUxwBMe6FoFopnFaRIPYs+GiuPVDnYBFXYHChesS6di1PpBiYc1sby/iE/brVclvOzU9o0eJWQvxc/diCIcRRLeshpRScw11vXrssLL3yBc3d4dEQ7A0Dn1sYmATqr/IvxAahEexYyC/tq2B/I2lqLoN3J6QnXr4h9DUDaMRxj3RnbAPa3P6DztqqXCd629XvUy5uUTZHSg15mWLtpOZBFwvh+xXJkmZ1xFXm6zBZavN9sLv2GsvUqD9GrZ2SHy29ZgXeXz9Hqik/DDKzAu0/DKn0K+qjO52ePeeeXJm0Eh+qX4SQ4dh7NIDGQLmbeXQbeeYUf98U/K+XgegUf9z1W6nG/TTHb51aYIm7Hh6R6I9c7ynZa7J2lmQIPoEnKkEgBCLFRnRpH/DqlQrFSTqnu8XlgNjai7Bow74ZjNczBSfzyyy/JG9/4KqvbvfXWW3LWviCoBOMeVe82NjeY8Bl5YOBYsKLsFGEkyhrAv4NBT6uidbsz9oMHmmCYwwCHcdpA1T0UoggVb8E0GI8H0mw0Za21Js2GhpL0exczo9/aIlhn4BoNfQ2DUpBMw13xo8a1GthwAiwRNr7HdRriUtTTbCYO1/HgHrD7uNcnAOYUpMTnltjbWJv4TsNnJxwb5kJZEZrfDkU36BggNBZh2qUSK9N1uj2GIyEMCPPMdUABDeRjYpJx5PYry3A8loOTU/mr7/8H+fl778tgPJUO2pyITIYAFyd8PkvaBmAefcoLX/H71O/3lCHrma8pYz02wO1v/24sUw1XAQqWGfkp2baszas8L9Xfy9qM+2h78TK1aM5T/I7aOsb3e9D4Mudn8dlP40Bc1vNLvv+MgHexbkvJ+1gvpZzVq8x2Sq7ntRXrKauqPq9rPnnw7irj8td48C4DeLIrMhmkn3mmsek1s1dm1+IwBikLQlGjWqUiGxvr8qUvfUl+/zvfkf2DAxZvgAx9++1fEJADEIUDI7SBHG/vv/8+QaAvfOFF+e53vysfvPe2PH78mGALDqCgN87bPZlMi1JvNRlyiyIGAF6gDwDQQDqTjXZ2Lr1hb654Q2wT4B6yuHigVZoVe0Ifkae221Ewy8tbgD0A2vwetL1nuooAWLHMPK4YMwAj/Ie5GY2HHK/pUmXN60EWcrNqzry+NOpNpqwAIIZDu+2dHepx5AREag0w46yNThuAFAA81Ydz/Q3LimeifQXjwN5XhhwBwwpAuHUy3BCGC/MdBaSQqw59hq5Gvlh8B6AT381y3yGdx3DAw0IDKHFYB+ASoJeBXQTyWmtk8mGuYdvUa8j72yMYabqMQN9I5wipMNAngMCwEdAHk/k2h2DOW7EJ08ebW7vy2utfluF4JAixxrNR1RdETOwlSzWCCrIIwYUthb1DAK/Xk+PDQwXqaBf1A0txzDbI9CcLUX+sP7ENHR++5cmV2DawfeUjG2xuUrZDrNNi2XiZTrW252XWvETJa+Oqej7V7/x7V+Dd08rz1fWf7RlYgXef7fX/2Eavxt1nA7xLKTyvpP3v5uSbksffFmJqxp/+nWbepU/LDTRJ55wy48I7NrEjYgZP7CDF13lQIWWIZPcroBPfHxv73iAxQ8df4w1QcxhiI8b3KTWfl61PvOl9e/adAVTeqMq7LzW3AO/GiLtkgIfIq1/8vPzR7/wWYlLJ+Do4Oibz4Oj4RB4/2Zfru9cZcoRTZubDGQzC6fWIxjDAOBj6nW6H7DmCXCxuoSEvNCanCPtoaO66SlXAIKgE5wahIxsbLVlr6Ik4nSJWc82q3HrD0xvVfk0s/GgG0JXCGIOBi36R1cBqr9XZiT8LaITQajxH8+NlORDRHpwFb5Ta3FuoLOZHq9AiD05JJmAXDofMaUPWXaUq52fncni0L81mi+AdQnXJyhM4KxUy78gQrNQ0L1K5yGp4/f5Ivv/XfyP/+LO3pdxc5/ydnbXl5ESrz5njFgNCNk9+7lL7we/hlJPl3x0bd2z8xvd559raT+3llJD3zsMyAz5l5KcMcC9rfD9jcCX1rNR4fZ9jmZCntPL64PfUsrGuwLv5mY33cd4+8p/n3ZP63D5b9pxYB6R0zFWen7dnlu3HpFwPBzjzTvsim8OH2Vqfr+r05vUpz8a4artmS8zPexYulrWf2Rd+nNRlQc7P3imwvnEwwgqgU3nh+efle9/7nvwXv/EblOd/+Zd/KS+88AKZdz/72Vuysb4RWGMXBG9ODg8YMsmcY+WyfOMb35BvfP3Lcnx8JE8eP5bDwyM5Pz+T45O29AZjuba7Q72CcE2w1AkG1evUZ2ByDXp9GZKNprrF6xDrO/QrfkcuVrCzcR3+Yxgu8seGPKpmI3EOtDIS2zNZj2fYwSM+h/wA867VWieTEOAQGGXUt5MATLk+QQeRWd9q8T+mjSiWNDdbEez7Nf6LdQEoCZsA1+FvzNfFeZsHeswTC/Jj6EO813F4ZaGlGrILNnxDavVmCBvVEFXYF+trW7OCUNSxkwlBLD08VNYe9CmARoBqNebOXWNBCRTBAnhnrEcbG9h6WqSjz5x2mmpDowlwLQBEgqXIxzccSPsMYbiifWIqjiqHZAU2eBBXKlO/4xkA5fDTXNsiux95BQEEMn8fUl2MJwQ+cYjItUOe3pGNRdef+fkOnrAfeA6eqftHDy89k9Pek5ipHetUsxXybGq/R21PoR+xzk2BYLFOs2uuov9T7aVkcJ5cubq8yWTLZToep6Vxv1bMu8u01ur7z/IMrMC7z/Lqf4xjVyN7Bd6lnAszgL2CNacEn+lpm4FfPmwWxuKiCstjinmj3AyJlIPkDVrrr3eS/BhioyC9ZdIhw9YHf5roAQdrO2MfZqGavl/eUDEH3dr2DKjYSYqdnTwnMQZBUnMWG0UpR8ob+8XiFMiQOjYylefv3pbv/e635MbOltTqdbno9mR//0B+/s57ct7u0mA+OztlnjYakwC6QrEKGJN1VG8t6TzDacFJMRwP5LBjWGoFud2QaLpP9sBkNKEDsbuzI5sbm8xDNBh0pXvRCbnhylpMA6f2DEOlyTg7UQbbwZwaHyqleenKAYhDvhnN2+gr4aFQhTEG0TAMXxSjYCjZdMr+quE6ZWiQMSH8O8Hw2lBt1pwkOECYC5z2I6Rn0OsxxEYTUlfJ6kC4DAx/GPGYZ7ALEK4DVl61DsAwVL8F865SlAkq6iKfz3jKuf+Pf/cD+au//o9ydtGVnZu35cYzd6VYLsv+g4dMpm4VEP1+SBnM+Mwb96m/Y7kQG+22n2MnIfUO+vfUg102d94w9u+Obyvv/ZgHKrLwYetv3PYy58Oe55+1zLCPHYVljsNljstlTofNs8mYPPWYbmfFvEvpvtR6x5/l7buUjI2d1mWO8VUd0rz1ju+P37FMRy2CdxY2e9mezNtj9o6m5s/rp/hdX2bSefAu0/fzuZ6y/mZhs/Y+m572+hz55QA47V67Jt/61jfl937vd1jxU9nQFfn+979PMGpra5vyHnnQ7r9/T06OjzVVBCufa3imydZv//Zv816Aek+ePCbIc3qKkNieTIsFefbZZ6XX75OBx4IHhQIBJh5kAYhjgYXMJmHBgZLqGege9IFyMaRw8PKH84lcZ0H/GQMPBz0WFWFATspOQm64ZmONOe8MlERbI7Dem81Z6Cbuba1tEAjDgRSuQd9QtAM/0O3Ie3dwdMhxQf9jHjXMVQt1jAYotqEVWOPQQb/vtKiGMtvtR/PqrRN4Ozo60Jxvk7GstTal2UI/wQzEYWJfdnZ2+S/+A2MNbELsJRyQoU2Adgi9ZS7ZktoGmDesIcGoSVHGUxQHGRCcA8i7vr7NwzRj6GFPnZ2fUQcjJy9smV63w7mxKAQ7XOH+K5ZkfX2Dw9H+TGV98xpz2cImarRaTJmBIW+ub/Aa/KCNdvtcTk6PmVcYc2oHjRenx2TajycodDWhrYJ1wBjt2Qt7JRycel1o82yAHP7274x/Z22fGdDnIw5SsuMyfRjb68t03mX6MO/7y+6LZbS3B/LvXYF3y2T36rvVDMQzsALvVnviY5kBNZY+HHj3tAYu61oFsEsxByRogb2YOgFfDHNc5qR6g8wb0N4Y9BO2zMHwCj12cL0BHoNxKQXnP4uv923l9TPrsxq1ZjToeOcNdZuDlFOuz8qSby8f/3zSa9sjZrxY+xnzbh688+FI5mD5Plk7qT6knLo8hwhGqm0jb3iY0TXbEy4XkJ83c39sTtlHGPssgADOV0Fu7O7Iv/3TP5Jnru/Q0IYhjKTIxyen0u50yahjFbaCFnKQYomGPgxqXFtGKEtJT2WtPz7fC67TXD41Tcjdakirifw0Gr6qzIQLhuQYw405ilBBFsUhyA7QSrJmSAJ4ZMgoXy0k71amgT1fHSINkVW2HQpVFMhoQB6k8WjIZ+P9RHgs/sU1YAdijmAYoywuGRG2r5CAOjgZGi6DnEdVgpV2Co4+MO+fTBhSBAeud9GVo8MjTS7d0Eq9PLEPeXHgKMBZY9gsw5ARdoM5VZCUAG6hIPuHR/If/uZv5X//q7+W8samXLv9nGzv3JBatcTcTI/2HjGJOuYGY7I9tUymxPvdywVv2MZGr7W9TB7Eezpuw++XeUGf5b2Zf881GX/8Htj7FysLP7a8OchTMJc5Iqm58Z/55/n+eQcrY0DNZmLGoIn7FTNPZ+99dGHaAcmYOXnj/dg+ZwVMlxcoL98dK0Au/nycBSvi1udlsRaeyeYRvy+yxVPznJLfV52/p92H8TuS0nv+2f69zHTE/ExnBacWV2A+fDV/VPZu4Yq8A7u8Ghg6Bp1v3R55LP2s6FR2nea8s8Oc2XxSThelXNI0Crio1WrIF196Sb75zd+SF198UVotJPyv0j7D+/ToyWP5hx//WM5OTnndwwcPme8Oh1NrzRZzuCJEFoAaClTwcKZRZ7VWMLLAwDvYPyAjHd+BZYZq5QCdECbb7XdnB07IWQY2ekFKs0MhzAN02Ppai/dD10DP8tCvANY1cqmGEGc3S5x75FMNobKFAtI2qO4zZnyYpLCAnoFeknVUkg9FMBhyWqkwFJZjCM+uN5Vthz7geWshxQNAvvUNjP1Y9vefcB1QQR7dRH+gw2f2G/rnCqpk66yFRLhXcUgW8s8C9MI1ONgCKFcsV+TRo4dM54FogVq1qblhmYe4THCrVtPUHQDAmA8Per+sa8zKsGTNadL/Wq0xY/mpHQFGJljxZUYEXHTatGvWN7c5R2BL4l0BsfG8fc6DR1wHkBCAoqWPJKvRFcWaTAvcHwCEWWBjMJRWa42HdpgPhhxvX9O/UeCrD9aiVux98uQRbSEW5Ag6HEW+RoMBDz/xxYxpR9twPqelFtNS/ZmluVnMI2e6yoA7r6u93vR2rAfvUro8Zv6ndVEmU7wujGVYSsf7ay67N/VskxVedqX0eFr3R5opFO27XO6n5z5dhCIlj01WXv6k1RWrGfhVmYEVePershKf8n4YMJOXo23Z8LzAv8o0KHin1U1nCgisoQAs5LVhCmOZox1/Z05hDJClnpFqN3bcdZ4yBZLKcZFyFLwC9G3EwFXcvrWVXaevvBkfNOtD3rL42thhz9Y4nYjbGGzWJp7jnQ41XuZnjiAOQm4Sa2dJs+N1s355oydvzVPzExsTZuQuGhnZiWns0MX7wu414womNWYa5j7Ghlxz/+6/+Z58/pnbPE2GsYw8P5xT5mk7IcOg29VcMGOe/GuCaT5LZGYY42/kZIGjYmE7OGXGSXK9hlAcAFKaq41gHJgECJEdjWf5aLIQVXVQjGU3m+uAidMZConIYaniHaPDGgAvyztj+WV40l6AQT1gyG6hoJVwqwD2Qk47Y+kBEBQ6Atm7zPUKzAfdG3qKjzEQbAx/6+k7nJAaHYyjJ/sES9G2IOl1taoAYchvhH4DLCyhH2QH4D8F9ADacW8WRHr9rjx45z35y//5f5H3jk6ktXtLru3ckt2bu2wPDsyjR4+4LsO+5laydzj1rnsj1u+h1Od+X3vDOn4PvVHt93eeIR+/P5kTYYATd29wUuarYsbPThn3PowsJQO90xKPa1E+LcqH+D2/rE/z76rlHjOZa+ObF0R+Ti/TQel5/uWBd3Ff8/QZ3c5UwY3EAD9swYq4qXl5a4dpeojDRJJ6ysbb4r55HRvrQL9v4j2f185l67hs76Vshbx3zfK9zr8bVi3eO4t2SOQBTXv3Fvd9POa8dc6zuS4bQ2revGzA7zP5BnkL+cniCiVp1Gqys7MtX/nya/LSSy+x0AQANbbJytwlgmKdXlfuf/CB3HvvfQI0MABYkRxhieOx7D18KI8eP5bjoyNWmoW+ueh12Ztfl/YAACAASURBVBYYdnj+w4cPCapAf0FX4ffd6zs8NDo+OeFBjKZTUJY39jKY1jY+yCewtaFu0C+E4VJm4f+Q05TFkLI1MRtqTp4DvIMOCaGkCOnE4RTJ5NT1YZ2pI1UP4QAJ+gL93NnWiqd6IAfrAAfO2kftnzLo8RmY5NDj+wf70um0NW8bC2YoGz7FAsvWMjt8QX+pjwHwAUgj+Ag9WGH47e7udanUm5zf9tmxlIp4huZ3ox4VoW7VSrIaEQAwDnOJUNzRaMy1QL9gvtHOaa4zlFbDZAd6GMliGCU+k+Dp2Zns3rrNYlrHR4dsuxvYczyUR2XZSplhswDXUCBD8wkqIAwQFQUr9NCwwXbOz9ta9b5UJtMee2FjY1MazRbnFdsSob0oqtHrdWU8GrCPLEph8zRRm8nYlsvkitd5ti55FUtpLwX71svu7D5902lnhdQieXbDxwHe5cuRzK6PbeF5nTovx1Jy1Pd/0a6ef07qe7YJVukVf9I6WWXwZT95dtNl962+X83AP+cMrMC7f87Z/zV6tho8vxzmXeA0zRTebBoDgypvWlPGrL/WO4Wm4FKOogeafJsppZjKi2GK2it1U2BX7WOeo3MZK8+UKowbb2xcxXHSa1Jcjsz48IrcGH02Nrt/0fmaZ3RZGynwbplDknJqvSHuf8/6tBgeFEajIFUwunwIRObgZOOO98sYoTuBEAr2GYz7P//XfyyvvfR5NcCHCAFV43Yt5Hw5PDyQo+NjMu9wGg8DGqfsCDVBFT0Yy2TCTYXsA+R22djc1Jw/4zFDiWAY44QfBrAZ4OXwfIJ4AFRxEl7VqnL4xIA7zzzygInlCoKDo4a6gq3oO5hvTBgeADCCa0zOjfR+6OtY6rUqq8DCCbE+ETyEM4X8cyF8Ce3rDstCTpkviGG3er+9Txqqq2wGMDcAFCJchk5jkEXap5CTCUmqKwrYIZQWLF0y78CgCxtujJyCpyfy4Be/kL//u/9b3nyyL8X1TXn2ueel0VwjAxJzjrHv7+/L+++9O8s56HMK+bnzhmFsJHrn0O/r+J5UG6n3IDaYYzno3/H4XYnlYPYOGvAy39qy+1PPXTb2PNlj7diaL3M6vPy0Z+m7a6DaPHhHtofLX0anEOzLiHWY0iVpY38F3pley3TApxe8y7MhvJy3a1LgneVHW9yzKdb6IhfS9qPt63hu5/u3qJNNR6VsGq+j49+1vwqCWeoC04NgaQG4Q7Gj1159WX73X/5L2d5SeYgDOIZNUjcoS2w4GhJcg15CEYh/+NGPqZ+++tWvMtT2nV/8grIbAAr+a1+0+bp2B32CRgDwoFuQrgC5WTW8FAzxsdTrALsaApI69QOY1QR3gKap/vBhlgCvoHuuXbs2eyY6CZ2IAgdkWoUQSK/fMD9aEVb1nulCFo4CeysAcdBZyodVGhx0sjIHj3kNcqjiM+gQPIuyulDk+AAi2aEU8tBhLPgezxgOQ544MO6GyriL18yvsU+zgnVjgaiQq8/0Hg76Ws019mnn5i0Cpnsf3JOTo31pNNdnOXTxHOubMdHQHg4JYYtorjndK1gbjG97e4d7ASHOWHcAZSgKBbsF8w97BWHAN27d4Xyen50QxEWxCLX3hCz7ag3FMjDeiVTKdc3rF9icOOxDWCxCbDfWN6XRaLI/SIKBavFgFQLArTcwl5qTD/0Ew7AL4G48kkYtCz823Y0CWGRChgO5lO3v9aL/XW2nxbWx99bkQBr005Zs3/l2Y53+YcG7lBxJjS+lp/29Xg7F18Z2/WW2j5dhSZ26Au/y1NDq89UM0FdKRVGspmY1A081A78O4F3KqF1mxHunM88x9uCdV25mEC9TeMv6Ezu85ojGAFWegkwZgSkHIe6zAWpxu/ZcU/TmBMTMu1m488JJd9ZiBkwoQOSBCg+imfFhp5X27HhsKYdrvr/qyHtDS8FNNai8IwTrEgwuPIN9AbvLsQatf8gFREcmhGDAEP3v/uSP5De+8qomQEaxBZxmjzQfHE6RYaCCeYdQEgB7nQuElCAX25CAFqrGWZ4ZSG581h+GcCKGhoAJpgCdhZugf2CsIXQGOd8sFAj3MkdeyO8yZ1S6xY3HT4BDpgzjxek4AcrAqMNtdPoqGipLtmAVAJnwegB9di0ZccFJwcn+bJ8EtgecBLQFB4Frg5ChUO0NjAY4Cgi5gqGPuSrXqlohl8nHgV1mVXLpdIF5wXDZmlQbDc5Ttl/Q3Qmr/j55+EDefettefudR3LvoiuFZkN2trZlY2tnFk6MsKbnnntO/s8f/B9kU5hDZs6un8vUnow/i2VAvMc9UOZ/93s47zkpo31uP4e19u9IbHQvAhBxePtyVeHf4Tx5lHcNrv9lgXcpOZEa2Qq8y1/veX3x6wfepXSy6bT5WcnM6nmg/Wrg3TwgEzP14vnPCwXLDqZiPZoeh29HQXv0YwZmFYvy/Oeek+985/fk1VdekdGwr6GnqBQ6GIQiRKgWOiFAc3p+zkql7U5HoE6rlZq8+eabbBOHLfuPn8j+keYRxUEP0iRQt5TLbA9ydWtrK6RugLzWYgOQ1ZMJiiU0pdncZG456AOyrZUKN7vf2zStRpNsvnv37hFYgqJA3wHeWb49DUHNCnZ4GWuV1vEZZNLp6RELRnCtwqEmno82oAvANGM+tonqYPSRQOVoyHlDagwe0IVwXi2kUZkdrIGxDvAu0Ptm+mq5tM3SWnCeQ7V6/F4Gg20ylmfuPkfmI+yL9a1tFn7otE/l8aMHUq83qdNwPcbAqriVMiMHtPDGhOMCU27QH3BvAKDDmkAvV6sNjmmWKxDzWdZDNywe8/pVq7K+uckZQ5js8fGhnJ6ckFkJmwRtIoeeAtgF2d7eZVgsQEGy/YYDRiZcu7YjN67f5L7pI5R4PJCLiw7nb319k3xIsvGKRea4s2JXsJPAIMU6GqMPY4N9ooekIVVI2P+XgVwzWzDkDF5mt8e61dsKKfAuBvtiPZnWRZEkSqTBmLfTF23vPD2dkkup8cagYx4oaPeuwLvlb/Xq29UMpLT+Crxb7YuPPANq5PzymHc4XfWGFZVaPilszvBJOaN5xmyecoyf7cEfU+axE5+6xz4zZWf/xn2M2/d/+77HDr1f2Ezx++SwlhMnyxfondh5Z0zDXuO+mUL3zBW9JmPtZEp/PmxY+5vefthPsdORmh8PMMVGRzxPMbCnxv38mLSvi/NB5pmFkNqpB5ybYPDjPjNawWljQulwyg6L/s//9Xflt77xVeZ/mYSqqRNQB8Kp8uzkns6AhQAhrwwqu6GCnjpTyN8Co1bZDSOGJllIEUEzgmEaksNQJVQ4BuAY8mT5ORjOcuZki2AhRDavtkBoF4Ckfc+5RjhrCDuZGWxFgHVgG4qUy0WplIoKUALAq1Zn7DvcbmFI+He21iFXj4XdsN0JQoU15AjsCYQfAWwroBpdrSpD5NQLSciHnX5gS4B5gNx2RYbSInSWIbMhdBbygrn+RiNW5kXBiw8+uCfvv39fnhz25WF3wJDm9UZNNnev89lwhhAiBlbFydEhGXjoNxxI5Gy6zGj1xqqtQ2zQx3/H99j38bueJ6s8GGjOrPZTW57PdTWfPybluOCeWLYtUyCxw7HUYI8a8nIxTy7F7/z8O361sNlUn/LmM/35inlneyvTR59u8M7vW//O5Y9zbifO/pi/92rgXZ4ey9GUS+23PJsgZUNka2eyAYc8ZbKtvvzlL8srL3+RFUq3wPhGrtEugBsF3HiINp2yMioqqaOwUrfX01xpUiB7GeDNj374QwI4CCU9PD6Wo+MjssygOyHXzY5AhVCAKjdu3KC2ZZEG5ohDGoUxD38qFQXtFOgBSKSMQYBOaAs/6F9Riizg9Mwzz8g777wTKplqkZkx/gM7DOw7gkwhn2QA8bQ/yL2qh2w2b71um0WmACbFK49rTH+SAQjdFOwZY08B0KROCv+xn8USwSeGdo41P56Bd3ly1D8bjDO/rpnMFKnU6mz72eeek363J8eHx7Jz45aCjO1TOXiyR/2o1VY1LJV2R7HEIhawMTDWRr2hYOtAQ08xh2BElorYAzWy0zUth6b+GMqYaT4UVFufhQjjXhSxODo6lA5ShXD+ATjiuWrzgGXXbKKwRzkw/JSJX6xUmNMOxbiKBRwEVqXbPtVqsWTO4XARocuaPuMUYcElBV3xA/AOewR/zw7YQ+5B+0yZnGorL9O1Zu97e9dfv0yfez2Ke+KwWd3Xygi3fuS1t0wI5Omy+J6n0Xnxtd4vuMwOiu9NPnfFvFsq11dffrZnYMW8+2yv/8c2+kxZxUjMJYiay31zVQVjeXN42jkDf7KwhRhcehpDOA+Yyoza+WqLsVLH394giMGv1PVmlC0bf9yv1Bit7ZRRbt/pqXWWC0I/h7GahZVlSd7n88DMbxa7XnNlLY5L64gYyKSGB5YrOxnOxjDPLLDwCV+wwnlCloY7y9MVgW+pTZ2N35z57Jka8pOBGZqrL8vDNlsXEsA0p43ylfUeAHQK2iG0Baf4QymWSwx5pdFOZl5B/vxf/aF86ze+zipoKHYwRbjOIIQD4XSe4a3mNCmACCOZBimAwACaMJwkJNqGg2ThNBgjTsY5nlAoQ50GLTYBcJDMPDgJSGBNMFLXSVcRP0hbrfkjySQLz+H8obgEWIMwssOYWU03FJ1QtlvYCwKmRVlz4YTwWoTpqFOA03XMrxrF6JP/DH2Z5Z0BSImE2yhSgfw04bQcTkSJFQ3Vmer0e2TW0eCfBiZfcKCYgBun/wyB0jUEqIc1gEPIPIPtjhwfn8j9vYfy6PBEur2inA7UWSmhGEiryedc27kmd5+5y1N8/LDK4WBAtgJy4bHf7v3KM7rNQeTcB8PcSPDe2Y8N9cxRSCexT8mQONQmkzeZg27vjCXat3bMYbjcyLf3avHtyxzIeTaS72vqmqxP2bvq5zN+UlqOLobNWkhjnvLzY8/rw+K9vzzwjgVgdAMZ8pocCkPQ/1lz3mW6X/vhpEyiX7Gu9IPy+2OZfqcEyzsNylnwPF1q76j/N61b86vN2jJljv0ieGe6cdl+XD6mdNis6ScD51M2RNquyFjnqHJ669ZNAncvvfh5HpisrbVYXAH6KivAUGBqA+QVOzo8lMODQ8prFGKC/AGQUizXqHcgyxEui4qsJyensre3RxAIIJ+GwJYZGgudh7BbHNagIjhZcjzE0neNYN54Iru7uwx/tcrlyIMKsKiN9kLeV+gbAEAAAtE3ZbNragcw3qGD8Ez8i7/th7ldgx5E31Gldcb0n44JPJ239dBmJiuczmWoJ8Ju1VygksX9mNeLTofvr4XiQj/ikA3PgT5R1l14b65MsQAYmNljZtdoLjiAZxssKDUZT2XQG8ra1hbDSs9Oj+XgySMtKhXYegbe4QALqT3AprTqrMgpCBsA6w3wVPPiKesdhTAA9sJ+IaOxMJHzMy3GBaCwUq0w5Bm6U+2bIVn02Fu0N8CInIyo62lzlJVpr4e5ahsghJttVWooCybVWk1KGgbAtUD+xEazwQJZg2GfbSPUWp85JPMQ+83ClQHcWqEs5goOMiQG77wcyvQE+qx70tvB/t2KwSyTKR4strBsfGfP9fr3o4B3ebIs1u9PA975Nm3vx3o8pUtT96WeS0s0ryJPJCzT110t512qP3myePX5agZ+VWZgBd79qqzEr0E/YgBHh0QX4mMeHdCaDASKFYc34L0jvEzZ5AnwlLHu28z7Pg718tf5UNJlz81TXPE8mwK2z1Pr4JWqOfP+OgsTnTfm58G7lOGin2UhpzY263seK87WyK5POWfx2s3myrP/wtaKnZDYKMlz0GJjw+8d6/u8AZeBLXAkLNwGRqHNJz7XohHKjisBsCqV5c+++zvym1//Ck+SmToa4TrDAZ0cJpTG/4I/jrxtMF7HAAOHQ3VCgrNkeeAwxlm4z1SZehw3AK8QyurBDs6n4Y6KKjIUCb4KvyOQBGelSKMZ45mdSoOlFoA4nMCjXwTrUAWPbAdUldOdUJwoWwNzoLmCCixYAfYd5tTyEzF8OOSXMeYdPoODgGdbfjzLaQSHCwm89R7N52NtoJ82F9VKnWNAiJCBkAxJKlcI3o3HUzp9o26PLMbzXl8Ozy/kzZ+/K0ftjgwF4bWVWd4kODcMvUFoz3hM9gA+20a1vhBWjc8B3iF3D5iSeC7Xg0m+1aGYc/Acu9O+88a57aXsvgx0jmXLvLybz72jjkCQxA7UiB2BVB+9bFp8Tzx4z6fwIT7nkhf6vv2rGuR2fzxvvl3/ntszrN/6t86HP5zQ+xe94ThEyT8/JfPjfoB98nH/pJ2axafk+fYpuZfq4ydRsMLvS/v9sv747/Nkdtz/y9qM92F8f76uyIqbZNVjQ6XVuUPHq696Sk/h+Ys2QZbKwe/nlL6K92FqruPnelvB+8f4nCACigHV6vL6a6/Jyy+/zGqt5eKUegiHTwijxA8OTaCzmIKh32fFb1RIRQEmLc6AirRNgneD4UROzk5lc2tL1jc35IP79+XOrWfI3nuyv8/qopDTqCCLVAj4AUAHgA+V0wF4eXsC3wGAgSyGTMYP86+GMM3uRYfsMJs/3AsQCiGaAMnqYLh1lDloOpWgYcj3Z/OquklZZFbNHb+z+EL7XPb3H8toZM/JVmOu1jMPyRTcYe639Q05PEKeNw25tYrt0N3QHRhXnOPu6rtMrzQwCDoPIFajjtxxU85Ja21DGs0Naay3KAmPDw5khGq9o/5M73odZOxGsMuxRlpdvqxhtSxUEfbDxQULRtTqDVlb36BtUy1hPG1ei3YAoHZ6CkxCz6IttNs+P5M+wN6QixCfA4DrDRAiXaPOx5wzjx8LZ9TZ/hjrggq96+sh/67I3t5DMu1wDQpaYD8OBz0Z9PrS7V7Q/rKciLb+tk9ifePt6+w91bQp+C7P1vfyz9r0/3q979cLv3vwbtm6+/Yus4GtndjeSN1nc5HWFYtFrfL6mLJtrjIezkco0uL7vew5i99dHbxLtfu0dsrTvp+r61cz8FFmYAXefZTZW907NwMeDPImzKcBvIuda+t/DC6ZYjUj1zuMXvnHzp6fG2+ox0rdnnuZQ+K/98aFGQyzkMfQYGw0eONd+z3PWMgc33SY7OL41KmJ+x1T/lPfW5/jufQGROy0+HZixyc2PPKcwDxjxz63do1JqQDRMCRqVuPPHH4DRC28g6fEZI2BdVAhePVvvvu78vUvvyrNtU2e8pYKE5mEk2eG2JIWpgUlwIhDP/g92HlkCIzJGLC9CpYfmXQTBYZmCbpLJYJqNq92PfcEWHkK2fF77b8ChXgegC3L26N7KIwT4BOaBEMBYUCBMYb7S2UNpyX3FXnpJgUazMUSHEENN2L7DD2qzJgGNs8w0q2PaBvgHYx1/IcffAYmAlgcKFKBUBhj+zFPEgEaBZPgVIFVgHsw75gHOGQ4xUXenPEQYbL4fiqdscijw2O592BPDk7P5PSiIxMEWLGKXZ3OJFgfyLuExOP4D6f9COe6aF/IF+HUbmzwM4QKwdlCCNjhwQGvgWNBI5yVDefZrtZXv1djQM3LEw825TkXVzVs/f2p98rLwtQ7ons9C4nU5+aDdzE4Yu175/AyQzkes401bjt+942lswLvlhsrvyzwLtULv8fyfl+mFy/Tlf6Zqb0Y35+9E7NdNgN7LZWDyVbTnctn92rfzuv0fPAufle83rTvvE60dv1187pa2fd6nbKZr+/uyre/9W3KPwArKHq0sd6kjMN1CHvFtUhXMMVByHBAeQnwzqp6oi8EYEKO0bPzCzlta0jtC1/4vLzwwgvyi3ffl1azKffu36PMBGBYQKglGXYq+4+Pj1jECXIYbQG0gwwCGHRyekLGH9h30L2sZNtsUB8BPEThBBx+4cd0DwpgAARq1OqzwxU7/AFzHTnwWKU1/GR6UNMmQN5zH2H8o6EcHR3IyekhdR31J8/I5g+sLSUGPrc2Ts9Oqbs1HQUKPWlRB4CjmPN5+X+1PeTfEwtlhllhaTRs/RqNFqvX37h9m/rx+PBIBsi321Mw1OwJKzSB+8zewfrbXON5+A79xjpA3oJRWKnWpdlaYyhyYTKiTkebaBtAH1LOIuWHsQ7RZoXRChrujOvBpqw3G7K+ucXw2IuOApooUDEeaUVazHe91ZKtrW3uYYC+AD6xBxuNGhn2sAegkwmwwoYbDvgf1gF7yduyHmyK9eD8O5NV/029j7G8iu18+9sDf9hn3l7O80lieeb/jvV5atfE7cZ292W6OHV9ngyOGYSXte2/X4F3T/fOr67+bM3ACrz7bK33JzraeeU2U1+fGubdssnxysmAmmXKdhHcmk+C7A2zWBnOOwbz1R7N+Zg39PXk3n/3tOCdZ89l8zDP50g50Fk/shwv3nDxxkS8P+xv/3mecp8ZP1njM/MYwFD8s8whXAZO2FrYv2awwlEwNoCFVVjIhd8Hs/smqMSqYaPI/1arVOTPvvcH8uoXX5L62gZZaKWChs4yBBVAzwhAz3gWXkNGBEJRQsXVyXTEnD5I2mysP2XNZWxAnrYjv11wxjBWfEZDF6ALAEU063KoaOjTVCrlqobSzqruGSCGUKKpjPF8sMlgeYdr0BYYd8jhBwofGBiTEQpaIHePsu8wIOSYgUNlOYOsuIOGw+hzMNcIn6IjEIpZYK4x92r8T1hlF+3BwVTGiLIDMUZcC4BuOp5yDlBdFk4TnKIhcgjBKRzhprLsH57IWw8eycP9QxlNpsIg2GJJi1ogrKmO4iBNPhshXuYsIm8SHEg4V631DYKK29vbcvv2bf6L+9CPg8MDOTs9l4ODfbIOAMLavM6DX7pzUw5EJiPSJ8jeIUiBWFcx3C+7JjbK7d0xRz8DFZ8evHtaZZSSP/G4F+VHKmyWM7vw+BXzbn5K8hyyq+pJr8fi3/PkdZ7c9jplmay/bE+ZrLDr4r+tnxkbzfaJsdA/GvPusv5l489Y714++PtT72Y8T8vmE99Bbtoc4G+wl1568UV55eVXqKPIeg5sp+F4KE8eP6ZcVEAOBQbKBMhOjo/JnELBADCPGRrKIhLKjoZc7vX6svf4MRnMUN44/Lhx96785J9+wuuMadYnY27I+xCmCp2HgxPonuvXr3OI6DPAQshh/G5saBz4gHkHgA2HXqyWijEyFFIBytOT0xlrG/0yoNNCgFF1XNld8xEFmi5iwnEhRBdseujUdvtMHj/ekyn1s0+/Mb/aJpuUlV5mpXQc1OH5ANDwPcI/8WwWusjJc3bZHqIqs7QX3MgFsuEwHsspCF0PVtrurRvUYaCkT0djOT0/5dp6EMlsIAM/AXhhDkzXmdw0Fj3aA3AH/Yi90rtocx3wPcJp0U63P+CesGq76DPsJeh1XIuQZ9h1YO/tXr8ZAL8J9xr6hjbwDOh0hAPjOWDmYd6gb/Ef2kJFeRy04dC1Wi7JGfIoolgYUptwXw5mEQYp4MzrZZMNZm7aoe4yeRSDaTFwhjmxdr0daXP6NGDXMnng+5hqM6Vb8/bZCry7yhu4umY1A5/sDKzAu092fj9TrX9WwLsM3JivRGqK2TuUfk5MuX4SzDszPMxwS4F33tn3wJlu0jg/EV2Ghf3r2zCjw+6Px2p/e1AxNjCsn/a5d6Bjg0Pd8PADJlf41XKVxI5NnuMSG1DmwHDECCtBGGsISbWTavQLec7sWnwPA9zaYrVYl9x4ImWpIcE18+ONpFmvyX//p/+lvPj556XaWJNGqykyGUoRyZ5DtTuw1lgFNeRPQXgqWVvMJQMADSEiCtyRRTYeSakIJ6M0H76B0JtSiQ6Ud0BQARdoIvrM0BTkPyRTQA18GLoaPq2MQa5FCPeBAzWe6Ck1mX5g3LEARAnIHZmBYF8BtBOw1woADDXcCPfQAQzJvs1pVOdMk43jMwBluBYOmIF2/sQfjDv0hwDhBKGzmjuPuQXphAIEhYMVUoEVCzLCSTuAxdFYeqOxnPWG8nD/SO7tPZbj845MC5oLD2Anw31qVamWMuYdHET0CQ4FWANWAZFzKFqtDg4RnEVUMry2s6shRGE8cHb3nzyW89OT+eTYIU9k6n3y+1O/z0Jm/TsX72M1qhdVDuYlvs+u8kY77s8DsLwTksk3bz4sD5uNn3eZU5KnOOP58rLW3t95h2sF3l3FCPnnZN75vXkZYOh1Z6YKrp6WI7Vf8vVE0GyzhGWqJ71M1T13lRm+2jWZzlxk3sUt+HcyNW/xuLzTbc/B+24A2507d+TFF19kTk8c0GCuwE6DTIccPG0DnFNmFkAXyJVOp8vKo8hphv9ULiPktjrLU4Z2IDdxLwr7II8dGFnVel3+xbe+SQAOByTQV+3zNp+NKW+1tMAF7gMgiHBXsO8A4KH/6BNAPSs8AAAPshfMO+Tkg15ASC4PisIhGRjb5+dtzd06Qd48BXHQHhl9OJQq6SGTHTRRnkwtl/E45L0DgKTFEPqDHkNnLy4USLT9kCdb7XnQv2Dc4TrPmgcwaOzCGPy5yi7ydpjud0QBqD1g749WwC3L5s62jhk6rn0h3X6Pa0sQFLlkwYAL+tlCVtEm9B2uAVsSPxoiPSGL8rzdZuELFCjZ2t4ieGdjxAGXzjNYi8q8g25VEE0E+QoxgfgMz1/f2GSld2P64TPmzYWtEvYIdD90N2IKkCcQrDvsGVSsRU48rMeg1yW4jEIgPGQMwJ2BZx7ANr0a/2vziv2NH0tTEsuUlDxJ6S204W1Gs9fsM9Nny9Y81qNX2S8pGfg0+tnLEetjntxeMe+u8saurlnNwNPPwAq8e/o5W92RMwPeaMgu+fXLeRc7G+b0ppxpf63NSeyAmHHkp3UZ8BS3GStjO8HzbcR9szYyZZ+Fx2afqUMeK2bfVrbmi0Ur4nlKOV7LwDszEmYGCsI6Q962GXQHMAfGabQnl82fN3jsdxiPdsLsC0DAGbGQYjC/0G4MlGqOOwXyZ8xdegAAIABJREFU8EMjrFQjI43g3Kgvu9e25N/+yXfluWefkXKtKWtbmzKdDKXMrNkA7cBqc8w7gIchXJan4gDapkMavAwpslwrE2aZU1ARz2KMTEGZZ3BaXE4WqWgePj0x1uBYGL6YSzD44FChLR8Sy+p+4xCaWlAQiGFIIWyoUqvIGKFU4LOhqitZeApsasjtkM5fFeGygWFgVfdwYs5wWwBdgz77DmcN4ztl5VaAi7oH4SgAtGOi8bDYcHzYX4B0DJ/VhIHD/pAOCYA7MCMAWIINuHd4JG/d/0AeHp1KZyLSqNSkjHCl0Ugaay0CiejPxXlbC1+EqoVg26GqrIVsob9gEByfnNKR1XkT/o7pRyjtc889N2OnHB0eyNHBPp+D8B3sNX03sipy9k7Fxre+27q5DVjz19i7b59Z7kr/OsTgHb5bfB4/nXuLvMMRy5IM7Ld7zGlNAyn+XZ4H1/SRsRMSy8I85yfliMw7zda+tZhv8vy6Me+4Elcs3vBpBu9SOipSB5f+GesLFeW2t6HbDEBP6clLm59dkHJyY5BH3xUD77L9Gl8Xv8dp+2u+v9mI9HOwkwDePXv3WfnNN94g26nb6Uiz0ZJr29tyfHQsh/v7DHUtVDVvGuQgABSAZwB3INOQAxUVTBm2WgdzWsEvFoMYjaUTGHmnSE9wHkCuYpG50b761a/Ke++9p88ogIEFtt1EamC4hQMiPBcpCU5OjskKBHiE9gH6oR/GVLt2bVvWUe20WqX+hK6iDhz2OTboEYR1Qr73egMZDlV2A9SjDRAqs0OPgfUHEBJyesB8cFqkCP3CD8JEWfhpMpLz81Pm+gM739tHfs1YuIKHjmorGZhmIcIYMxjy0EOdbncGmi2TjfHOs/3lWWQ+qqLRbIWqwKqn17c2OZ7T42PptNvMz4t7Mb/4sXllkYigq9E/6rrJRI6OjmV7e4vsPcw12iK7r1SWWr1JxlujVmWuQbNLoavRD9gy6C+YmADrYHhoAaqQkoF6dkvWNrb4LITLMqchdHwI34a+Y/GrUlFaXBcAxT1ptxVIxs/21jV59GiPB2jIy4jcpOutFveNHsqGSvVhfDanBjx5MM3GgOf4tCl59mZKn/v31uvhuNLsZXrRfx/r1JSOtXEtA+/iZ6b2ngfv7PuUbe9tT3vmZXvZf78Km726Xlld+dmbgRV499lb809sxL8M8E6VIcyfxQpvFioYG/PemPLfmWJNGdRe0dnvNr7LFJB3slNtz6qVuZWI20wBZvH8xg6tAUvZuLI8NjoH84Z8nsGRjX0xXM/mP89ojOfe/vZ996xA9jmq7GXsBoAy8Vwix45VFMN3PA2G8RaAs3je8Lex4vA7QbKQf4zJsbvdmVGO/GlaqQ3FBtRYtdBYC+O04glmyOv3YzoFZuTxPjhgBKtGUhz25UvP35V/9Ye/LzevX5dKrS4t5L2r6sm9CEJlwbjTviE8KJSxZbgPQ1UBIiK8EyGzCPuwcIvAzLJCDJgbGM4IU7XqeQC9AOaNBJ+pA2GsAkvobUYbwTo6NGCV4Tnq/GCJBsP+wnrAcbETY76ZdDwVsIO/C/ANrLtCCUU0FNg0sBrzVCtruBR+N7bDo8dPaNhbTho6hIHZiHFjrtkO2W9aRRcFOvAdx9NHfsCCTIo4nS/JebcnP3r3vjx89JhFLDAuzFdzbZ1hSni2he+g6l29WhPkRQLLA46IX3szXAHegbWBv3EvnBzkXYJjiJAf3It8UWDjIVk78hiBpfDOO+8QCCQjJDhz+m6yFq5MpvNyLftO3zgzgrUf8+G2+B4Oy6Ls8BVt59/ceSM/C5n2ToWtl30WM4dj+ZqSv7G8eBoHwt8by8nLZLF3RmztvCPhx2/j9A6XyYo8Zyh7/hwv+Mo69ir9X5C1idZT5C97HxfmPnF/CrzLG0RKp/n1zL5fZHPHWGJKXnt9e+WJdIdMy/S5PyhL2yuzp88ePd9eVnhmZoukKvqGtALzdkSaopfqRyoHrVVJ9nvRv6dzbHvqesgS0/sik5LmHcUPDi0gK+7cfUa+8uWvyO2bN+Xxo8dkHd+4vkvQCqDKoyeP5fDkmBbXWqMlTYSjjseUcyjWgNxhYN6hXQBtkM2oZqrpErTgBIoCdVEIqDvggQqAFhS6OAIbeTSSz73wAplyj+4/kAqKN1SqlP8jcJuLRRYj2L1xg+y7n/70n+Tus3dla3NbisUymVTQjQDN2mdnstZqSqlek7XWOg+oFGCZSmEExlyVoFEbYbmjifS7XTk9PSbTDvlkUVmc+gqFjUIqBuoa6M5gN0DvGCtN8+IpCx39BQsQVVvHyK0Gxrkow5357uajrzk3tWp9VijD9gnWkHqPhRgQwKtMeF03y5y3/K0wOzAll/ncWl3WNjZYxdWY7yenp1rIooEKrVrBHXMAVuNg2OO8aIX4AnUbCmDgO+hHs5GwBpVKSfr9kBexBqC3KbVGk8+BbQGQD+0j356y5UdydnZKewsFRDD2IW0c5B2sys1bt6XRWuNehH5FblmsUzdUqkUOO4TAAlxfW9+SAW041aHoGxh2yKMHGwO2XrfbIZjcrGt47uxgUgACVmb6Ff3Qg0sNZ/bvnD9MS9ntKV0Rr4X97a+19xef6QFrdnjudZL/3eu3q8pKL6vjsc3Lq/wWU/03Oeb1rM+T6NvOfBTVEX4eszlJFPm66iAp9z5awYrUoz6Mvr5yl1cXrmbgKWZgBd49xWStLr3caFg0nD86824RZEIs3yLDwz5KKRFTELHSwOfLjH2vWLyRvUyIe4M61fZHAe/8Cvi2TSHPz5WOLUsunxWm8A64Garx6qrxMO9w+ITdeX3J65dflxjA84rd5jY+zVOYC4mi9cd65pl3ZnT6MAh8BiNCq5GOZ2E2aMNOcL3BYQAT+mG/G0BleX68YYVQVxh7+DEQiiGwaH/Ul+JoIN/82mvynW99U7a3tqVchYPToFGLk3YYGVMCdygEEUAAOh7IIwfDH4CeVnfVcSA0dKyOAa7BTBRQmAHfaykKrBP7Eth3+G5aqtCIxvwZgw/AqeaKU8YA7sHJuDEWymVlh8GRgPNkJ/B2so+Kbja/Nl8oxMH3KiwSGXksGTFhOC3aMvYd8+GVyuwn+tS5uKBzCOcAzoDOZ4VgqBrpWkQD08JKt2A3wklFAuxBYAhOJzKSkrT7Y7n/aF/evf9QTrp95sCDwQ5WBopZGIME8wingqwMsA9KJYJxCMGy8F2EZAF8g/OAPqGdjY3N2byBqUBGXQhLBriHNnDf7vXr8szdZ9kWHBeEib355ptyengYxgJjHaCbVkU1UC7bk1kI3byxrWtjPzovqVD37PPLDffsfm+gp5yHPKPby4U8OZkCyvwzYhlq7cTtXdWYtnHHTofvh39GLMNSDtn8+Ffg3aJu/dUD71IWTL7+1/6rsx5rnawlr1/j9uN9Y++o37dp1spiASkD77L3fb7qo59/A/8oG4NcwLmA5VhDCoPXXnlFXnn11VBo4lC2Njdlc3OLIBxYSfgPAB3abYDpVikzFPWi26H8Ozs7l95oIMXxRBqlitSKyvaGzsAPUy2MUSgIDLcRCxmNZSKHx0dy1m5La32Nzzo5O5Nn797l/Xv37ksR4BnAlHKJhyu1VlOaTTDtinJ0dEiw5+7d5+TatV3+fn5+JqNhXwtrlIosYAC2lYW1cgJQobxQkrW1dbL3Ydrg3sODfWUHArwD+xs6UDQPIH6HvEbFUx4UhcNCza+m+hXriX+hP3D90f4T6XeRr87AF2i9iaBkEtc8VJPHnqlVajP9AenBfYBnVsqq49kvLcZENnzMjF5ijscAj7ddeWhG+6NFJiXmDc/HnjDgzsaHtTs7ByCp84H7oNusAAbuBZsNjDuMGYd9g4Ee6KGIBEOcSxUeWPlcwc3mGu0bzB+YctimODQDw/Gi25V6vUFLb/f6Dbl5+w5ZmVaRF4di2INgCqKKLGwhWBdb27sE/nTdStx7nYtzAqo4+OSBJxiPxYLUK9DDpzNgDlM/YRSD6kqLpDDwbt7W1Ws8I2/+3VMdavo7JRNiPYRrY/Au5Ud8WP2Xt1Xm7YlMXi/Tq7EuNt16VfAu3ps2V7E9wbJqzp7hc5bs+fmvVuDdladqdeGncgZW4N2nctl+NTvtDQRn2n6kghWxYa1/p8E7q6AZK8JYEc0DXFdXB17J5DmuHgRKz4eyj/KMfG+Y+2tip9v6Ys+InQQaobDbOV+WZNuckfmqsL7t+Wc+HfPO9yG9bmqg2voYI45zGZ2++VXxRhAYVv45+N3nvLPnwlDEdzC+fDgsnmSnmn6trF9moHvj3Z6Hazxoh34ruKegF34MvJuMAN7BcelJVcby33739+X1l78kjSYAu6pU600CeACSEHoD9gBDdOFVgJEV8s4p4w5GjFamZZ66cCpLMM+YeXCWwHSbxUXBGIQjhaIZ+jsYeRYmglNpnO4DNCNjbTicGddoN5ixOn8TPYG2hN7Z+6WOrc2JMRURloI2yKicMQ6033a95qsL4UNlOIUDZVuMRqxUi+Tm+GHicIYZqeGGZ+DknVX7alWtnDtGzh5Y32ALTGVQGMn9vX25/+hAHh2dSXcw0tBaJF+vVZlLCX/DWUHycvwOJ2R3Z4cn+uiDsQnwL+YKDhvGjTHgd7As1tc3CPjBkQUbAW3AybXqe8zh1G6TfXD7mWcYioScP7gHYWQPEcK794DJtXWPhXyCkcHqc97Ny7J52RWDd9m1i6fbXn759z/VxlUMeZMbsbG9aJBfXXfFcumjtB3fmzcm7zClxhQ7Hlk7K/Du1w+80x2QD+7Z94tRAPHeydqID8NUBsZO9DLmXZ6NMPdmhVQSTIsQ2gdAgvQFCIf94he/KDvb22TFocgE2HJbmxqeiEMHpo7gIc+QQh56azAdS6d9If1ej6G1OGgBQNKQkrQKZakXy2TVjYrToPuQi1R1AA9mkNtsNJI2Cgp0Oiz6QLl5rgDhs7fuyOMPHlAGo984YKk0atJaX2d+PLUXRvLee+/K7dt35YXPf4H6de/hQ7LD0CeG/K6tyebGNg9aAOBBZ4wHQ+n3+vwO+d/A2uv3wLw7kYtOW/pDHExpdXCcuvlQSjLtMK6gF5DaAXpJ9aoy5TBnPNRpn8vJwRMtQoW5Y7qLiYzMbgF4h/sKmqcN7DWmwIAdw4Mf5GNDHlbch8JSIR1B2DYewPswvCLT3WTnlyqaU7B9wa2DYlA4kPKsL/x+enpEthruwUEaxot5xR5heonAuMR6Is8cwpG1ou4aw2sB3kEPGmve0lMgNx3uZzX6UHEX++Kig/yy6yxWgf9QbRa61PIfssgV5moyIfjauWjTPgDoizEBFMSzAQoeIU1Fr0P7B+xJ5MpDXr7JWJl4mhYFkQWwC7P30OYpxbzWd1XtGW+Lxox0sxdSfoO97/H9XhbYs1MaM6ULU9ctk10LwJhjEF9F56f8Ku+PmP2dYjvbvSm/RccR7KEVeHd1g2l15WdqBlbg3WdquT/Zwf4qgXd5oFae4Zun5PIUlFc+3uHzQFNem58EeBePy8AAAzt1PtTJuDp4mReMtXwf2dynxm8gmZ7QK5ikxRPmQxMU+EmwiAKAMgvRBIDGsSm7zgxPA6MMrDKmGIwuD8KRaRbyuRjQkF2rzDszwvx9toaaVy6bDzP66LCwEEVftuol+Z/+/N8wHAkss2IZ4TtrZOAVcNpdqTK8g3lUQiU0LfqAXHQaNosasQpIqtFoJ8Kjfl+/x9qC4YZwUXQHxSDQbhn9R2GJogx6fd7HUJjBQFl4gXmH+aIjEeaTbMCpsiYQnIpngg3gjU49ndexm7PD+QiIHUJ3qWCYs0/ZgjaXyDFEA5xjHkt/oCw7AGqjgbIKmQ8Pz2AosAJQxghAP0YjrRRXKFZkPEI+xIL0hiN57/Ej+cef/EzOe32p1JoyGk/JXEQybLR3684dAm0nR4fM1QTHFOGycBZxDcYMgA5sCsyRrbsBdHBMNEH3lKGxBhTDWUSuPuYQOj1lmA++A0ALRgB+f+GFF+iwAsirlMry7rvvypMnj8kCYDshTMfeU2O/YrzeCNZZnweyzeiNZZO9916WxYBBJj+yvewBBW9k5zkOKYP/MidAHacMwLhMQ8VG/7L27X02ORTPnz0b19l3cfvWnzwnI3v+Crz7tIF3l4FyebZCvEevyrwznWzvtp8v76jru7mop/Pu9/3hNUoHCxLCctGK1GsVuXnjhnzjG1/nAQmAODDiKNfDQclZ+5yAHNhVvX6fbO5ytUI5fdZpywDhioOR9C46ZGdXixVpTgpSG4qUpiKjckFGtZIMoIUCkxsgyeHRofSHA9lY36CugGxFvry1jXUpV6uUv9ViSTYbLTnaP6DOKKJaaLUia+tr0tzckq2dbalWy/L2229JrdaUL3/lKwQA33//PTk7PSFYBjmK9Vhf26RsBogDeY2xskpqA/pgLKVylfq21+2Qudcb9Aj6MIXDRItXmFxi2oSCzA63jAEG5jZ0JP7FWMjWmozk4PGedM7bECo8lINOHyG/adCLtF1YZKGubL9JkO04zGIRC107VoRn6G1mCs3kE2RW4tx5mTycgbiWegYV4Hl4h1DTEudpfWMrRCigcjzCgsFQPOJ+RHVaTWlizMosBQdTW9QA6PXl/PyC7TKEulqTenON+s4KUpF9fnJMQA/zAzDTGIzIQTgYjWVre1tu3rwt1VpdCqWyIO8s2nzy5ImyOxnpMJVzsOeYamTEkGyMA6AdGO+PHz9hTuF+r8M5JpAM+waHsCHtiOXFg30Cm8unojAwLp5T1YtZrjxv73qd4vVnLDO8HWXywPsFHhjMW9PLdN9VdWnqOu/TxN/ngYrxPKCNOGw2T9en9K4VO/M6+OpUixXz7rL1X33/6Z6BFXj36V6/X6nefxLg3aKhrMy7VM47MO9iYMqUqVfEsdF+mRHvHTd/rTnU5iSaEvb/phbo4wDv4rmOATMzMPT5ZsBnDIH4lDAVumPAgR9DXtjs/DWL4VI2Rwa+YA4U+JrOjFTzO9BfADbMGxdAPRsfjAHfV/TRCgDYSbABebgXhqKFaxjrywA5Wz+0YYAd+un3irXhDSW0j3a1L5rDzcaV3VtQhth0KF945rr8+z/7r6QOQxR52JA4u94kgCfIIxMqwVVmYBiSLsOYBNsMbKwxi0JMJsoMMMOO/UeCbDg6BEOrDA0FswDVZhVwC6w5FL/oD2hQ27gZLjvS03N8hnlh0u7RkAax5blTwFBzJ2VzqSw0PbE2Vp0m4bb3kHl6LNQhsAc9EDpjdkSV2yrF6gw0RXtcG+Y/UnVlRRkQYowQGIQDo4oswmPfuf9Q9tvov+YJBDMRCdnhAGDsDIWdTOThoz1pVmsyGgzmQmRYPbcgvM6qGNL563QIuuEz9AcMuvffv0enAu3CEQFYd3B4yPx2lksI/4KlcG13V9566y3ONe597bXXGTalIVID2dt7yKTtw15vlncHe1HXOjvh98ByCryzPC/eOdBcRYtFKqz9+XdX//LvXfwOeuM9dkKsravI1Pid8nI0lrn+Wu8UXebAeGfK+m19w3c2n/47a9/e65R8X3Q2VuDdpwG8s/3g+5reQ9l6zuv8Rda6r9Tu939sK4Q3a84kiJ1Z+5t52hwTxoAXY+Hiby8L5t436M3ZvbiuQHn05ddelldefpk5SAGerbXWpFysyMnJqZxftHnwIOUiQ2eRzxNsMhYVqpTJTGN+2P5Aekht0Bswr6ogrHRSlOoIqRUm0i1PpVxHVXCdJ4At3V43FAqYUoaycNFoJGenZzy0aW2sk3l9cXou2611KfT7/LsI1nilxD40d3bkxjN3ZH29SabgW2/9nJVIv/Tql1iF9vHeQwJhyGmGarKt1rrcvnVbdnevU2cN+8rsBnuMKS4KJaZl6KIyaedCxlNk2JsKGPPTgbLM7YeHN+HwzGQmwCGAVZARZJIx9+1I6o2qdDttsqpLIa0F9NBgZNW4s5O+aqNB4NQOf2hrgEEWzCey7nBYSfDOKonr/dTFlsDQ7ahl8tD2UGY/zR+aILdfvd6aHYTadYNhVxp1ZZ4jJBY2oOllhMxCZ6r9gwNUpLbQA09c02ytycbmNllzVlgEc9bvdgi4gcmHAifHx4cEz1ABGPbLyy+/QtYdiJDN9XXejzy02Lf4nflzQ8GVi/Nz5otFiDUq3WKfoj8MZUaqigC8mo1j9o/ab2pTaIEYBStN/nub0OsM08dmh9m7aPf6a21pvJ6cb0vX0+xHWyMP3sX6OG7/Mh04J3By9oqXH96ei/W4171xu94HsetS4F3KRojbVTm9ynmXt3arz1czsALvVnvgY5uBtMM2n3PtaR+WRQFmIZ9qLF9+BrPoTOSHwHgj2isSY4rFCscDKF5pp+bAK1t7Du65zMFd5symFKBXnql5Ts2HKn41tBYV6GJYgLHMYsdi2fPMWMI1VpRgDiCDo2GhPTT6Ef6plVBhpWoIJqqghjxwqHhKo1cLHbC6GQEKZacZU4rGcKgCOyvw4J7j59DGbqCcGZ8erDIjDcwEMNrMwUrNKwzRkQylOhnJN19/Vb77R78na82a5l6ZFqRYa/BEugbDnwa6hoWaUYy+wYEigIfvHauQe4/AHku7snSLnSqjT8bMs/Ex390UldxqBAPh5IBxYJVctS3N/4eQJQvfJVsv5MLD/VZYwhwYD+p4kKRQ0FNp9JtrxDx1oTBJ2EDkFMABYairXqtfIQR2JKUinKwq8xTRiEZNEjhXMLi5j/BBWQbjgjzcP5AfvvkzOen0pDsYSqVc5RjRB6uah/YBwGF+wZRA2CsAOusnnsx8hiWAnwoa417cY8mrsR7YH5gHtNFqNfk9roNjArYK5h/MDiRg3z84kGfu3FFHtlSZVQhGe3t7exzra6+/Lju7uwRbLy66cnD0WB49fEimCAt+MFRamakm9eizuYjktMOh85sy7L08ihk/cU4ukw+L73dmWPtnpH73smLZtazoyfBoQtYhR5SG/XsnyPclNb5FYE3vMKZKSCSwkE/Hy1uTz14mWrvp8VwdvPuwzpabhIXluIouSemM2bwmBLgybC7Xs3G7sXM5rysshYPXf3ERiCxfVFq26hMvG3Pe9/HnnpGZfZcVeFK9qs9MkMHnwHbbQ+l+p+fyquOYz72XrZzfl/ydxZJU3iIEc+faNXnjjTfkzq3brOqNvJ7IKYaKnAibxc7F5yjmA/nWQzgk2GkIVayianqBQN5FZyDDdkcmvYEIdWBZpqWJFJDjbDRhGoZpsyqNjXU5OjmWJ48eUyYiVBcHWQiXRf8AfKFtAHSoHgvwBwcsva6Gvu5U6jJGVdAx6F4lqa21ZG3nltx+/vOytt6Ueq0sb/7jj+Xk+Fhe/9pXydy+d/+edDsaBnl8ciSlYkXu3Lkjd+48w34CJMTz2+0L/s0+IAVDX0FJAHv43fSAHQRCR+KARdNVaPELsMMZemlFwFDptNUiU7FZb0izUpEnHzyQTvtUBpM+GfiFocpwn9pFyhXaNBYNoCx7PayhfcSUFLoPJ6HYFNeXjDyVZzMHjuuubD3+YvvVF8tw77imolCmGS8PYFu9jCJalu+vwlDa07NzAqiwe1itnmzDFucDc9doVKXX73JtG/V1aTRQiEPBSgCb2zvXZ1EWzJEHBiSBT0QUCPPutc9RMbgt3X6fkQhf+OIXYdQQzFtvrAuqCGs14gL3bH+sh2iWwxd6uFZBkZUjhnWDQQ9gDsVUsM9MzxnIageSHgz3IlBtO5MxWdoJD8Jl753llp4vIqXXLgY3e53i331/qOyfE4vmZTovlosplpzaWvMyN08v27W+XbP1fB89IcHGZHZoLF9j/ZmnDxFDktevhLpa+Cjd7ocJNl/+tI+sz68ymNU1qxmIZmAF3q22xMc2A2kj9NMB3plyigWxGu4eOJxPVptyVLzCQ7upE7yrOB+2MLGD7Rcs7p//O17Y1DjsGmPnmPMRXJVZE75dc2AwVwZu5oEENhemwHG95mHLHHKq0xAmC1sSzoIZuhRQMGiZCw6MNGUm4T8rHuGLTsTGip1o2uk2mWGuihd+N8PDmDaeSedBP83TloXZmsGLvtj4OMchRLk/6slauSB/+Jv/Qn77229Io4YqbkUZjicyKZRY7RSsLThYHsz0/fD7y04x/VwjmhQOAE9LA9Bp/bGx2/UIH8XJOMKdWAwjgHoWMmuhuKzIGwx4Cx+yNm1/mAFn4/aGnLHx/BqBPgBjetY3AHqlIqv++TVDOC0AyRLz9WluHWXajjR5d6Ek0yJCfaZycHwm9/aeyAd7e3J60ZNhOLVH6A72mIW8YnwYh50ow3HTXHQNfobv7TNjzBlAh/HCQUH4lYVGGUNxc3OD35mTgmeAWcIcUqG6HhyT1vqGdHt95v9BGwANNeH7CcN/AN7t3rgpN27cEmB8hwcHsvfgoVyct+Uczg6qIIbYKeZ3DCCnIQq2vt6onn+Pw9scXly/p/xeygAKY3eo45j/s3gybtfmGbTLjfGsul7mXMwf1Pixxv1KPjM4urj2w4J3qblcHOcKvMvTL/PgXWDOO1aZ1zWxDfFJgHd5ut7rZNtLsX59Wkdtfjzz4F3e2ObfyTSLPdv7WYVo396kWCAo8vnnX5CXXnyRhZIQmgqQCi0aE4qhjAGkGISKqjjskVJJ1ltrZNcBJIO87HaHMu72pTxWHY3nAZwqQbaPtLhCqVmTE+S063b4DFRutcO0bq9D5rKGUwK8mUqn09aqoGUUU6rIwcGBNMslaYAZdwHZWpDG1rrs3n1ebj37nEwKOMibyunhgXxw/75sXNuRL33pS/Lw4UMWRdACCycyGk5YLAHVviG7wTC3IhzoN2QxDmpgV0Ama/6zzBbAZ1rgasICS7gHTD3IXuSJhb6A/O31B9SV+Bvz1qw3Zau1Jt2zM9l//EB6gw7DhacjgHdoS/U000FA7wf4jVhisyNgAAAgAElEQVQdD2kQAhoAhpBPFjIYOCZBO/tPa9TPfmZyMcsWpukzQrXaqNZF0Kn6LW0y5rMrSQsgHdiElVDcqlCQMxyK9XGoN2HuQT3EK/GQDDDiYIC5Q17ZkrRam5xb1bV68Aj2o+VexPprjthNMu+Y7288JniHAzW0feP2bdm5fl16gxGB2WqpKjdu3FAGZdDl01KYCxxy9gc8rFsDWx5h3eMRgUDYG7R1wjqaLaoHsvMV2FOAkn6WvX/exlmmFb3971nzXo+k/AwPgC171lVk0DI9ae9jagxx26l+puwMb8+bHF2Bd8t2yeq71Qx8tBlYgXcfbf5Wd7sZ+LSDd/FimuEej8sACFNiXinPg1xZPidr2yv29HwtbilT5N7pNgUZOxf2t++bf3beho3DYfX++auz5wd3Kwe8i50167+BSfavzdsMHwj57OxzGNwAfWgIglFXKMpoDODJmFpZ2BueYcaPfW/90Lwumg/P8uzhejNirD/GprQ18gZJNiYLF9XJ8ffimlkfJiKDcU82a2X5k29/W9544xtSD6fBOJXuM9dai8UMWG01AJoGZFl4sHfIYHQu7FEAWrPKZ2owm2Nl16Mt/A7wzhIBT0ZDMg3g7Nh/1jaMXzgs6IuBdzZW2/u2zzx4l1VmsxU1cIccQWXXBSaAzdNonOXvs1BqJR0UCNxhbjCm8nTEEKL+aCp9Kct7HzyUn/78F3J4plX+wLTAKT0dwYqeyGNO0X84DPgb1/W63VAZT9cf12jl2I2Qx04dOKsMi2uUXdCcOXcWJmvhaB78AzAHVgsLYOzuahXbel0m0wKdWXwPJxJMgv39J8ztc3xyylDe69dvygufe5bJ41Hx9+TkRN5/7z05bytbAY4IgF6+HwxZXmTy5AH9ec6AByn0vctOpjPDffE5PjzX78nl4NwiE3DeOdB9Y+kuU89f5pT4E36Tj2C6clwB8yRQgUrFUYGcVLuxvE05TdlnK/AuBqPivaX7ZD7sNNvDtvZXA7hsfZcZYKn3I9aLV9GTV9XTKfthXu9nV3i9nRpD3K9lffCgO2QXWFKNVpOg1hdffEnqtZq8/dZbDI/VogQbBKDAlIMOwAEC3p2LHuRcQ1pra1Kr1QncHR0eysH+PkNcgbVUp0WpgZ2MHLM4+Jj0WQwCFd8hB4/OTqQ/GQlCMG/fuUN5D0aaOfKW4kKLHlRkNNSCGWBhWfGEi8GF3FjfktFJW6ajsTS3NmTj+nVpbGzIiEDZGkMhHz3ck/2TE/n2t79NAO7BgweUrSenR9Lt9Fjt9Jln7rJwBd57yHHoAjv0QxoLgFQG3mFMJkNwneXNJYjHHGcAPrXQEZh2pbLeC1YfZHapUpF6tS7b65vSqJRk74N70qHs7kk/AEgomgB2HHVPQQ8xyTCaQIfpTtCDMwXraLcEht+MTRcY1QDvcK0KuABGhc9meYT5Oqnwm0WxBF1MXi1tlrLU0HeklUARqMmE67+9rWkiHhwcsSIwWIOVaiXkvkUxKaSEUB2Lf8GUK1XqsrmxyX0E3YfDOFQKxlrbgRrmGLYQwDuAbSh8gmIij588lvW1Dbl567ZMmSqjwFyxgDiRagLsTzwL+ldKqC6vrFFWMw45c5FGA3sJhUgYRYEK9WGcsAG08jHShCyGMdt7aHag2n+ZPDLduqgz50+45oFAZY/Zf6pjs5B4a8sOwc329NfH8iGlh/KuSV1rZAL/XazrrJ++H16+x3p+Bd4t00Sr71Yz8PHPwAq8+/jn9DPbYtrA/PQw77xiNeM6z2g2Fo9XerHzYu15VlUMbF1ls8QK2BsPvp/zRkMaOEw/z3LizZ8yWsjm4j1ZrpR4flIOnBkA+M6KJFibfiz43QxmOAYIP8RpNB0FVDtjLh8F82xO7bTcDCJ87sE7M8ZtvSw0wdpg2yFEyNbLwBsPxqlhvxjeZU4knm8AnI63IL1RV7bqFfnT3/kdgncIJ1GbXEEmGP9gBZSR+wyFK0KCaBrwAZzBtZ6JZ3/PgEZ2WivaYewcH07qzVkI/3K+C2AdjggC4aS6H5wZy++DtjEXqC5rwJ/9a0ZlnoNufZ5n0WV59wyYM+ajGZCzinVwOlFZNniiyCeEynHDAQxtDScG9njv0RN585335f0Hj6SHfH6TieYwmgpZHgxnnmrOIjgeWhVQqwT7dcXnMOStH+pQICG3hnbP1igAv2AawGmYAaHIpVPWCnisuBf6j3BuXIf1hcMBhxHOUQNsjG6X4J0VxECSbAB7tXpDTs/PWaWvd9HmfS98/gW5dfs2mSioSPvwwQM6OdUynKeRgndR6OAygz9ljNtntof176cD73wbeXLKy4/lAJhe6R2YPKckJcf83puNKcG8w3fFKKTY+hU7NLGTkt+fFXh3VfDO5jC7PpvVy/SJn//LQLXU9zEoludIP81zUnsxT8/7tBOX9d+/l2m9be+Lykc7cLjzzB35rW99SzY2N2Xvgweyj7xzne4slydzhoXDLi2WMGa6hHqrKdd2dhgqi2JHODy49977ZOyNkI6gUGVRilq5SkCp3bmQaQEpDoq8xg4qwOAD02ptc0O2d65Jp9eVbrcn/a5WkeWcB/ZfuVQkAIZDFaD2aOvJ8b7sbl+TVqki5wfHZGhv7V6XYq3O6rNf/frXZHtjUx7v7cnf/+A/y8svv0yZipxoYMednp1Ir9tnaCdykgJoa621CLJZsSb0odloMvyVB1soLBR0BWS3/Ud9iCJPw772e6qsRQBdmND+cCi9fo8LUWs0pF6pS6velJ2dLTk9eCLnhwcy7PfkYoAq5mOG0FKmII2EhNxxyO0VwDsPguA6Y4xbDkFvb47CwabtDdoEAbyj/RSY9dAUKp0CQB5yCpeLGlYNndKs1cnUbNaVcYcxQo+BDffukwNpdzoseoWEfLQXQugl0lvU603qUeixejiQtEryCFOGLQJmIvQq5hjMPCvORebjRYcsSqgeAK61WkOqzQYPN1nJt30xl4cO69HuaDEp20tglGpqERTVGnP9+P6EVBv4HaA15hN6OKXnYuBMbYPszTP9GssQ04Gx/e31aUo3q02ph3D+P/+c1Ht/mQ5N9SOWZ3F/0n2fBx2tjzZe348VeLdMQq++W83Axz8DK/Du45/Tz2yLaWP00wXexUouprLjewNOTImb0jdj2/8dK/o8oz5v05iCjx0eU5yx4rfrfN/ie9N/z4fnaD/n2RAKHGWf5T3D+uQNBHMWCLS4pMAGqpmRDAOM4ATZMqi+plVHWbEUZ7FMiqzMOwPqbI3wDDMiPIDn85pZP8xoYu6dAL7YXKOPFi5r4E4G8mTWnB8nxuSBIpxC98c9WS8X5Y9/8zfld3/v2zTucTdCXRmuBMCo0WLuu4x1ps6N7TMrJmEAlJ9T3WdaWGIuXwrCnsZarCJLhi08xWaVNLLuenSYjBFh/+pJv1aVtfnVdc9Oqm3uPTBq/dKQFAuJDgl1sIYVBSctfxznE4mrMQ/BkSR4FwBIPYnW/1AR8eC8Lz/6p5/I+w8+IGiHsLDxcCzFsbok5VpFxuw38sSpQWxj9wAb5hVjBIgGAx/X4bkw6K2Yh53ue/BP8xwGxgly47FgyYgMA/xgnfActAnmnc397du3GVqFROn4HQ4mxovwb4Tdgv2yubUtg+FI+oOh1AolOoP1ZoPA3sb2lmxurjO8DI70o709gq8WSu73fgxEeOPaO31+D9m6eiDF7rPrUtU0Y+fH3xPLIC/bvNwyOeCvNxmacnb89SkHJm5PBU1GnvDVGZ8GvIvHlnaOVuBdtoeyHFG2nvM6JxUK+sth3sX9Se1bY8HE+zK+N9bZ/v2L50JldXaHfx9Tuj++P//Z6mCjzwAnXn/9dVZh3T86lF/8/OesMA45C2Cm1mrqKwFGtRUpCowsHBhcu74bALSSXJydywf37hPAQ7EHsN4bpboUxlOtjA75DT026MiTw305PjkhSLYVqskCwBtOxrJ9fUem0IVgvA1Vr8yqzE/G0qhWZ4CaAWjIxTcYD3mwBZ7x4PxCrt+8I/WNTbl284a88tqrsrG+yYOO//S33w/M6AaZWcxRWi2xoBn0BhhkZBOur81CLm2+AVIybUU4rIEshC5AX43lhT4xHyBDPHFAVCZwR33LFBpjFkmAFqogHLhUJftu9/o1KY6GcnF4KIP2uXRHA+oGgHcWOovoWBwAAcDUvL6Z/WJ70Owi2iMhbyyLLAD4ERxqjjRNB/IA8+BN8/IhhHk00WeNJ4CwGCeqQ2c7wsIljSrYdnVZqzcYdtpq1liJ2OwszOcP331POsgrjH4irx6r6FqRLlSZbTDsGfYFbJkbN25Sv2KtcfiEAh6YVzAgkVZCK91XpFopM8chgDuw9Xau7chwMJLzdkeqdazZOnUgrkH1duhYLTYCG3yslXqRZ6/RUJAPh1tVsCEvqF9Z3Arz5iqam11neXa9LRrrSP17nnmXp3e87vH6QcHEeWZe3rUxcHuZDkzJjZTMSl2X6fZFVn2sv2M7wu71ujz2/cyWtogXL89i/Zk3p6ucd8tWePXdZ30GVuDdZ30HfIzjzwPv8qqxXeXRsdqbKYFUIu0ZaGA2iiqmFGC2zHg2UMbujZV6HJqmhnmWeyZvXCmDPO9acwR8274/sRN8FWM/tT7ZZ9lcpeZLK3IpcGn9sD6mTt2s33a9scJg9BoYBMUOg8yKMcDwVOciAHVMqJyFgfJ3GJBurn37ZhTh2WakZVVhFVCykBlrw0Jq/Zrr+BhYx3+V+Wb52jIDW5+n88EwGOb30dNUfAwGW7Uo8saXX5X/+k//WCpIaCaoNFshU47hNpWa1BtrM9YZ+8FQGk0MbUUc2F8y/7LKrjr/eHYWisa5hRE/RIitgm4wtMFIGI3AZsyYdwxhmmqRD3UChOGaluPHDDBvzMX7EmxIsCLBxLCCIXCcbI0RWoOdBfCuVCkxlx1DfQIQDEfAEkPPipngfoB2E7A7evKTN38m9/eP5PD0TB2w0YCsRVQGBBMCDpCGI4UEx1NleOJarLflnzNmowFtVoADhr8BeRizOQnmFGvFYgDGmGvsXzh5cDp7s3AgOHxwWAzYN8AQjgUcyPP2BXNPwZnBOoCJ0Bv2pdnSewD24rnVYpkhZ/gBiHd8eirbW1ty9+5dOiZwpg8PNJSt39MCHMwHGZzyTJ6oamd+pcBmjIGKtMxKVHhzxUS8vPLORWyAxwa/vZt+L+XLf+273/vxc2OWXSzn4+ep0NL/x75FDlU8N/HzfHux86HXzoN3sXxOtRePP3ajjKV72XV585jWx+mrU9cqP2r5T6Z3shymqTu8nknr4+wuL2OuMranG6fugeydsLWbf5J+bzox3YtYFvqr5u+ft0PivZbWt5ndYrpUr1M02mQm/kLIJuTDqy+/QrmCENcPHj5g5VUAMQDVIN+tmAHkF5L+Q843qnUCKsgPVw75zpBn89EHe3J8cKgM7HBQ1iypLKdeCPrronMunW5PwxmrdRbFADseIBUq2ALsgXxFP8GOwtgR1ot2IDNLoTAN+oeUGJRnzGd6JMPpWLa2t2TaH8jm5jW5cecZ+dwXviA37zwja2sbPIR6+MH78vd/97eytbFBXdBHMY3ClKHAGAfk/87ONalUa1qUAjovHMACiAMoqekPtAo7ZCxEA8JvMU8Yf6fbCTlYy8xRZ2kpUGQI+ezAOIQewzNRFArhuNe2N2W9VpOLk2Ppt9tSIFusTVCyN+irvpyorsfhpMkQKzwFcI0AYTjoZCqLsepKzb2r+xPteKCPAF4A8fA7Co/gvJWFrJzM0zFXpFWry0azKdvrG7K+tiaNRk1tAdhKsBvGY/nPP/qxdPqYNz0og37Solaau69cqrDoCHLeVWp1WV/fZHg25hQ2EUBS7APMD+49Pz+TYb8ro0Gf+eoAhiI3Ieah1x/K6cmZlCpVFq6AvaBA4oggbabPwchXZiIOs6BveW3IE9jtXhB0ZWhtsCfVVsv0Sp5smdeLi2Gzdt9VdJ7ZofP3zB8AUyK53Nqma1L62uuhRXmTpaX4MPon1lF5ctVsO7s+9pesj3YgHPcz1p/xPDpNML9EwcbMm/94PdPtLgKpWUD5ZdpOdcficz7+IhhX6cnqms/2DKzAu8/2+n+so08L+/nTKy/wr/LwlKiNw8Vm7RQ0H1T8jLSzMM8OiO+LASn73pxzU7j2b74CmjfC88ZsBropvrx5MkAhbmfZGH1baaWuLLbUM33Ir1famdO2GHJrc+LZWsYsw32WeBjfE7xjSKOCZNauD2VV8EyrFFouOK/A/ffWRgYeaT4fv14+5BafWyinXaPPVpYVfny/oOhjFhyehTZ82CwcCQA+RRnLF567Lf/+3/2ZlKZFGfQGcvP2DTo3AKGKCDupNmnoWpE4GML4jwmfw0AJ5DEMZr4Cl4U2e4AG16kBPtVqpSGcBEUT8DsMXuQhsvZsPWzOzCmN91i89/jMqeac0QlW8A8Jt+FgwOhGKCsuU8MdjlJgUc7YhQrIwrEokYVQlsFwyqqxB8en8o9vviXv3Ve2HXIKWfVf2w9WXdjANwB1fu/Y77ZvcJ8xLW1djQ1q+f0s/Mz2hRmnaIOOqGNG4jvLpYO2LSzWWIa4B+wOPBPMA7BJLtodzk9jQwtYWL49hh6hwm7oI9oGmwB5ARFadPPWLYbUwlE5PDyQ46N95taj4zvQysu2TyxhJd+NUEQl5WzEAEQqwXYsm+b2WlS1LpZfy/ZSWmbOG8eL+z0rGBTvz5i5EPfFy+r5d3rR6Yn7nSffs88z8M5fmwTFEkyMFEz2UcE7L/Py9E6enuHcXXbT7GAsza6P5zAP0JoBUWFebP7ydHBqXFcH8KBjfC6rrJLs4nAXD/9sVvwap/adZ6tetge8LvV9iB160z2QT6ZPm2stef6FF+QrX/kKCxDde/+ePNp7RJgFcoLAHYCjNhL4A9zQwyUeFFSrcuvmbRazwBg6oerqwZN92X/4mPnmAHAVcJhQKgiOFDButIdDBMi60QQHJNAzqBxakhu716VSrzDUFTIZBxysaipTOe+i8ucwVAItKXMKxRzCIRQAIR1jWU7OTvkfKnqvN1Q/bl+7LneefVZu3Lkr165f5wHOeDyQv/2b/00mw4HUKzUZDwE4KQgIBh/k591nkXtPD5QAGGL8ZH8h118oDmE52XRvFQnIGX4LkLBaRfGNMvUnWM/QUyjqAfDuonMhF90u9T90FADTrfU12dnckn7nQjpnZ1IWPUC74BwMCCQSvAugjdkUDCsmpw4MxxLtIgNtWYmWGySrhMxDUdhGIRyZB2nQ/wAex2BYDphugp/RDrJ7RZCaYq0B4G6NYchrKOAkUw2Rhp4rFOS0cy4/+PFPpdPT6q7GTjQ72A5l1TYosUgGwl23tq/x39baupSLZWmAiQd24HTMw7726RHnoVGryTXotFqNIcht6LshxgA7UQ8q6w0UrdIf7FsFjzUiA8gkwDsgrtUaGO/KcETo7P/P3pv92JZmdWLrzFPEifnOmffezJtDVWZVZhbVGKgCuqqgobox0G6hVreEH5D8D/CGeOMBJJB4RjzgB0uW5TbGjW3JBuRWG9wNRTd0zTdv3vnemOczz8f6rbV/Z6/zxT4RkVVkZmVlRCoVcc/Z+9vftNfw+35rLYwVe9oKj1jUAQtVzBJtBO4oY0z32dX+uyTdkqQj+Jn/zuzROK1N0vvvn+XbmKWHQkCM/TtL9iTNQ7KPEF/p/QA/T2EfyLoLdcz5wbuE3kUAbNL8h1fPmquTrZ6fNW/Zcqd/bK9d/FzMwIc7Axfg3Yc73z/UT/s4gXezhD/G4MNmZjm8VFr+d9jmLIciySlJUvJ+s5zlnMwC30LFGbbJdo1RNM0e9HMBg4P/e6eCf590NKaNHYamECgi6GKGwHAKPEQfCcjRYMRn+BtG91SIqAvpVGDIMY3ooBN8wG+G7PAzGqMMsYxzspmjwzmx+Y1Zd2YQGtiIa9Rwx+kzjXEwuHpgFQ5keb4k/91/+69luVpV3291bVWG44Ea1siNl8/ilDofhQKnFLizHDd2Ys4+jBG6E/3oOPX03YWbaX4vY+jBcFJwDrlvYMAjHLlvzAM9rQYTAyfzAzvBZpgnx2/GuOXk4Xr4uZ0YnJLWcWjgTsqSSMP5YrQiC0fQCSGDkTl8NHcbqsINR8rOQ9GJzYOm/JdvfEuePt+QWqulp/UI8/LVasmm82Au+kdmJ9eaIdMEcI1FZ2PnWjFfneYhjHLcYcxkbfq/+Z6RwWnAs6075hVMO1yDZ9Bxxt9wpC1HDwpXWJXboYzVAcb1Fq7VU/YDADo8GyG2Kl/SGanXGxo6BCf8+vXrcvulWzI/X5H7770nzwFutlrqZKCasPYxqvqQxFAL3xEvw8yBjn94rZdPXPvQmfF7c2qfJhTWOI9DQnmaZIQnjYvvf1I/wjH5OfByO2mcp7UX9+0CvAuNm3CObd9MA2Kx43qymMl5wbtQLvn9ebJPeO8J3hE8Ca/SN2LyYax7Z+c8DfdIEnjn35ckfel1fKjvTRdHrNFINoEx97nP/4i88uqr8vTpU3n84KGCVRAEc/PzeiiAwwHIDOo5MKEI/EEmzVWqlsszYqUdHBzI3taupHpDKeas8qimKEiLlEsFZfUdHB5oe9evXZdipaiMMIB3rVZH8pmcMuvyxbwVFogYdlp0IZ3SyrWWmiFiv45QQbQb6VHYGAgPzejB1sHBvgy7HVmrLmkY7NLqmly9cUNwJJZHXrlLa7J2ZU3efffb8ujBe7K8sKwVUDs9gDcjBXEwnurCnMzNL7hw3ZHOiQJwCP3tdLSvXDOw8SBr9eAAQFpKpFgoW547gJcEt9IZBeHA8Do8OtRxQ1fh9zwALOj74VAOkYtv2JVyoSADFMIAg6w3EIQWU/aGEQCp1EjBKYQo4z3A2vMQRnVHxLADe84fNGKeNKRWwbuh6k38JiMP+lZlZ8SIXJibl+WFqsxVKpJHChFcC4AVa1gqypON5/J37z2Wdq83Ocz0dhb2JSu0q82BPH7I36thsouaEgKVf1EE5ebNm5IvGgMSEQlg0ymQCZsOzHOk80A49wjFRZCfsK/RCb0B8hdaaCyejT2IOVe9mcHhZ0HnBsApQmYBvObzyMVX0L7g4KvZrOtaJumNJN0Q68TpQ/4kO/0s2z3UKT7lRPjOJ+nW8+jKWf5Bku48C9Ti96e16efR+wBeDup+SDjc8+3OsiGSJLJ+dgHezZyaiy8+WTNwAd59stb7Ax1tsrD/wWTeJTlsHqya5aB6xRc7HrFRTaV/mgORNE9nKdRZipQLehZ4FxsjcbUr70DAlvagJa/3YAVPW/19XnGHfcSYPIDGSl+4juOlIRgybHgNwZgQRED/2Pbk1NqBbbzPgzscn+8Tv2f7HrxhiB2+s5DL6Zx6BBjRF7Lu8LfOWXTyDeZbIS3yy1/9Wfn8j3xOE2SrIZ4G0NWV4WAkuUzeDH+Ew2QAmFliaBikVuXOTmrhINlPlOcIOeH0IDAC+CKXU0Nk1Li3cFhUlrUQUqv8BwYA+q6AXeQEEITiGmMeuPacG6wJmW/4zEJC7CQS0AVPWi182Cq+wuHBd5Z7xsai66DAIw7OxxoiK+ms7B8dyXsPH8nX7z6URrOhgB4mSsNso+TbcLIInHoAjvuFfeZaa9hXtD4Mk8W/cS9DW8moC/cFgUx8TvCZ84LxMzciWSycG+bOI+uOoTNzc/NRIZC0lIolOarXLNwHLMvxSG6+eFO2trYUvEOlWrBbAAAifAjgOtpBAnE4J0fHR1KZK8uPfO5zyj54+uSJbG5sKLNDDeLISQMjA3PH95nGMt9b/07bOxWDd96IP+mAzM7j42VZCOB4454y+LzOj1deZ8nLWQ4Ixx/2K+xDUr9Pd4QuwLvQuAjncDZ4l8zx+7DAO8pU3/+kvlLOer2fNGZ7104y2ZNsB6+Xk8A7L3sJ3kEWvfzyy/L5z39e8sWiPHn6RMG7Pgr0ZHMyX5nTnJlgmYGZS/mHitmUizxUQe449BV6onZ0LNtbW9JvdqSQymoY6gg6KGvg3XHtWMP8cS1CGAEezlXn9FAIcZFgiqVTYItRd9gRDvQQOORgVmOMCnh1uwqaIXQS+qjb60SyRzPbauityrmDXVksVmS+WBaIpqXVVbn58h3J5ooCyZ4uZKU/bMuD+/f02VeuXNPnITQT4B3AzOGoLy+9/EpUWdX6hv7jwAl2x9Hx8eQQDsAdADpU+FabJDpcKuRKUWimsb1UV6husmDS/YMDPXSD/s7mc1JGzrZSWebKc9JstWRj+5nkUPRIUpLVOFYUwTDWIXUJ+qXFIDRVyFgrAiMlRCY6yPO2Fg/WuD9iOyrezWp/ReGvemja609y4kH75rIZKQPAnatICQWiVC9nZK5YNnsnk5aN3W35y298WxrtjhWlKBT0t7HbplOI4MmwYYxljxBiVKPNy0LV8twtLC3K8uqqrKyuCA4iwZjDHkBf8tm8hk3DHkFxk0ajI6ViWcG8vb0d1bUsOKHRGrAqbPInlddRMAPzf6jg8kCyOeTYzWpqEuyxo2MAx2YPzNIfXA//XoZEaa9DzqOTknXnyRyf0/Z4fFDg75+lT0M5FOrZWd8n9X+W7vRtfq/gXZKPcJYun+r7BXh3nqW8uOYTMAMX4N0nYJE/rCF+3MA7r8SpQELQwhza5JwGSeBdkmF/HuV0lmF/0rGYXtUkwz9cdw8ohqCbFUCbZkXYia+x2eLCB9NVbH07YR8J5uD+pFO4aeDAjBnOdWyMThuIBGnCsYQgBNpCGwTneD3b9aw59ptjMaM0ZiLSSLV8M3E+N8+6IrjD54JKrzb6YCjZ0UjeeOW2/NIv/aJcuXpJE0WnAO7hVLzXl9TYgC4CgAC2EAEORwKOAccGg3/CWIg6bWQWS0bNMDtj3GHN+lrpzvLlwFg2wE6N37GFTgEgs3CaKJdRxCQjm8yvg5qASjEAACAASURBVAdCjbUHQzhm5iGHEtgMqEAHRw0VC5WJoOFJBiTy1FkBK0lJs9uXeqsj7z54KI+frcthra4hSBiN5p7L5zSfHZwCMgpxL77jfKEvBGsJqGLN+BnXxIfcMvSMe86Df2Tncc/4azEfzJ1HcI/fE9ykYwWHBeAcnR1L4g1nI8q5pYVLkM9pQdcKjk51cUH7DScJ7A/8fenyFXWCyQSE44Q8TMe1mjIkyqWSXL58WZ29J08fysH+gTIWFDAlh8h5IKE8mpZvUWBWwMJNdkBimeGdHt/+LGfDXx87BQZSTzsUkxFMPk66N8kJ8fKd+5ufhf3y4+M1Xqae5uzZsy/Au1DfhHN8GniX5DCeF7zz8jvsw8l/Y48xFNH2lj17et9ZsZzksFl/+OT3ld9vZ4XNJtlKs3Q4PweQg5x2b731lty6dUvZY+ubG7K7t6cgRyGbk6WFBdVdyJfJlBSYRzCXcKhD2QQgRBnH+aKCb816XQ529qQOmTNCiKxVCk/nszIAcKdFBzJavZV6XfOV6jkTQjcRUopDo5GUCkU9pDI5GeefBbjFPQFWFOTj5sa6AivIzwcAz+RgTsZp0dxw21sbkpWUXJ5flHwqJ6lcTi5fvyGFYlnDVnPlkmSyY7n33l0Ffl5++VUNOUVuUbAOwepD9dkXb96y6rDIsxfJ1zzYdumUylqMFf8jnyiKPbXaDel0kGMNVcWzksuiEnlKATgU/zCdY/lJMS4U7AADHXpPmYd55L4rKXCF5+3ub0r96FhSCANFKDLmTotLWI46rPFE76ByvFbeRdoJPBvza0UpVJdFKTomrPa06WDo1j5CTiPWHebD8txZ6KeG/ALQMyWkYJ2xL0tSLABoQ6XZorEnM1nJFvPS6LTl3/zFv5Ojel33DnUQ7Tke0unng4Ee5WGfZbJgXxYMTJ5DDryS/l9dqFpkAfLGolAIQrgjJiP2N+YQYzg6akg2aykwul2r0g59iLGxH9hrejjJtCqonFuw1Bq4B3sJc4R1UuBbhgrmEnhMkhUheJeQ4SCOhAh0atI7HeqVWFckS6okAO/9gnfn8TdmjX1ahiUlcziZtiLJB/A2/2nymfN92txNGwSxjXDWOM/6Pm73Imz2bL15ccUP2gxcgHc/aCvyMe7PBwHeJU5HVF1r+juE7U3nI0gyvj3ok9Q2ASsqsSRHMRxn/O+Tr1N0kGvgSuQfnKWokp2GacZc2PfQ8I8VV5ywPgwFipWuOSpekeLfBHAYpuG/t4TJ5vyYj2O/DQS03wrw4CQ5AOUMBLL7abhi3icgVVBkJGbRxYUjCLKSWaVGaWTEcW4IrtBphHFrYzJQTw3hqMBEuCZwgPjjGVm4nmMiQGQOUTbKR2eABgxFdZbGKUmPx1Ip5OS/+aVfkLff/qyUS0V1MIaowIccNUMkys6rMWvMCJ0xPUVmjhYF2KJ8d3Eif5vrGHSEMWsGu64ZwkNhDPcQNouQWTvZNiYfgKOOHV5HIbgAx/B8q+gWh4/je4K3DJHRAhGoaIuEOnoIbrn4tEAFnLlMVnPqKJswqiyLMYNVoYnDUaWv2ZJ7T57L840N2djelXqrLUgCPhxYDj0W58hm05PnkCWHMRM8nVShi3LiMDSaocxca8/UZO4cDwTqLo6cKDqo3Jf4jvuJDjD3B+4hsMl8ergWTgJDfdgHMOkA3sGxZMXbylxFQc9avSara2taYQ+OOQpdYJ6rcACzWQ1tggOkIW4o3NEfaCU+rC8c4eXlJZmvVqR2fCy1el0a9bo68bqTo3Vmn71hGx5OMFybeXnOAstsrewh57nWywMvx3w40fTn09KOYIs/cKC89r/59ywAcfoZJ5kOIUiTBDB5OZuUD+0sWT89spP/SnJAkl2q5JaSdfLJaxP7eVbnnJxOBflmOffJgBRBMX3joqdMM1G8E3taN2bpyln3pEAnm+QtilMTnBe8S86ZFefNs/WKdSJliu/PyblmkoGTxbVwLXQOGEQrq6ua2w7J/QEyPXv2TPZQzbTf05xil1fXVCbi/ee84vADP2BDEf6BXAH7CTIa8r/dbMv25qbUDg7tMAmEZwBV+bz0Bn1pjwYyv7igecQAHgJY0vQV0Nk4ZOmajgeLXKtt5w28AzgGoAuyED8A+QBWoY8AjSADNzbX7RBr2NcceJBXECaZPFIvjGVrZ0vazaZcWViW+WJFOp2erKxdUtAxCxYYcswVc7K1syHH9Zq89PLLChghXBZ9hN47ONxXUGpuzirOYk5RUKFcmZP5qlVAVUZZKiVPnjyWZr2mhyONes2KEqGIxRD6Zqhj0GqzYNEVoqIMuaw0NDy5acy7LHRfUf+fq8xr292ezbGyxgH8pVNSgg2EgzYwE3HwFdlAqtOhKbUYBA7BMpJHvtgIUMa8Q69gnGCXMQzaDskMnNOcupoeA6GsUd425mrVglEACJH3riCVMsA7q7ybz5cULMWeK1RK0u735L//3/5UjupNLUYB3a52Q5SWA/RMBdPQH+QJRrhyu6c6TAtYIIR4rioLiwu2dzJWoRdgMvYGbA60pay+IkBU5CXsSbPRlmazrXqv3QEI21eAF2NXHRrJHrIJtfAI7I6slkBRvYm9pMWloirxKOyC9xwAHsagOYknduhJUMjkf/zmelk8refiHISh3Jl1D21m5iA0OXHy/fc28WlAV6jX/XPPowPOD3TF6XC8Xg3lNe1xP09hP/jMWfo5sU8fGPPuxMrNUCEXOe/OYRZcXPIhzMAFePchTPIn5RHvB7xLmpOk+2cpHurU6e+TwTs+i9eeptjMWI5CAZOO3QJgKR6Hd6nsJAeOAk521UAZ8YTfDCPflySnMMnpSbpullNAB9enmyKIxWp7BhSxL8ngHZ/Jk2n8m/33rCw1zpk0OQrFpAKnI0fwhP+G0ZnEWvJ98g40x8Rn8X6CdtNUfmMN8ll+vsmSC/eBNyIIKqpBPCmkYQ4+AUP2jXmEvDFiaAkcltTkxPsfvfFp+erP/YxcffE6SAOSQhjLYCi9wUDZeDDGNXQFwOegp4CeGZdWJZYGq59XriGNJHUOIqajFjJAuKxWk7VCFfrdyHLgAETLpOJwV4Tr2il1Ro1mAnVcezMw03o/nDrMETBQ5rtjJTwUpkAYDIA8Swpu+W0UKBuL7B3V5d7DR/Lde+/J+u6usQEi9h9/cy3w27Ps+Df6QvDOG7X4m2vG9SfjjoAfGZl81ycn9xEgiM+5t3iN7fuo+nH03jAMl+2F+8qzQdlHODD4HGFbcGC5l+CQwKnAc+erVQ13wlog8TfYIrgW9xmDBo5XWqv6sS04q+vr6+qEvfGZT2uI0e7ujjx79lT6UaESygoLXQ4LQ0wz7jzoMO2omPHu333/3iQb6/H6nuXcJOkF/57Ga413MU74bim0TjKkw3t9+2G/QxDzPHo7bv/8p/en9ek8z3w/4N152tO1dgWLznuP132eaTZLJ4VgqAfeztL9Xn6Hf4f3hnrePyccW9in0Fbw7wG/S9bX07rG762kNqb7HOeajT+P8/Hl8xm5dfum/PgXfkrDER89fChPHz9Wmc7DjKtXr6q8Rqg9mHSFXMEqs6OIkAppY5iBEbaGohLK9M5rVfLdnR15/PCRdNttDUWEzgIYgx2NXG7FSlmBw0q1oqBer9vVQwPok3QKh1YmD6BnUCAAbGDIQuwpyDXNV4bDnBzYdl3VBQDCAMYgdQAPhvD+AdAbDI0dh//r9WPZ2d3S0MfVxRUppvOyVF2WYqmsOc6gq8AeT+dSsrHzTPLFrNx55U3NF4p7lXE+GEiz0dQqsAhpBYhTxkFIoSwry5dlaWlVFqoL0um25NHj+3J4tKvziP6BFQi91lUWnjHk0C/kLUWfUIDIDmG6cnBwZLKZzD5lnc0piJkGoHh4oGArDuIwt5nBQErZjBQzKcnJUFLDgdmFOAyCPsykdQ3BeCwhBBRzCiAWDDMwynAyHB02KZinxZTMfrVDybGuSX9kVWeNpRbJKQCkUVET6AroJYRVa45dFPxA8aXqnDzbWpf/+f/8Mzlu96U4tyT5UlltimYNQC8O//qWZ1efm5M8wLOItY09gP+R9w7572ALKFswlVYgkKCu7Us79AOgZv8P5GD/SPfTaDyUesMKiOAgr1RCRdslTQGCPYjnYW2yyB+MolZgII5HCizzABPzimfgRyvRD7q6xjzos6JbdtAd6jv/3nvZHcqDpEqk4b1edoQ+AG11Lxu8TRnaqyefPy3daFcl+RKn3Zvkm5ymt5PkK5+dbA9Ya6EeTBr3CZkbVHU/aw5O6/fpem6WPr8A796/fXBxxwcxAxfg3Qcxq5/QNpMMcFNo53M3zjLg/bR+EOBdqITozMVg0smTMSohu9e/Tib8jWtk3zFHs680FSqx0wz9JKdhlqMUOqYcQ7LDNL0+BIS8YoyBCPuUDEUaTmQq+fnwxoNn1hFEYV/4vDCUkew3roMBBnGRCDyLIAvBBBpfBrjFAB5BGII/3mnjXIXGEftFVpWBWHGhA7bBECu/T9BPY5xZYm6EhywUcvKTX/wJ+crPfFlKpYJV2mPY6nislUZpoCPMFAa0GuEagmvt4cefxnK+CTASaFP2HUJOOp2ocIYZxNiVAxjzAPVYiTQCpDle5q3hv61Sm4EjYHupQxQlwc5mrDqqf1eKhVxUwAOVZrHvUzIYp+Sg1pBvfueu3H/8WHb2kMR7pMnFCXpxjdAWWZvcZ2SBYgwMWyUo5xlxdGYxL549x70SnmR78DM03P13fC+TDFt+5sFp/A1nikwPvz9xPcO3wAbB33QuwLhbWFpSJ13ZdCurE6bn2tqaOqVwtsA4ACOPziR+43p8X6shV15Z3vncO+os3/3uXWXhmYMSOSfYx054JDkJoTymIZ4kh2YBUjanxsr085RkdCc5RklGvrEV8H7TUaRcPpk77bzgnV87L1PPAvR+WMA7VieepU9ON2mSq83ynmS7IFmXehmapAv9fjiPvXCeZ88am7/XywavS239DWjj+3GeMUzr4bhAU6xTzF6oVuflzTc/LW+//ZYc1RryfH1diz40a3UF7wD0g0UHWQfwH0AIDpO0CqcynK2ATXluTit7gqGHXGI4KKrVGnKwvyc729uaIw66CJVStYI48tgB/BtbUZ1SBUy6vAKDdihk6RfUsomYYNBX6APAEfSD/6vsTWeUkQdAjOx1FBFogcUVhayymBJCXaHvcJgEXQN2Xq/TkflSRV68fEOa9ZbkcgXJI6/c/JxUF5fl6gtX5fGzB3L/4T354he/rIUL9vZ2J2G425vb+hyAd5cuX9bcfVpEKFeUV+68KVev3BBUY79//7ty/+E3o+JA9QgY6qv8xHxOdGQmIwvVJblx40VNe3B0dKj5SJuttvT7dlAFZtlcuaLPAVMQ+nZ7d1taSHvQakmlVFGm2qjXlUJGJI8wVrDt9SDLDljwPABW+YKlocAhXyZlle0BVOF7MAOtqrvpWr4jtL8YRuvtHDD/KsWCgpDIeae5VVG9F6Bqs6XMuXylJP/PX/6/8ld/93XpjNJSml+S5bXLxmzc3ZLdHTAJLfedHeFZ5VtGSuA32lxZXdM5gm2jefyQv1XTWoChiD5YagkAyyjA0Wy2tFjF8XFNjo6OZWFxUdqdtjQbdbWFsL9QWZbPwbrqoWUfh6BZyeRzltIjg4NzK9gFRiieoaHiuawUigbkYc1wkGbvrh3+eF04bdNNM8tP6quTfo6XCUm2/rTsmWYfh315v+Cd3wfefknSiUly0gNvoYxM6otv4wK8O11jXnx7MQPf7wxcgHff7wxe3D+ZgWRD+QcPvAuXLMlID50Eb2yHTgWNImMf0IE0Y8CcTHzOk3kDQUIHIHSIacT7Z/EagjhJW8+DC7FDYZT8EJSbXq84vw8+99fSuLZx2lPZtuZNi/KOEGDBd551RGaTZzz5scTzZwURDOiYfg77xMq0uEdPW7PZqTx5scESG2E84fVzE66hn2+0TdAInxMkCsMC2R5BRq6pGi5qfKeVqaBCFoyGQV9euHpF/tk/+3l589OfElDsANLBaVIHB4YlWG+aE89AQhirNhmxYRcaRn5cOi+sRgcnC6w7hMtGScLRGRjOmrMmWkc4Vgg38eCd5dsz5iDWGO168M8y7CE+Oq7wi36owY4QLWUPwAnsy/7Bobz76Ik83diSvf0DaaDaHhw27Kcop5+fO4Yl4zMCdVwvgizoK8FePFNZIBG4STCQoao08rn/mCOPbRH847qH75UHTQnC8RoauL4NHfvQnAz2i7mCcB/+BmCH51uVw5SyGaoLC1YpT0PNsjJOpWR5eUWdGySeX15e1nWw6pBw1tta3ALPArsFDiHaAoMEDj6cNoTSXrt6XZkn29vbGk6mhYGjvEehc+HBzVkGPcbgwVq+c7zeA15JYYb++yRHYpajEF/LCtXG+pk4jwlnRKe1753Zk46Y9WLW5379oytP5E2bZRqcZ8ynmRXnOwp7n4ZJQkXgZH2eqHWmCjScppf8d2H7lAFev3i9y3nz+oJ/s91Ql586jwljDq8P++j1dCyz4ruSdDR1Szg+d9eEvTa5Ni2ysrwsb731tty+fVsBhufrGwpKgS3XqDeUZTs3X1UGGoZCOYj3C+A+WP9ggQGoQohoajTW0Hu8+igKsLuzL7WjA61UDXADgA30a7ePZP8A4IrKotM50KwkKOYATCSqgBqx9gEeGRvNcsFB5wF4A/OaBzvxASZCa9s6dAXpUqIyCeMzJrcdLGkFWg0XzqjcOj4+lFwqLVdXrmgqitE4JblCQQ83rly/ocUQDmsH8s1vfV1u3npJLl26pIcYCkqOx1qhFDIQem5pZVmr8RYKOWUOvvzSp+Wl26/pvKxvPJX7D78h29tbCkSaPWKhxcgjCjnNg6yFhRUF79BHzBueVashVYGFFFerC5qPVENSi2WdPzAZtwCWIi1CZU4LV4wHfQXSxpDjCGXF3GVSkkXRCgXnEH4K5iIP95APD0WPjL2mzLUcgDekyiDLGbZalHYjOkSmrIS9glDckoJ3Rf0f+gPz3e0Ym61Urkij35f/8Y//WLYOj2WUKUhpflnK1QUFgZEjcXPjmTQaB6KWAlJnjKJ8yNGxEPfE4uKyVptdqFb1WWDedXt9q0qrIcYAnLNSLqNSe0bDj9EWQLzDw2NJZ8DYAyDX0zkGAAy2JQ6xLI9sNOYoBFetpfFYwWbLGYy8eV3d49jLyvJLR+G+2ayusxY2iZiPtHeT3n2vL708IoAfyo9pXRgDq8ly6fzg3XmkO/sayix/r/8u/Pw03ee/C+Ubv6MtcdozThtHkp6EvRimODiPnj6pr8+awQvm3VkzdPH9RzsDF+DdRzv/P1RPTzb2f7DBuyQHInYITxZx8M6EB01i5R2Ddzg9pWNp4B2VdwzezVI8vu3p50TVTBN2jh+Ld2qYGyopp0bcTByCFjoZ08aMjU8dBBjZCFtw1VYJ1OH5BFeohJmQ2TtnBFYI/JCFZGBIHMaAe8wRsPwo7AN+Ezjhb7LuOLcecPHhkLOcRe8cKrAysHAW+zzOPcj2GTLG9vB7hJDpiHEAAExDp7sdmSsW5LOf+pT8/M//rKxcWlXHAM4YrtVwJYBfUUELOEBW/TM68Y3CdyfGakLogTpFUbis5dcZCSre4m8WqgBUqOPROTWwkOCdhu1ir45jJglChxDKoqxDgGYR+9CSkccGJ9rEGrd7I2m02vJsY0MOjo7l4ZPHclxvSL3Z1jAgJvZWdlrWEkxzj3Gd0ZZnvjFkSec2KqqRBAr795PgnQd4MXdkUnJfYvw+JMrvT1zDPcr7+M4QDPR7nt+RAaggaVStmGPkuOAkwXHBD/5mEnlUJyxVKlGI8lgQEqegXsRosWsX5PioZiy8fj/On1epSK/fkVazKVubG9LtdeXGjZty69ZtnbeNzQ05QOgW8gpGFXy9kXwWeMfxJQFwfEdOGv1xPrlQ3iUZ6KFo8/I4NsIBbrNYSlR9OQgFPu1Z/ruk9s+rmOP+f7zDZj8I5p3XQXyn/Lwm6V7/Pe73MsC352V3uFazvgv7k9SnpHUP9Sqv8eBdqK+TbKFQ38R7OarAHYGJkDdrl5bk7bfekRdfvCXtdldD4mu1Yw1ZtbxyhSiHWFZDSCGXj4+Ozd7QQjhtKQA4KhalPGfsr/RwrL/rtbpsbW1Lo96SXqshPeTFxCGY6o6+FMsVyaHNESqeWqgm+pROW+J/ML80LybCVTOiDGMwrAC+6LhRsEAZTpZvz36MSaj3R4w65CRrdzvKfkIxAshK6inoHOg95KYDYLO9s6n9rJbn5PYLt6XRRNqBksrB5ZXLkkP+tNRInjx7rCy4d955W5+Fe2FTNGoNLWKRyqQ1ZFYLJ6RFCvmirK1dk0trVxXoPDrel06nLpubm1ZEQwtcpKTd7EzSSGhI58GBvHDjJbl587a0Wg1ptesKODaaAEIRTpzSHHuoKl4ulRUMwwQAAHz0+JE0mk1JlQrSqNUUoFuYn5dOuyWlbFYqyH+bGkk5l5FCJiUFVEwt5LQtsNbwo8UmItCLekEZaH1jres1WDMCryk7bkMfEDJdyOc0Jy0Kh+DfYMUB/MOYcTBUmqvK/WfP5H/4X/5Y+pKWXGle5pcvSTpX0HVut9qyv7cj+7vrMhp07TAoYt+pjtaCGBkFScvlOWX2Ebwr5vJ6gMiiYNgnuAe5XzX0F6G747G0WtgbR1JvIHdsVvdGu93UFCJ6+BelkUDbqnsQJqyFucyewOdg2IFNCB3JYhWYBkwj7lEWXz6v64y9oqlFIr2YpIe83gv1S1LqAK6Ft0vC++LnvD/wbhYoFsuVOF1F+Hx/jZeD59WFs8C7pGefF7wLr7sA785rhVxc90mcgQvw7pO46h/QmJMM1h/EsFk//CTAiwosZKqFRvs0qMbccR68i0Jn9SOCmPbK+XtnOTlJSo8OTdISJo0lLFJh901XjCXwGDoXBDRwBwET3EsWF073AcYYs82McrKZ0JbPCWZGj41dQRvNzxL3g+2TdcU2OU4aTVo1zIXgESThXPH5nCc7JY/D6dAvMq/8fCUZN0ltWjL/2Nmyv60yH+dPQUow77Swip2SawVYgID9viyWS/KPf/on5Ud/4sekuljVzwGwKXAXFa3IKlNSKVIa/qoGMYxyV1WWDBwyFvh8GKAA8JAEW8Nj+0N9Pn4UKItYGijwAocF68bQXw3TScNhszBMGLVYtl4XIK0l0bYcN2BOIFG5FQDBqT0APlz/jbsP5fHz57K9u6s57pDTz6rNGhvEctdkoiIX6UneGjwbYBb6CIOaYa8E19ToTqf1uWR5koFHQDd2qKf3FkE//o73xzRATIacApoO1PNGuG/LG+KUG9xL3Cfe4Oc+wfiY747GM56N3EMA78AsWF5Zkb29ff2NtUYS9atXr2muHrw/yNkEJg7YeQBE5ypzOmdFOIUNVAdMycbGujRqLQ2ve+211+XK1avy7t27crC3ow4+94U/JaeTN+ud4HvB8YbyK3Rw+M5wnLMAO/95KN/CNnEw4tnM9k4n5aOJ3/2w/XAcSfrrtD5NO2Efb/DuZMBxXAjnPObCrIIV3jE8799e5ocMcL7fSc6w/8zLgXANk+T+WWP0+jrUsxCQlD9ep3k5QNkV9ns6cb0VLlpaWpSf+dkvSaWMkPqerD/f1FBMvNMIgwcrGqA9mXel8pwCUwDByLDvdNta3GZ+oaq/sb7VYlmajYZsbe2oDGnUm1oJPZ/L4uRIDo6OZO3yJVlcWZXhOCX1Wk3DNFkoAUUfwDzTuQXQ1wXAZuGtyJdGIETBvklYp8lRrTAaAUooTJDNpJUp/GzjubLutII25F50kINxQs4DXMLDNnaey+HhvmTGGXnh2osKWAIwXJxfkEKhokAlwiRb7aa8d++ufOGLX9RCDKg0i3aPD49lfWNDbQGEAAMowjjA6FpcWFG9g0MPFJYol1DYoictBeLaWget1+0rCLcSpTG4d++evPGpd+TlO3dkY+OZbG6tKxjYaoGhZ3lmcT1Zbag6iz0CJjoKjWzv7UppoawHKQDOAHTBngIbroAqvf2urMyVpZAWKeWzMlcqKWsS4B3BVBx8QQ+g72D4QQ9jnwDcUoakFufCWiH7m+k5DbdFmC3yzxXsN20OgFwITQVIK9mc/Pu//pr86Z//uaTyJZlfXJP83ILMLy1pMRJEmIIN+fzJfWnVD/QgyPY4KsjyMAWhsHkplSoa+or8f5oDMY98jFll6AOMVtmeSmkuO+ZIxDjw/9FRTQ4O61FoK5jqYLN3FfQlqx0FR8AcpG0J8BEMQug/6NNMHnOW0jawFwAaI5QWjFHMCdYF7xN0yMHBvoJ807I9lg4hsDdtW57UPyf1Vhy1wnuZf3aWve/1lJdTs0AxXkP9HMrdWW14fX7aPeHcYA5DGwD/5thn9TNJt/p2kuyEC+bdWZrq4vtPygxcgHeflJX+EMaZ5Px8v+DdrG4z5I/f27PPV202dLK9YR4CPWcBPLGSiyvOxX1mHg32i3DLSVcpVH7T47J/Jc9v/LTw+7OcUTpG5uhY+COfo/dG7CutoBBVZh0M+mpoW1gO8rFY3hUqarKUcD0BDz7HwlwtTxWu90AJADC7HuCggVX+e7ZH4MT6aRGldNrRrmffcSxk3pmDZeAdvyOI4509P28e1PAsQV5DgBPtMMSTxozNmRUFwc8ATEIkqRaRKysL8k9+7ivymc9+RivhwVlAHho4NXCYxgiX0f4iX571V5OPKyg30rnX5wAUjBJT48RZw3RTqLaGaqQI87FTaO2ntpGScVQNFn3LZC0sivOqIGrkIMAJaLSbgFt1zTKSUaPXAB9LbD5KF6TTH8jmzp7cf/xMvvGd70o3KmYBh43zQyCLbExlAUan55p8O3I01MFBJUNlelhorO8fwTtNiB7NqwdT+TbwM+61MNyVAGHS997B9nuVDqlobwAAIABJREFUbRB0Cx1xzjOBP4yDe4H3kr3H/mu4GhKap9PqXCwuLimoifcLeYLq9YbubzAYDo+OZHllWd85rC3CkTRH3sLiJORnrmKhSZga9BPOSrt5INtb29Ltj+RTb7wtt19+RQ4OduTRw3tSOzzW1xshW3DwhgoWR8BzFJIaFjPwDkmSgX0SJDNgO/wJnQV+752OWQa+X0/u3WRjP2I7YxeTNQtA3eUoS3rGaeoy+fo4Z5K/N/HahEJISeCZyqiEjlhuprjIgV1y0nE8S1/4phPXZ8YknLfdJEBv1r3h514uq+wLDmC8bA+76dvyup7vYpJOP229+Sxec7L9aTlvfZ8OkQtlykRPKktJ08tJOjWWmy++ID//8z8nC9VVBeTAAGPIX/3oWIsfAKzHfkGlVC2WgAIS7ZbUG7UIAOvLeGjh9QA18Cxchx+0WT+uy/HxkQwRqj8HUCkrB0eHsnxpTfIl5IHLSadpFT45dh7mQP9b1VVNeCCFbH4CuBgwlJcsCgNE9oQCQ1pYAay/vObbAydd84H2+rK1vaF94jpBHkL/4zdYVNjnsBlQfGJze11lZHW+Ktev3ZRMOiclhEBKxKDKWfju/YcPtbopQDr0BXnuDpEL9LimDGYAOkg3kM2BfmUFDMiARhVSPAOylzn41AYQFGhKyVy5KteuvSjI9bqyckXvffDwrhzXDrQIFYAlpDOA7CWwBnm8srQqlSKqrWblyfoTefT8sYJs6DvGB9APMg0hskDGUsORFaZIZ6RazMi1xYoVv8BnGVQOFkkXMsrQziGsNJ2VQiYr/REOtuLCSli/bARQqf2DVB44cI3WCkAq/sZ+AusS4bBzC4vyfHtH/tc//d/lW/fuS3FhVRZX1qQEoHRuToqVip6d9Nod2dnalI2nD2TYb+l+UCPFRSdo6Gy+qDpqaWlZ5uermrsvj7yMLtcu9in2NnSNHiDiAHQwkMOjY2m0ulKvNVWH9PoAepvS6yEtBdImjJRdvrKyrHYUbBcNve6henFP0pmUlMrFSdV3gOH6PrW7+huMPpMLyC85p4eLYFVCr5rMiYFIb+slgXJJlWmT5JrJM2MOYqxJJAHanZRZoc9ylrzyuvQ811K+hvpqlrw+qePjw1Lcw4PXEz5F1JkkXX1anyftfORhsydn8/3aD+dZj4trLmbgrBm4AO/OmqGL7889A8mC/vsLm5318O8XvJvZbuAkJBn64ThDJ37aKYpygzk3LEnYk5Hj78V1vu3QAeD3/HyWogzb9PcRGPGUf342HkU518RAMRjuYOsoSITEwFFoK1kHeA6das9E80qZhiXBOzNKDJg0cM9y2Hlwz4M0dNT9s4gLcFzoQwjQcUxkyXnnMMlg8ePwDKxw7mjEhYZYuG+030MD4pDPrpRNyau3b8lPfvEL8sprrynrDpw2ta+12l8eZAgNRxlHee9gF+P53nCE8Y/PtJIcQM+oTEqvD+aCAX08idfjeGXJmfGOvGoG2sah2DBo4ZjAAsffaBdtKqA07Cj4NxiOpd3pycHhkdy7/0iLTxzUG9Lq9KTZ7qjBjL1CAI7ryb5zbxD05XX4niBeaChzDfw1mFOfb5F7Ar89u5J5FM1oNpCV3+vcRfuOBqfPs8e2QgPbA3jewOZeR39ZrILP5R5UgBQAbbSW6rSBhaBhtEV1CNE+nD5cwyIrmsZ8PJbFpUVl5GD90BbuRT48MAYurV1RxxefoQ0wGWrHB9oGkt13+32tHPn2O5+TQrEk68+fyqOH96XfQeJxgLQGCAPcUsYnVj9iu9LZ4nhmGeDT79N0yGySLArb8XKMz/K/2Y/wviQZyhSkmvvIgXeEuugUnVvJzcyD92GCdxGY7w5bksA7v15njS9Jd88EFM+RK86ebWyraX14Eo7ke5HUR/9uUSbP0om8PwTX/Odep36v8xO2b/+eLlrhqzn78fHd92PAIQdk/Ouvvipf+tJPy/LSsuzsHMh3v/vdSYg/WHWL81UBywgyFsn9AcghPyZ+Gk0D5JrNhop5FJ4gIEUwBHkzAV4hbBZyvTo/L6lxWg4Oj2Xl0pq951A6o7ECM/7wQeUQDuy0aq3lIANLDBVrNfQSIbKplLLIYBuA1UQ9DHkK9jlkkBbhWV6Rcrki6VRGK8mCBYi+2fPswAb6A/9b+Czk9lD2D3YV7MtkcvLC9ZtSLAJEGkkFIb4AwTLG9EI+v+N6Xa5evybZQk7BTRRuAnscMpIyc2GxKtmc5c1k6CWAOwB4+IxyWIGWMdhsaL8klXJV7tx5TRl7AN5QoXZre13GYwvnbDRaynBEOCrYcpb7rizXr7yg++Th00eysbshm5tb+gyw5gAWIS8ccrEh5QHywpVQkRUHbTKUYmYsV1dWZGmurEUtcLCHdQCrEmutlemjnLO0bRi2DFmO71SHoYIt8ttGYc26R1SnD/VAqNfpytziovzN339d/qc/+bdy3GjK8tUXpFCel9LcvOS0eMmcAoutel0O9w9kZ/OZNGp7moohlBl4JsA7zAEAU1RIR381NYhGa1i0AXSdFsko2F6iPdjStWxIs9FRe6Tdaclw1NNKvwpY1+tqk4JJCXYjCrLAoNF0FSLGnEyJvivMyQhwGOcfuBe6knZDJpvS6/Bs7Ef8zwJl3h4JdVEsX+ID8FCHTesxOwz1Nmgof0Nw8HvRU7P6mSRnZ+ny02TyrO9C8C7JPzrteaE97sfx0TPvTo46qb9n6duL7y9m4PudgQvw7vudwYv7JzOQ5AD8oDLvTls2D9AkOR7vB7zz4V0xjyKZeRf2yRsApzk45+kjr/GKJgbupqsFxmAgE9Mb00NPxRE2o4mkjS2EvHQ0Qnw/yDCig0THy+bWh+HqFXorjHYykgi4sL8Eevw40E/73Jh6+EkCRjwrkE6Wd/TpILJtgpEEV5LAO1xrob3T1V/9SSr7zH6OB2MZjocyGA+kmMlItVCQ115+SX78J35Mbt++pcw7+E5asU2rx8ElH8cAXuT3sl+cd/33cKiMKatsO9bkzsrSU0PW1g8/MNotzNVCnf0eI1CE/HcIoQF7Aw4bDtSx9setujS7PdnY2ZPdg5qsb2xqRbhOryc95MSLmH0ZDdGx2SRTDn9zT3ijlc9nGDX3izeWQ6CNIbW4NukdCR10/pvXkp3JZ/n3nc/iXqAhyt8eXOT4uB5+b/pQ33B/cT/AmcW46UyiHTgWYH1g3sCagzNBIBqJ6Wv1uqyurSrgCrYGWCT4Ye477Bg4imgL7WhVw8q81OrH0m435NmzJ8rKfPnOp+Qzb72jVY+fPX8i9+/fk6ODfZGB7R/swUlOvEAw+fEkGeGhMcsqfn69+LdfP76n4ZrScQnbDfsRvtOT52k+9Ri803d3kn90dlhtMOzJP5ON9QvwLpyv9wPe8V30751/b0Mdk+QQhm3MWj+vv5NtlpN3nnaPP/jiXjWwP24n1qmWx4/jwd+FQlZefOFF+cpXviKX1i5p7q13372vDCBcRzD++pWrCoC1kcpAUIG0oHnV0Pb+/p50OsaWw47WyqQRCII2AEoBrAAwpKH1haJU5+ZkfXNbK3eC0asMPlR/HSLFw1DvYWgiroduBlgFthJ/4wCBzDXqbrUPACalkXqhH31vbCvk2kMl0cuXL8v8XFX1FAoUIOed5hzT9AzQFVa0guAKwiUbjZo8ff5Y8+wuLa3J4sKSglLzc/MKgCGMFOknAAo+ffZMc/29cOuW9If9SXVcgHcAyiCfAd6hmAfmh0WOABABMPTpO/A9QmoB+ORyRclmcnLp0hVBuLKl+BvK5uZzZXjhYBPMO4wHawtGmeUyzcra0pqUSxXZBQi5uyHPNzb1c1yDeQaAiJBOPB/jQVgyqqdiHYf9nixUSlLJiqwtVmVxrizzhYLMl0qWC6+QlXQuI7lM3tZvbPkN0QeAd2rrIWUFWG35KFQ2As60Mj1Y1wDwul3pjUT+9M/+XP7df/hryZUqUl29IsXynGRyeSlW5jR/nwKrKG7R7krtcF82Nx5Lp43qvBY+699jMAOhp8AUBwMPB1QAJ33IrladBRAJEC8q4gR5DlDxsHYs7RaAX+S8a6keQzEU9GFre1MBOuxJvAtgrgNMNj2e1bnEmsIWwvd4JpigYJtijQHQYZ9rKhkQRDV8F4Uz0rqGmgMwyltLfZLEujPZw6J002laQl3H6uu0H/xceRvipB61g9vzyqxQ386Sh/6ZSX+flOux3Rh+R9uZUQjeFvP9TrIbTnv2xCa4YN6dtYwX339CZuACvPuELPSHMcyPC3g3S6klOdmhIZLkIMxyJIxyH+dmIkiVRFygcvKOa/js0AHg9zQmPBgXAhhJ6z/db+bsi3Ny4B4AY2i/1zOjEgaKVZEz5hDG5Fln7L9npPF01UAOY4149hXboUNDcIUAjgcufREMAnUawhmFkYaGlmc4GdhGwC8+/fRMK78O3A8eOPROpDdUeB/7MQHs/AmrpBUUA26gBvVwKPOlorx8+4Z85ctflhvXrxlzQUFJhI1aKDbYdynso5QZxjaPkZHM8D+wFWFkRmCqGb5WsAKNaKhtBN5ZKY2UDDQUNm6PDsto3JfeAEm3s3J4XFNAaWtnXx4+W5eNrW3ZPThS9l23N9CE0DD4QRnE88DoS0XMMqwF2WzTycunQ8AxV1xzzi/X3oN/3DcMqWF4KkNr2YZ/j+koJ73zISAQsuH4rnNtyYBjWyHI6/eOf65/P3ENn4MxqmMWMf80lKzf17WHA0PwDuPB58jrBHYEnHbkmAJ4BzYD2Yerq6uyvbWrlRbxTDhv+D2H4ha1IxkNwDypy9bmugwGY7n50h35kc9/Xh33Bw8fyre/9U1pHR9ZkRPdSwCDWdxk2iEJ5ZWf35NOR7xvZ13HNSP4EcpZ/7l3dvznibIzYvaG4F06gVYW9nuWzky+7uMN3iWOdQbD7rzO43nBO7+eXidRh3GN+b75vZHUl/Cz0/T6+cdiSFxSW8wXyr1t7/i0I+/HhXeSQBdAh2tX1+RXfuVfykJ1QQ72D+W9e/dkZ3dP86ORPYv3HLIazC7kw9TUEmlUDC1Jo15Xxh3CUiGD9QBJWdWmmwFWkdmm4ZyZrDJ1d7a2pLKwJMurqyprkCcM4BYANOggz2rWqqQFsPxsn2N8APAg73EghKq0AF5UtslIGW0A08AQxt/zlTmZKxt48vTpM9nd2ZPVtUt6SKA6M53Wfh4eHEQHTwhTHSgLDjYDilPguZtbz2R3b1dTB6ytXo5yqpVkZXFZWW4o/pQep+XZ8+d6qPTyK3dkfnFBx4V1gRzd2dmxfHfFvMxFRRIssgDgUNtCMaNcbLHtwQJcYOqJAkFQrQCXRiMcOlpoMthk/f5Q8w8qgBSxynKFvFRyZanOVfXw5LC2L+vbO1a5FsWsxiavkWcPYa1on0WKUDQEedzmykVpNY5kvlSQtaVFub60IC+uXZIS5jqflVQxK6Vc0Q7v+n0FoSyfnelXtBuz7qOq9lEak+EYewp5aYfy9e/clX/7f/+FrO8fSXV5Taorq5LNW2VjhKsqKAaWndoPaem1WrL+7KEc7G/LcAhg2X4m9lPKDpQA3iF0VsFG3TOFCdMe4y2Wy5Pw1snB6HgkR/Vj6bTBAs/ofjo82lfgDuPa3dvR+cceQv+RL3JlZSWK5jDbBoeX2P8MZVYWXsFyNGKdDTiuaxEL6m0N/85mDfBu2d7xNm2SDghBfC+nKMPsvjjlgbchkq7nXCbp21n6yX9+Xp0WPuestpPHH/sQF+DdWTN48f3FDHx/M3AB3n1/83dxt5uBjxN4FzqRNNK8UkpyAkKn8ixHIol5Nwu8Cx3XWc8/z6bzgFd4fRLY6EMnOTdQwDCctapsH4ULkKMjqxXocPIPo4hGFu5hOCL+hlHiARi2yWqt+DdBP/zG88lC8kBcCFh6kMz6hz6ZY0XDy4fMemfL2orDm9gnnrp7hh6fg88YPhN+z+clnYYSvMNvzsMIRRAQWoT8VKOxdAZ9ycpQFgpZefXVV+TLX/qSAnjIOQQwDAYujvs11BahyxHiMAVkRFVjAbQgFAqGO+cWzk8cBa70IwXycMlYOX0iaTVu47x4GFOz0Zb9/SPZPTqSb757X7b29uWwVpfucKDgYr/XNccQoFPOQjeRZ8/mB06OrSfnh+CtdwbpmNPB9GtHFh7n1fZHHEIevoNk9HHP87cPnfWsPw+g+bn0oBoZdvieeznJKPaAEa8N3+MJc07DzA3I4r5kyDD7DOBOgbpCQVkn+B7MjTbCe6IKhrVGPWItAERPR7nx6urwIbQLbcFxg8N6+/ZtDdFCG42jmlYZ3NveUWcfLI+X7rwub372HVlcWtWE8P/5a38puzs7k+IoSQaCZx6ERnwyyGZOlHdAwvv8ex5eG8qvcO8kycNJ+xFIdwHenUdrBNd8iOCdX1Ov9/y+4HszC3BL0mvhvgr14j8EeOcLPnk9x9n0comMXMqaWzdflF/5lX8uq6trmovuvXcfyL1370mn39WE/niPATYgXBZsUQURxgiTRdVNA1xweKJVRaPCBBZ6mJfd3d1JhU3KUIBlKGyD+/Ce33rlVckXSxq6CuAL4aVgtkE5UE5CxgCIQz4xsMzwKIJ3ABMtBYNVl9XwU1RQH9nBBPWgVl0tlFVGIe8ZKolqwYxsVsE0gCSUK40mQmi7CqIZC66nBxpor9NtyP0H9xRkUiZXBNotLixKuWjMt1Tfivs839iQ6tKi3L7zsupg9ufx48fGds5nlXmH8U2KNigYN5yAnZwDHhTRztF1TpsuJVtvvjqvOf0AWmM+8QysnaYwGA8k3U/JwtyCFgipNY9lY2tH14GhvGBKoxotDtfyhfxkXgEe9btdqSIPH3LjIrXIoC/XFyvyypWrcvvSZVmYK0umCMAUtpmx3LUoRcSAVJsqAu84XuwvfIazPICQAHD39/bl3/zp/yGPNnYkX10WKZSkND+vKRZQQAWswly2IK2uAVpZyUpmPJb68YFsrD+Ww8OtiS1GO8Ty+uU0rBUFP6CLsilbT9oGCqgBbIwKmWHfo32AhHgX6rW2ZNIWWquMu6112dvb1T1SXZhXkBfVmDG2tbW1SRi0yRXLo4s9ht94N6pa6MQqvRto25JavRblUTZbxgC8jAK6FkJrupvv0km7ehqwD+0B6jWf5oW2biw3Yrour/e/zyuv2LdQz55HC3ibZpZunaW/ve3Fg/Rkf+PsQlJJ9tZF2Ox5VvDimk/CDFyAd5+EVf6QxvjhgXcQ4fEpT+jMnwZ6+e+8AjoNHDippKdZaqZ4WZ3PjN7Y75l9Yk+FnXT9aUt2HgXuWQrT8xMbB6Zo47776wg4wHCGwQOAxxJSIyTBwBTPMvNhspxLAmsGYBmwQ6AMn02HxoJtFtPxDcwxAIggHYEObxTQsLF7AQBm9XQW91n127jYhrLNEFajhSBOVlM8CfTZWrIPfr24PpyDEGDy888wT/SETAMF2xSUQnEAkWIuJ6+89JL8V5//vHzqtVelMl9Sfhxy24yGff07q3NiBSqUTYfE1kqNEst5FyVABklvGIElVm03Ar80STJgDMUO9X/pDTUM66jRkN2jutx79Eg2trbkuFa3MCokDkdBDAc6aZgyGIxapdbASeZ3w3eWS8/eEc6PvWtgggxPALt+fRk6HRu6tl8JxPm153r5Z3CtfGgt9xraodPM/cV9QIDV1tWAQgKKXHcPwnmDmkyaEHTiHgjBLtubxvTAjweH4cRYPjvL32ThVKh+CAC9L6tra3EoWami1fGuXb2ma19vNOT6jRvqtJfLqD6Ykrm5eV1fMFcUulY2zlAaR0dacRbf/egXvqggHio4bm9vyne//S052NnWMCiwKEdR4RrOt5eVft/b+C2sJzTuKR85lyIDDWU1QDkCM0f2Dvt5PM2pCR2UUC4mtTPLGZklb09zfqa/M0ZFPL7ZEvyE4/M+9bPmwJxRxOFkU0klLxIeGIV8ndWVWbrHwKPpH5sNr2/w77iwxml6mu+l/x3+zX+HzqYH7DxYl+SUhnt1GtxLmruThwieceNngJVkJ3rWOmwHMRmR27duyS/94i/KzRdf0sI0d+/elW9/+9sKFCDMEOAGfuN+/a3hsDmtZmqFFSwPGIAukyWQxQNlV2GHKOCgVcyjAxawcUtllfvbuzty6/bLmnsO4BHYRwABNUQX7GnkqOv1pViwcFQrBIC2rSAS/rcKn1ZUCew7PAeASH8wVPAOOtkq0KKyaV4PFiD7lhaXZHFhQUG8XL6gLLX9/X3Z3duT2vGx9DttGY6sairAQtUvOOjKKnwpG5sbGiYMEOvy2mUFYxA6CzYywMEeAMhuTzY3NzS/2zv/6POyvHhFioW8HB0fyIMH78nB4b7qL+Ri42GR/kZpigHmtKdMRMp8HFIh3BPPwjOajaYy0dAGKsbWG3W1pS6tXZZstiAdzZ3XVXsHKTAGSpxHZV8AR/MKCB2B8dWoKxALuQfwCuGxkM/Qt7mi5TUEIxG6X0G7ESquFhSshW2QGffljZduyqdevCGXqnOSzSNPKh5mtpamyQDrDnnutFK8SCZnYCveB9gj+A0mJ1jbf/Z//YX8/Xv3ZFSuSGlxRTq9gSwurelaY34xL+g7QDU9vEsbw7KYz8vWxro8fXxXOgrsQQ+kNdR4LChwkpZyeU5WlldkaWFJ9yH1IMaDuS+WihpujX4rUx8Hi2onIYS7I52O9eXy5evyt//pr6RRP1bbCboO6VxUrzUbOkfIq4h9TIgIz8KaoJI7xqCgeKUsuWxefQnYVHivsP8Y3WE2LQ7CCoLqzSiscrp8N72XJGe8vWD2yrTdTTbeLP3ENkM/5f2Ac+/n2lDv+jH5sVDWehAS9zLqguNJ0s1+LpP0ih9zPC/TYdnRgpywN87SY7N0d3yfHfSf54f6+DzXXlxzMQP/UDNwAd79Q83kRTszcjGcXwieB5SyaX5/4F2SA+CFt/876ZQoXFqvsPgdwYkYgCKAFyex9c7GybFCKfm5mv1qJs1T+JkHHqbHH4OJ/vPwfhhAAAs0cTTy6OCUNZeL2HF2MslnEOjwn9l3cWgq5ykEFUN23rSyj5gGUZ4Pn2/MPwv3sC/4TYDHg4vT6zSdK83PFZ03z5BKMtj4fRJ4551H3AvjlCyyE4AOQEw4OjKWcqEgV9bW5PXXXpPXXr0j165ckTKSgUeMPT0kZ24/JqvXSrBDZSLoPEShwcOhgXq4zJJ/D/V3p91RwKaGJNDNlqxvb2lC6J39QzlutOS41lCmA8ObvSFLg98bchjXxMGBsRwxMSZMj8hJCAEfzinXlKGvnCe/H2ks+tBav08MkDLQiNeEfSW4zO/tegMSTo7LWg/fIQKI6A/3H4FHgtKhkY0+eSYox+Lb9kVa4OyyDX4OwBztwIlDrigwJGD9r6xeUocCrBx8D7bHzVu3lEFAhwjvMHIVgbmCULmNjQ0Nq93f3lFH8emzx3L5+nV587Ofk6XlVXWg2q2mPLh3V54/fSytRt1Cr6MfPxZ8FAKTBLA8KBIWV7XxDaNxGnpneTBjY9m/f0lOR5JhH7533GPJTsC0VJ/l2Jzm8MxyAM5ykpK+P5+bYH32zkKSoxjqq3P9O6G4xKz7kvTPbPAubsXui3Xc9wrehWNOasdfE+4Lf30SeGc9ntaTpivDsUyk0OSLpL5Qp0TQrgJfL92+JT/3T35WXn31VRn0Re7du6fAHdhB6DsAIi1IATAjk1HwDp9DbkBW4r0G4IW2IScgGwDC6fuezUq7h6T+uUkeVAWSwOgqFmX/8FCBp6XVNc1riTBZtMUK4BNdORpLPlvQcFnTq3ZAhLBY2DkI00XuW76rAKYAcoERiFx30CHKrspaH3Gt6sN8XsGThWpV5qtLKh8B4CHHHwDH8QD5zbqaHxbgHUJKrcqthRu3Wsjd+UyrjC5WF60gRLkic5V5O/Dod6RSLMnB/oGClJ95+7Ny4+pL2pfNrXV5/vyJHB4dSLlSUdYy5hmAjgJtmbR0o1x7VjhjEB0cpfUABGGfYI4dHBxa3sCFqgKeT58+jYoMlWVpcVnnC2NR3aS2U9HSYej4DaxC/tKj4yMF7xTURc5bSEYc1AwGghynAJiwdpZCw94dHFCiX6guOxz1Zb6Qk+ury/Laizfl8hKKmlStiiqq1wOoS1t4s+axxSFgVFwEYdcAx9rdnuzu78s3vvVt+Y9//bfSGAwli6IUKAgiGZmrLuoBEsYE3aP7BAxMhW5RpCSvodiddkuePLwr2ztWvMPeIdiBVlW3oFVnF2R5YVkKJdvbaBPzD30FgBfgHfQxPsN+p/0BZtxxrSnV6qq8fOd1+cu/+gvpdcHGAyAsCoiiYAveA+wnFqjAnLOCLT7HWrUUfOxrmDL2jQJ4emiUsursUa5HkyEoCJWVylxZ35FGoz5lX07eFTK8I9uA73z8/TSod1KGJuRxiA5ovP7ydhT127nke3TRWbrJt+WfFd5HO8b7Ql7O4l3l4eRE/iVUWT+t78l6Oz4km9zrANPzzsW0nZY09+f3Wy/Au/PO+sV1/5AzcAHe/UPO5ie8rSSj/oMpWPH+wTszvhPYAYFC4TXJY4nM+qgdD0SB0WRKisy7iFLiEqN75RYqdzq98WkP+3pSsSQ6TxGb7GyH6yR459ujUsZvGEwKTqDq5CS0JC7S4O8jKOJP4FiYgsAK2gxDEz14FzplrAzLMaGdpLxkNOo9m8m36x00/h06d94Y8SDRLGcsBDFo6HhQkc/QJMkR2wpjmWIOalUKy0knY4B4YOdl5PLqZa0+ePvmi3JpdVUWq1WR1EBZDMw3CCaCVsIbGnCHNdLcdggT6ZvTgT7AoD2uHUu91ZGtzS3ZRXVYOEuHx3LYqWuOniGoAcD7wI5I6R861yyqgHZgYMPJwd909DyTkmATjUquN9lw+JzOp/+MOew4hwTa1PGJGH8E+bgeBAf9unHv4bMQBGSjgcYkAAAgAElEQVTbfC4dYR8uzjYxEWR5+vYJMHpj1H/Pv/kMXOf/5nimwM4oHBjfkRWKeebJNf4G8ApHA3MOp96cyqGsaHJ7C6GFcw8gb36hqiAdnBTkydrc3NScd5ArcDrhJCOsqHZ4pCFyh0d7yt67fed1efW1T8mVa9e0cMqg15G73/m2ggrIaWQh2CbjZhnynnk2/c4Ze9Y7MhriF4H7lM0mik0+cf1CByXJ+Qjlhr+HazKrnVD2hfLzNGdn+rvzM++m5yF+4nkBvB9W8C7U0afpYu7Fk3p0egWTHMdZut3rZ4bCsk/xPdO5H21fTdsF4T1xHyFDcwos/Ot/9a/klTt39Ma7d9+Tb33zmwrS4F0GgIHwUzCHALrgAUyij/dCq2622/o/3nv8G+8+5DzkDUIvB6OR5tDDO65hnb2+LC8syPburuqG6y+8oNVDO622XkPAImZQA6DLKLNKc5NFOW4VwFNWlVVFV0ZvxLJGH7XaawSQMPQV77oW11D2YEpZ4ugPZOzS4sok7B/gneYVBWMegN1oYDlf06LhsBgXzBwAbM+fP1f2HeboypWrCtwtr6xoPrVWty1FHCQNRpr7bmltRa5eeVHnFqGWe3s7CgACvEO+T8w15og/AA3JMKMdgbxqGOulS5c1xBlzjUMNMJvB8rp//4GCj5gzyGoLDW5Kp9M1ELNQ0pQZ0M+sDouchju7OwqgAeDDocullVUdK/Q1QDbMmx7WAPTDQV42q8Cozj+ATdUxKS0wUi2V5cfeuCMvvnBNlpcWJZu19BxgxlEeA3o1RmNKhuOU1Ntt2dzdlXcfPpCHT59Jb4Tvx5LO5qVSBmCcklJlXg8Ftfo8ilpoVfScoIhIr9MDB1/3iYyGcrC7Ke++9y0ZDmEn2IE0i1ig0Ee5WFbAFfntAAhCvxFo0/Eq2JuR6nxVwcbREFxIsCH7cnxcF0nl5Pr1m/Kdu98Aj9+0xRigbkYO9o0Zx9yxyhZE9VnH3Mf+wny2OihSkVIAFutq0QIW7YFxYn0JPkHeakXlfFa2tra0QAbtPC9tQtb4tDw5WVwr1DWxDxB/E+ovyr1ZOmSW/jpLz53sC/0Y00qzdD7bTTqUD21k3+fT/KtwbLP07KTPF+Bd0vJdfPZDPgMX4N0P+QJ/mMNLFsjnP8E4j0CPzORzh82Gym6WEvPOAI3vWXOXpLBmgXc+XMwrQe902LOnwb4YxDsfeJfUZz/W+O+o8lgEQIbODZlEdkrZNlAJgJJWmkM+Fbs/ZDrheg/kaDhoBChS+XogJgZKDFQNlb/dE/cV//ahjSfnz1hXBFg4H9744fx7Rl74vb+Pf3sjjM/1fSGoiO+mwy+nDTYCUGgXfVBgB8w4LQqC0BLmNBrBHNZQmXwmoyEpSwsLcunqJU3IDIdBT9YjZwDgnYUWDaTZQC4zMOvqGn4JQxT5zcDK6KByrK6daCgNwpssudEIWJ0a+plURkapkaB2LNeTABQMX7LPODc+XyCBOfTLg7ThNQTnaFQT9COgxn3ijTY6H75dv47ck2S0cT96kJDGJPMX2T1RcF/0Pth+iEM/uU/9mLjOSQBhyA7lmJgPkv3E57iWcwGHA2uFz+EA87kA67COZOTByUZhCoShw3XRIhXb2xauhkrQmfSEnQenCOFwlfkFvR/fg6WHvsDp2tvZkVI5L4+fPJZsNi8/+mM/LndefU33FfYX9szX/uZvZP3RfXW4vVHt5aoHUn0ybnvf4vx+HujkdX6Nw79nOT/ncWDY1mnthzLTA4zn0ZvfL3hHeTTRPed56A8x847D97J9li4+D3gX6nSulz9gCmVMrKOnU2NQ/hCICPVp2E/qM15nOm4sKyuL8s9/+V/IZ958U8Gfrc1teffevUmBBC8T8O7jXYVcwOea8w3AWKs1yYeJPQvgjsAKntPvD5RdrWxIxZTHUonYZQDWiuWK6oHL165Lt92WRh1sa2PXExhU/ZTKKLgBYAbPx4/J6qGF6/a7muMNIAm+h4wBcIW8bAjhB0sJLG6AHwBk8B0PmJBfDz+FTFEqFWNeETjRIhAI/AVAhcIYuYwCWtBrGC8Yf2AZo3J2u93UqrNgdK2tAVhbleryktT2D5VpiLl697178vqn31TWHOdTwZlhXxlVDG/l+AHeQS5D7po8zmmlW4BNyNkGthbaAeizurImxWJZwzprxwjZHGpxIB6qYIxYMyXCgzmJQhk5hBIbywyHKUe1YwXwNrc25bWXXlHg6vDoyEJmm03Z3d+LwpUhl3OqszVkNZOWZr+rDL18Ni+j/lByg4ZcvbwmN65dk+XFRel12lrIA+ArmIrtDkJH21JrNLXwVL3Zkma/p/l3M/m8CFiBqYwUsgjNtUPAVFQRV/MrRlVxNZwZ7EBBCggLccUgB52WfOfu16XRPLQcjFHaDn0/JC2oPIvCJQuLS7KwCFvG9rilZLGQWfxmzjv8jfa7PVTwrUmt1pRsriTNbkMKORTywEFWXwudLFSNHWg2T1PnD3kCmUuZjFXsoU4Pe8lsTOxzPsfbdwTwcD1AawB4qOgMYBXPpG6P5fi0APcHUF53hvLNvouZeaEa8LrsPLrP3897Z/k9p6kc/6xpXRentkjyhWjXXYB351ToF5ddzMD3MAMX4N33MGkXtyTPgFcQ8RUfPXgXGtY0xL1C5TXe2J61zkkKyzsKpugsbBYnl2f92L1kBvL6mHnnFXDyHNsTko2C+Lvor6lrPcBG55pGDgwWBRcQmhMlF2YbnEP+5kkk++BBEBo3oTNOxpwfE8EM9AtOCPPRhIZE0hoS2GGoRXgN54hjJruJ4BL7yfUyh8vyuoUggD955Tg8OME+eOYVgR22qaAHALN0VgDFwPDXxPr4f5xSYx8AHsJmAaJm8zhBtwTTljkJZScQuALczfLX4LnYfcpaAMsBbep3Gc35osmzwchT0xosCMuvpuy3kc139OWE/UVAkgAWHUw4fDB6aaz5kFQ6e0lsSc4TmX2cFw8Is/It5opAHNti4QsCoATsvLFMkNHfP8V41BA0q7jn19KHeodgjl/LcK9wf3qnnfdz/zCfn+1tVMuzkHr8b06ZsTINJLcfVowFWMd27J0QyRUQ9mPMAr53cEpQbc/PUbc/UIcTwB/AOzhgc5WqAr3VakmePHkkteO6XLt+Q9546y1ZXb2kjipCrmrHNfn7v/5LefrkyQRcDN+HGIifdkDsvTagH2P04L3Nn33u5TDnI5R5/HyWLPFtJP0drpeXyd458p+f9fe0Q3N+5p2fPy8zztYU1qMfZuad38teDvu/w70R6hW/Ll4n8nMP3oUO9rQOTVqRabDf+nUS6PPt8O+11SX5hV/4qrz12bdFxik5PDiS/d09Oa7VFGRCegqEOuJHwxRTqQkoBznb0eINCCm1PLQaelmrKUCPcbCirMqPlLFdM6m0lIpFzTH3zW99U65duyG5QkF29vakgpxtAGi6ljMPshBgCtlJABcR6ogDHQNVChEDGMn/axErO6/AG1hYyIkG0AVjAIsMzDiw9wGSAYQrlYr6PQAXHB5ApxUzRb0XBQ04TzguBICmCc3AAM9Cx0FmDqXTNRYatNfBwZ6srz/VXHRXLl+VxcUl7UO2XJSV+QUZdftyfHikobOvv/GmVObmogOTsYJmtfqRFjsAuOYP4PpDAxbR36OjY9WPq6vLCtBBjuI5mHvIalQtzeWKUipWpNcbacju/v6OApdgR+M6rJXqZ6S/ACgKmThGOGZOKwrjoA1gHYDVt994S16985oeyGCnHRwdKhg4HA8mRTDQN7DnEAINmFNNAhyWgoGfyZk9ADB20DfAMNpTyvDXsNmsAn4or9poIL/gSJl1+UJRUvhugHBp5OkbySiTknLJdAffMzuIstBmjKZUqqCWmRY8yYxFnjx9V7Z2nkuv17GcvhoREB/GFjIFWVxeVsYimKME78qaV88q0eKwWFl4GVT3BccOzMuuHBwCwGtJrVWXlaVF3dsI1wXLETkAsbcYQg5Ad26hqkUu0HdGDcBugg1kDHazwZDLEAdYlD8EAcGcNPsH0QZWObmpeQotfNbbz8bci4LjTwkRTbbhPxjwLknPnaXXvP4MZWuoq0N/iboNc+Nl66x2TutL8lxehM2ed/0urvvhnoEL8O6He30/1NElK6UPBrxjOK6auvqIk4Z22J/w3+FpUugshIrJT6b/Lm7Hwmbth05pDPwkz4+/PnYCTPefxrpj+Cudhzgs2CtKDyrak+Kw2SkHQyxUBQASjBoLI4nAJSQ+jkCs5FxAcaJeAmho207eGCobF/IgS1FBpajoAUMOYgAHQBSKH0yH6XqGHq6l0R0aFQRAPADjQSMPnBCUiUEIY8bREEliaoSgA5/P/rFfBI/83sJnno2mQBwLYyiIN9JqsxoCq/+BHAcmQmwcsv8G4uF7m0s4CZrwOqo25x3dQb+n4J/uj+h/GPZYdwWUYOzD0NdqFnHoogemPPBA0IvADBl0HoDVXTwpnmH7mXOCtibjIOswCo1m+BaBQg+wct15v9/Hvk+cUz4Teyx01jFn8btmxRz4/viTYw9CTtbKVcENgYF4/7NIRFxlFmOms8z5wW8FVpFgPnrfMAcI6QJwByfPkr/n9d2EE4ncUizMAZAPjvfewcEkBx42BkKt6o2mOjAACNAexgInF+FbCG/CHkA4Na5748035dXXXpcsmCG5vO6NbqMmX//7v5eN9XV1lHQvup8YWEt2XOy9ilmo5kya6eEN9KR3NQRfQpmd9B76PT9Lxs96f0OFmXz/LEdrWl7PenY4dxPZkKCtk9sIQ5CT1fzp+ia45/vIeafPSXJWA51s/YkLVqg2cgzwEHQLvw9HOUs/J7Xj7/U6xL9/U/pwqu9xYScWs2HfpvVrrP/TKQBoCqNoGoJLl1blS1/6krz99lvKVjs8OJRhfyitZlP29vYnOpfJ9AulosrwVrOlBzB4V3uDvoaOohos3pVGrS57+/sKamg4o7Lt0gYQRXoTIAjC5fcP9iVfsLBWgCFgMaXBeIrCIcn6ZaEMAIkALgq5ggI0CL3M5xFiWIgKCLT1eQCEyLqDbIEcAsCBStbb21uyt4+KoDiQQB6zihYtAGsMDCbI2rwY+IfvAeApM26Awhhm0wH0s3xvVnwKhTqgpyC3wX569uyRAmUY48oyWHAVyRVzUi6UZK6IPHNpPXi4cfO23LjxgoJDjVZL563ZrMvC4ryCPZh3/KgOBe9vOFQWH4BRyOHr128Y+JYB4w7zAGDvSLc9wKtKGaG3KCQCdltT6jWwDlEcK2MFEsDWiwo5YS3BJBwOLLddq9OR3b1dzT94585rcvvmbakdWuXUZqcjnV5HBoOerG+s6/XYg11U4M1mInNsrOCdVqVHftNUWvPm6frARtICI6bzWZQD4DAKNTAtBthn2GcASEvIsapBqWPJFqCTzCbhtRaq3ZF2q6X7AuMZDYaSwoHjaCS7exvy5Ml70ukglx/YhpHdEh1k49/z1QVlMaLyMdYf+ghgnQG5xr7TvcRojzT6CkZnU/MNbu1vyaXVK3J57apqkq2tDWnW61Iq5aWcz8nxlhVj6qPgxOKChlRjbegqWLSDRXP0epbLMZ8vqxzDvIMdqTmCu1bt2HScFfxCCDXAO0Q08NCdciDWc4ykIWhJERmDmEmy3cTO9MF9rF9Phq8mS/7I0p+KJpgO9w+BsbN0RdhXr6t5rwcyZ4F33k73fyc9P+yjXR+Bd/7Qz4T4aVNxwl6ZpYMnunhqHeKrybyeftj5n33uTl5ceDEDZ8zADwR499WvflV++7d/W/7kT/5Efuu3futi0T6mM/ChgncwFJyBraBCwkF5eE04tckKdBrgmuU0JC0THfskB3KWgvSAiAfevPMy/ax4oLHinB482/TOhX02rdgVAFFAx4w3GIksVAGjG0YznHivG9kmgTX2jcAInSCCOmRWMaeXV8oeGEsKiyUYQ2DNh56iHbTJkEI/534e2d+kNthXAkI0lBhqwef7tfPAnx+LfybHhc84LwSD8B3a5xrx2SHwR8eS8+idznB8uJYgJA0nhl/69cE1fg4J9IXjYL85VjNurZiCN9y4pt5wY1t+3f084G+uNfPd8X6GPbON0NH2z+b7gWumT8CnQ7ttDDYLnkVIQ8wDiGw/BBgJSOJ7suPI5ON7wHffzzf3nL5nEYuQ8+LfUbQFxzJsX/PfIal83/Y5HGSAcEjSDiMf4UFk08GBbXeMkYO2wMS5fv26PF1/rsAe2oKjCucL8wzWHsK7kAMPuXzgqKKtl+7ckcWlZXVU5qtVWV5ckJ3tbfm7v/2a7GyuS7fbjiDlyJyeYhtMA1uzHA8v89AK3wEv80IQJpTVvm0/l0my9zS5n6QDeH3Sd7Zvzmewn9Y2328d8wydn3z/+cC72foj4WHvA7zz7Yb6yrcc6juTtYrKnKjIGO4HvksndLxTRJTd/pmU9af1I5QVod7ivXx2kt4OdXYop1IpBG0CkEfoaVZ+5mf+sXzhCz+lAJjmq2u1ZDwcaXXLo6Oavo/4HH1RNm0mrYywOO8W8n7ZNWBQ4/f+zq5Wz1SGGuT/2IrvaAoEi1eXpdUVQR2Y+w/uy9s/8nnpd/vSbLSkq8w3K2oE8A9yBM/SnHsICS0UNS9dXsE7FCVArlWrAgo5gvFDvgBYwoEPQx21yEYRIbAj2dnZlvWN5zIYWNgv8sDNVUxudXst6ffakhkbow96AKH6ysZ2lc0pK1VfRoxlzJEylVNj2d7dlAf339XnLy8ipHVe5ufLmvsOYBAOwPZ2dmVpaVWZxQuLC1qJHc/b2t5QVhsP+jDfCO8FjQzyGDlDjYXYloWFRQWbfO5RVPVGX8DwwnhRMRhtWJXVkbRaHc1PBxCvijxvxZKGSsOegnzuNpvSBUDU78nO9o6kR2PJFouysrQiixgHCnCUy7J7sKf7aGNzU5rIo9dra2hyJmescepg7AE7jELBEAN4MY4C2I4RA596CCAk+oX1UrZkpJNbzbYCoTw8w+cHGsJrhz6YZ+a+BYgM0BJ7DXsOYyvl87K9vS4PHt6Vdqtm4DXy4Wlh8ai6uLIaKzq/1fkFnRf8D5DWGJyluIhFVMAC7zX6hH0PVue9R3dlbfmavHDjJd1X21ubsre7LaNRTy4vzEu60ZJnG5tSR8j2XEUWl5csNHtoxVYA0ALExvxYMS8URjGGIPY/iqqgCBhAPrOHkX/Rrsf9APaQKxas0rDCeiizvfyw72JpH+o4L9NMv8VF32hDzVAVUx+Hz/Q6MdRtSTLzNH1JfU09QFlIm5f7jnI1lKde7/Hv0/TI1BxF4J23V88zH6fp8/d3//TB5fu59+Laj/cM/Nqv/Zr8+q//uvz+7/++/NEf/dFHPpiPHLwDcPeHf/iH6lz8xm/8hvzBH/zBRz4pFx343mYgycj9oApWAKk7YdjP8IDOcgDC0YbXn2c2ksdud4aGvnd+/N909NUQP6UARfys+KQ/yVEKDYOoN5Ph0JBT0GeIUE1LRoyTRphaCEGwcFmELpycBYI5HnTzQJlX2mTkJYEvVOAESDgWGNVaPc+x7wjUcGwh4McwSA/+sE909sO5SgId2Sfcg37QcGJbfC4BMxouBLfofHpgyN/jr/dMNQ/2cN+wTYyN7fmQDfaV4BD3FJlw/N6PE3+bgW6nufg3HBPOEdvC52S9EXC0cBMLs2L4JxlyuJ/AJ9ffhzFz/dkXjof7nQwIrpFfez8OhplyD9PJ5Zz537YnpllhsSFsJ+1cVxrPNNS5jh5gJaDLteezsCbc555B5/c8r+HzPWhJFh3GSYeSrA047mgTbBA4zQbkzevf+AztIRRoZWVtkgMPbQOog7MKfwFOJqo0Xrt2TZ0gOEkA7W7fvi07OzsaRgsnHuDdp994Ux0qPBcOzUJ1Xna2NuRv/+Y/ys7WluZJ5F6JZZgBd6FhHb7z/n3kHuG+947E2U5QMhMhqQ+nyfDwOf7apO8uwLtklvdpejTeIyeZ+LN0Jz8Pv/dy3OuDECj3+sf3LQTvwnc/SW+ept8py6evASPNQla/8BM/Jv/0n/6csbDAtms0LX9dq60MLTDv0He862gDMqTd7Sh7Dn8zzx2AOryfeE8BuneaVnUaDCxcl0tnLPRUgRTkmcvK2pXLsr23K2DyvXTnFWVUHx0cCUAagFIIvwRLDu3iB/IJoBfykqlsRchsJqvVRMFQQr8hR6ArIHsOjg+075BX6AMOF5BnDHYDmG2oZn14eKDsO9j4ly9dV7AO4a/1+pGMe8NJrjPqt7RWx46Z71gPFG6AzEOf+CxlBfda8p//7mvKYJyfq8pCdUmZf3hWFblhMxllyGXTAB2LUqqUpI98dr2eAnfItwewCj+6BmCno+prGuGgBmqZfhwr2IT/uV8gM5FaBO0ag6uneYKxzsrwqzeNNd2zyqsA/wCCoi1cU1EWYFNqjYZW+C7mMC9dBVjzqay8+sqryq4GM2/l0oqCrE+fPpFWpyXtbluZcVw3YwUCIJ1ToI5FLpSlPVdR4BNjwecsiARgkXnmzMYBa9NyK+KQhzlS09rn+MAAc4ODHvxeWVrWuQdbv5DLa5j21uYzefLsvrSaxxHz1PaGgjoRaxvzAEATumuhuqiAJtoDA5OHTwTxqFPRH+aze/D4Pclmi1q84tq1FxRwe/b0qTx7/EB6jWNZKlfkuN6QUTEnUspLv9uTq1evRvNgRS6GsHld1flGs6uAHZirmAd1jnFAHFVZ1vx42BsR67PeqE2qz4Ys8lmy0GSLOSqUM6G/wX+bnDsfeOfbCv2N0O49Td/N0pPhPaGMpJ1Eu0bTt0QFrpLksL9/Vtt+HiZtXIB3p5kyF999gDPwq7/6q/J7v/d7Kp9+8zd/8yPHqj5S8I7AHRwMMO9+93d/9wOc+oumP+gZSDZwP6Cw2fcB3sWOw8kZSOrzaYb6+20L1xMcCJ3W0DnxTucs8O6kQ+NDdePxefDCj9ruj8M06fwQkEGeEpwq2ukxcrYU1OCxn+SQ2xAUomFC8CgEO8JV8PNCcIOOBA039JMAkTdOuB6cY/zbA3gEYXhPOK8hAOEdO/bTGyY08tlnVjabZazxcwI9fq48GObvT+qDOlKRAc6TTT8WAoOca3M4ohDcyFD0IBX+hjGMk260TZCUIBjnEG1wDdBHGPu4huAhn8P1IVBHVhqNOXUqIxYiATkCf+GacCycY84d1wqgsp6iR5PGvtLx9YAu3z+crHsn3W41oCnJ2OWYyZbEv3n6zrXy7xjHRuCSSdC5//Acfse5oLPu78V1fCZYEXC2iqWyOulw4uFo4jdCzFC4BCDcpUuXdG/sa8jssjpW0Klg0aECYr5U1L2gzLwItIPzr8nlo9xZxkDoa3GUZrslr7/+abl567aGYXd7Q7l8aU0Gva58+5v/Rf7T1/5GRoP+JJcd34+wCAWN8lnOgncquFe97E267zQnwr+vZz3bv2+nOTPJfbhg3iXprrNkIHVPEs/wvHqY75yXDbyXAAPfL/+ezpKvJ/Xp6TZCUj8pz/hck9XIW1eWz7z5GfnlX/qvFQzAO4wiCBp6NxxKo1ZTFhzyquGdnrxHiHCMCkBARuJ9xvtqoZ5NfWcR1jpCWCaYdhnTjdkUikxYogXIyOsv3JDN7W1ldv3UT/+UbO7sSiaVVTAe+fbA9gJYpVU9FcQwlrgxj6IKsyOw7lA8CcV17CALcsSqYA9kd39XGs2G9h1gC0Az2Ay5AgoNpGRnZ0tDGgHWIeT2xRdf0iIPkEPb2xuamw19xjgQwquHMhkLn2X6AJXnkf4nEw+f4f9cISsbG0/lyZOHWjEdTK7q4pLMz81pSCZ+I3x0a2NL+10slbRYAYBQhN+WyyWtzg0QCWPHmI7rBkxB/gJk8/IYLGWMHTnzDODq6VgMZO1qHjjuB6w1ZDQAUISL43MwzpTViJx0KPAgIw3vRB/nS2WtAt5oNFW3lQtlDUUFEHrp6hW5fOWyPHv+VOqNuhwc7ss4nVJgUhnbAKMGYNkVHDhkgHCpYvoDe7DVbusaadELZQdaDkHmrkVuQfxAN0CH4aDnuI78blblWHMvdjo6P7gGEBfWHqAdKskiFHx/f0uePXuov8cjMNPAQDVwjqAO7lG25PKKrK1d0tyKZPWR3emLV/AAFfejz0+eAhQ+krXLV+SVVz8t2VxR+u2ObD59LBvPHgmANbDH83NlrT5c2z+QSnlOFleXJVPIyVgBOURu4MANew05/lLSQiET5O7Tgi1xiL9WvNUqv1iPjAJ6yOfYajctlFsPQqdBudnyME4zE8ooL7tMP54PvPO6L0mmnQaWnZR4Jz8J7+e//bO8jXcB3p1nVi+u+bjNANh3v/M7v6O66aMG8D4y8O4CuPu4bduz+5tk2P4gMO+SjPjTFO1ZBn3yOOOk8aHDN8shpbLzAALvnQXeYSyMFvbtWjhS/HN6H41p5FkLOEGGcQYH3gonIN8aTkKtSIIBPycZFwqBRGyb6f5MhwaYQ2N95PUhcMLvCFKRvcQ58WAg2yCgx5NnfE5HxOZqugJsOC+81o8hBFs9syJsn+wzOpV8pgcT8ZkH3vhvssfINsPnnuHl9xHXyjOUOF8eEPR7nSCW38+cc84Lcw6yXd5PB4SOC8fnHWU12qOKqWrUusqIbN+vuW+DjiLnwjvefCb7SoCU84Hv4Thw/OG+51pOP9sSuHMdbP/bHg2f59+NELybONjRWvEdJtjn++j3Hz5nknO+CwQDOYe4XsOpupbDCs4mnHYkEkdlQobI4ns4C5cvXzVHfjDQ+1DhEcw7OFd4FgA8OHdIDo5wKyajx/OY4wpMEoADWhhjOJCV5UW5e/dduXn7JXnjzc/I8sqqZHIFdaxHg54cHx7IX/+H/0/Wnz1RhzOUdWHVPL4vnAu/Vp4pxTXz17Htk89g/sw4/NLfz2ck3Ze0Z2Zdl3StfXYB3oU6Mst80IQAACAASURBVGkOQ1lr77+u8AlH1zutSXtlll5M0nNerya1FcokLzP9ms/SZ2yTz/FzwXe7UinI5z73jnz5S1+WxYVFfV9BXgJ7CmAVct6BDYScdrVafYp1h/4h9BSVRgG+AyjC+4rCBghVxI8eWGi1cFHmnR6eRAANmHd4X5eWl+Vbd78jc9WqvP3O25LK5qXdtFx1R4fHsrO9K6022HvWntezYFEBdAIQiGqzWrQqm7cwTMeCq7fqysDD5xoyi1xlpYqGMhaKOTk+PpSnTx/L3v62ZLIiL75wR166fUdl1KNHD6RVR1VSPN9CcgHw5bQIhOX3JBtZdUGUK5Z6BHsJYY3dbk3u3fuuhiCjj2uXrypoNz83b2GhhaI8e/xY834CTEPhJ4SMAoABcAm2IMA7zGEOlWWbYMwhZYiBTiw6AXkKGQq5hf6DWaiFRqKQSg2HjoA8zReK3KJFVNKFrkrrbwMkLaIARTtKcxUNe97b3dOw5wHCXVOioa7ddk/6rY6kxyktMLG4tKigFEI+UfE0k80pkAcwEPOjAFLWcttRxmOuMjlUCEbIq1Ukx/ppLuKssTpxLXPMAUzGD+ZkIkdTdtBHgErHVSrp1yhs0UWosKQkj6qzQ5FG40gODjZlff1xVGDEgEMLjbZCH5quAyHipbJcvXpNgTWsj1Y3Bngc7THoJQ3ljtKMYDwKGm/vyIPHD7RoxyuvvynLy1e1YMXh5oY8f/JA1g93FBjEmjYbNekfNxS0rl5akdLCvDJB8T4ayGR6N50tSruJkPKOhgBbfryU5R6e5HC2Csjj1FiBO4C3yH3HYhizdAbn0mRPbHfwnfOyhPLEdNr7A+9CW4iyivqRNpWX1/zM3xv+HV4ffu/tewLrYbtens56/ixdP5HRHwDzLkmHzLYdLsJmT9snn4TvflAAvI8EvLsA7n44t3iSEPxgwDvYHggDMEdgUn0zIWw2SYHMUiKhEZ9k+Cd9Fhr5VJRJxr/vTzhf/j4CdGG4KmsNWF/JumMuoXhfWdvTrDw+m1WxPJAB0A4OggJ3OMUd9SWTxuk5QnGYUyw+WQwdJNxj4bVxTjQ+zwNZBOBCZ53gDfuEkZDdRXCDABbZYbjHh4byVN4DQWjHg3nhfiCg45liIdCmSZ7dQnhQzAMvnj3kAT8adJwzP0bOVwhkeHCLzgruC8E03sex81p/TzwHABHNSWPyZUsGbiCIgaWoemrArjdEOW8EVP1YOb8Mc1aHIQL1cJ9fIz8u5ruLnbG4oAXb9/dzrZQdEuQM9HuM80QA0u6zsB3P3CBwSQagB0F5Lef3/2fvTboru44z0bh9j4u+yY5kUpSYSYqULJca27JdVpUl1yrLLsnv1bLrrSp5UDXyxH/BIw898MD2D9DIw7eWy/VsV1mS1VKk2JPZItH3wO1b4L71RdwPJ3DyXAApicwUDeTKhYt7ztln79hN7Pj2FxGoqxkdVoYfV+GNK9vo2Yn47Mc+xwCZpnwPXZdRJxiKtWpVDbd8oahxsnLD7LIwFhCHCUYo7k1nzNCNSUIKxYKyQPR3qy3liXGtO0A6GPQwMMGsgeGHzLQKEKbTWv783LTs7O5Jq92RF174pFx76pqUxqc1fHkGrnD1miau+OH3vi2V/X1zg2IoI+2+wL2K48czIb1hwnkaNnhOGi8nA21zhQtv/v16EnUPx1j42qhNelQZwXc/f/BuqMke2hhE1++DiHkXGJXn2Z1E6/qTT4bvsT6g3nrYdYz3n2ZMcV3y93oZcY31YyqqHn6d9Ho/XFZ4TxDoUFs3aYxzKwK3PwBQL754Q77ylS/L1OSUxpeDLlZ26zCxxNLSkroatlsdjZVGMMTWjkNNSLC+jjiUBxo3Deuuny9af12PBgreaYZOuD0itAISAhSLcu/+PWl2OjI1My1Xr12TT/3SZ2R3Z08WFxdle3tXqgcH6hZP8En1q5aBgP0ZBTvwHoB3AF+g36l7sQ7BJbjerOs6gu/T6ZTWI18Yk4mJSSkUcgpWLi8vaWKJXq8plxaekhdeeFnBjtu335dqZec4jhjKB8CUL5QUNMNaSNdVun1ybUU/gK2njOpYV5Ye3JO1tVVln01MzShgCtnjeQBMYLTh8AMsu+JYSdvS6dvBBwA4uALThRQsKx6G6iHRsE9QJlhw6BP0EVxk4e4KEErXOAE4a7HmUH+Wod4LEte1Fp+Z4bQH1lcyocy4vd09ZX3BxRiA5FPPPmvjo9qUeqUm9Vpd3aC7vY4k0wDjDvVQBb/hggp5QKaHMQvdgL5Eu1BfTDkwDqEnuBYDgIJ7MS5St6Gt0BvQO3gestODnXxemXd4B1hmGAuW6T4mY6UxqddqmpEYYPJRfyDtNtyAK8q+qzf2NbYcZIP+KhYK+huAGLLr4hwEbEYbL0UF71A3/NZEFvncMaDHvTdYpwAZ79y7LbVmXeYvX5OPfeymFNJ5aSGZxfqybFS3lXGKxB0JAM6dQ50vh9m05GcmFMDFWkSZgN2eyZW0DXBn14Mp7BtiBvDZdhsxRjSNm4WVObIYlGBb4nDM9mbYW+nqc7wYck3hemFj2PbJ/hrXrpP6Lzoj+3nWaMqL5fk9JtdH//7TyjxLT+JZrs3G4jeZ+bXXfw7r71HXHtob6MjT7Fdavon6fPFnw2WF1/Zw+6Pa7DO9n7cPLu776EngSQDwPnTw7gK4++gN5NMXwfO7zUZJ5jQjIawYsJ0468dv7s+6N6z8HlIkLlOeV1Q0JHWD6WLXRbUlUNSszTAzmAbUZdxpMxROe36UoRRlzLCuXtnqxu/QMpkB2EEg3mQCgakNuGP5BEkIoNCowIaf4ARP3gAEebDDbyJoPFFG3pjymxoCdsfSGYKDXq4eJOQmgmCcB+IIlBF8YX/y3R688f3pZesZCihPGRBD99QweMd6wSjwsfv8Rgf3EBQKj0caKpRBOP6f7xMP6rEdlBHriP5l/DoabMfZZ8U2qXgGBmgA5tmpvTeaKBsPiobHP+uGccUYO7yH78G7woAZv/Nzjd9R3uGxyPI41tnP7HsD5ywmkN8YM1McnidAy2fZd5zLHDN+s0swkff49uAzQUH2Mce6H/PHxtTQpYj9g/Yfg6GJuBTU1UnU4IFhDtcesGNyhYIyX4olZA/UUD4aowpWB9gbaC/iV7WaLWXhwcUWYF2+UNDslWD3ra+t6d/4mZqaUPbK6uqqxiT6lV/5FcmXSubmNTQQ0Z8/+dH35f1339LMijDOBkfmrofMmuGNOTP4+nnk5zjeG/7bzwX2hV8DOGfDazL/Dm+8/XrjywmXGZ6DHjAJrg0z3oVujtrsR4VhhStyuA6jElaE62N/nwRIo2QQ/dzob5Gw6KGfiAzup5X7kD4OJZew+R+AhGGDLayrRul+fh9l8PlrHtA/Oe9Phn8It8mPLV4Lty2oK2LM2UEiMP1sLiU3bz4vv/d7X5Px8YnjpBO2rhjjCEy6/f2Kukc26nC76+q8xBwDwLS3vyfb2xsKDBjwgYQQGWWRYb1QwACZZe14TuebZWy12GJYy7DevfHmm1IslWRialJBqxc/+bIkMmm5fe+uLN67L/s7OxI7soRVKIMHIgC28B8/1Cu2Ltk8xTvwPrCzsJaY66Ud+MXjAynmyzJWGtf2Q/chO+j9+3dkb3ddxsfm5KWXXpZYfCArK4uytrkuvX5nmOUT70xKPp/VBAlguuF3OpUdJikOWPWol9Y3geQXbanXK3Lv7l3Z399V0HB2dl5KRUuGgPUslUjJ/vYWggFq5tFSeUKyBbCt4rK+vn4MYAEIA7txrDyuyXoAmAFswzYObUkkEb6gpYzIbgeuzgbcQc+pjojBNdQOatCfxoAe03UZv5ENF+cdYJk1WmBII9acaL8ja26tfqAxSwuFMWV/xeMpjSvXbjbVFRq6StfimGhyCwBMiFEIFieuwzubyT0QKw9MQvhRQI7G/jzSd6neTwBozhprc7iPsWQjticBKw9jDv1A5l1w6NTXpA6DvsW6g7ssgFMkU0nEY9Ju1WR1/b5sbCyfODzFuAGI2W1bGAu4HkNW8/PzOkYJYqNeuBf/83A1zmaPdTfqgrpBR61vbij4+dxzz8l0YUYShzHZ392Vvcq2bFU3pdVuSvEoJVOHmKcD2ZG+HJYLUhweaKEsHkjmxmbURfyo35duqy29blsODzE2MbYhEwCQcDs/UuASa0C7a27TyD7b7WG+Bmu7Hd6dXNltTQriDNua6A8CAsCLa0Z4fY/SM6N0QHhNDT87qqyz9Id/Lmo/FnVgF9bpvs5+fQ6/+2QdI3Svi7N7Vr0f5XqUbC7Au0eR4Ef73scN4H2o4N0FcPfRHszRm+3HD96FN96P0gte+VHZhNsZ/pvGPO6PAu9GGx02HU1pcBNwNnDHDYBvl70jMFK8ouQGjEYKNi9k3eGxoyOLaYaAwLiHJ7kEK1AWN6bW1sAd8aQRbswEvo9yQZlhFgENLd5Dg53GggdwWCdcI7sJdQq7Lnr5h08d+X4CKVF9i/ew/gTYfD29XHy92edU/p6pxQ0pZG6AqbG52Ic0lvheDwwRpGJdWRdfvt9wsB4cw5aIxEAhyi4MsPL9GH/c1LK/2P+srx9HlK8HWnDd19nLHPeh3vjvQa6oNcT3nd8ohg1y/E3QluMG5VsdhsHch/fQWAlvrm3DbOPZg5NsF+WLdxH042cyCSnjcN/69nNsse14FuOB/Y576VYNJgaYLvhbgTpkjk1n5HAY8wpsj3whrwBc9aAmC5cWNLYRrEJ8B1e5dCqthtLc3JyA9XPp8mWN+QQDfHVtTWNwgb0HeczPXxoGhk8pI+La00+ry5qXwcHOlvzoh9+T1bVlZV0MQMAbwNXoZGIQrg9hEOQs8I5jlvIOGwtRG+soAPA0Y8Vf8+PWr6MX4N35tWVYz0YZeEBhovSxn1envdGvrRwjXJ/Yh37dizIY/XNed7IOXmeHxy3r7tsQF6xjMcnlsvL8jY/L1772+5LPF801c8hAwTgCcAeWztbWjgJGiNGGdYmxvXYBOuztKcheq1d0viGbJxLTYJ1WoKjfV/AFYLzF5TL9jPrQVR7JHV758ata9enZGQVfNFbd+ITMXboktUZdHjx4IBsrq3LUA/hjLp5otx1imBsr185Aj9o7KD8y1QDewYW03W4YeJTMSqkwprHMwA7Gura6uizLD+4qOHfj+ZuaWOGgeiAPlhel1YbbYccOWOIAIWMKugHswvNwN/XMO/YZWGsApxB7DLF6V1aX1RUXBwiXLl2R8fKkJBK2hiXiSWnUKtKsVtR1Np0vwnlD+w0AJAAlglvddkfZYQgZMDM7q2W0201dG8H6AfsMmUZxH4E7MqvBZgPgx4M26HuNDZdIaVKwTCav7pzJREoSkPvgUNfljY11AwCTcQXvKpWqArMtMKfHxmVuek4mJyZl/wAMwrrpTTlUtnQeMe/AejuEC3DOYtJivMlAGXfNTlsZeOhfxqtDGAZkMEf96DqLfsR4wW+MGYBSBO4A4hHoQlsx1jH+Wo22xr1Lxc0dFs8CAEMm4c3NJVleuTtMgGagFOqAWKxTk7PSacPT40g2tzaVKQndhGv4YWZ1ZA1G/xNkZN9jbkBO9xbvK+vt8pUrMjU+KxOlcckm03Ln1juytrkk2UFcPjZ7VRbmpuT+2oosVfZlr9uWK1evHMf65Z4nV5iQXL6g8R3hOtvtAJirqostAO5uBxlnhwSBYaxcjEvEiK3VqpZBeXjIFey3H2aFsQy/7wuvScF+0vaGYV0Vpf+i1k1vv7DMqDXx/Ku83Rm1tnM/quNP3c5P2h98x2l1j7p28rsL8O5R++ri/g9OAo8TwPvQwLsL4O6DG0BPSslRhvejuM2OUj6j2veQsTCCeRdlLJxXZl75UWmdZXx4JfnTg3dQ2oE7bFi2Z7XJrj/M5+AGis9jA8EYWgYY4oTRGHgE7zygQHkQNCMIQtCRRoCBHwbQ+HfREAhvJMJAjN/Y8Jkw4GcGkYEc3sj3ZdGg83UIg2t+U+H7O2rjQ0MR72UQ5TAo49/Fz5SDnt4PXUqxybGYK7bBw71Rmx4PUPqNEzdLbI8HucLtRtlkCbA/8W66OvsyDMA1YNRYHMYiY5v5Hva9BwM9yOrZang/28r24zsyFDzwynZR/gS42E+eOYl7PXuN9WY9gvlnhgPHnb3PXFL8JpOsUcbm8bLy4wp1wb0oh25Hvu0ENgkm4n7ODQ+CWb+czNAaxAVCnCJLEAKDcGwM2WUt0QRAN8TLQswf/ADgA3NhZ2tXWTxg3tWbTXVJ2tvZk/KYuYVhroP5AwBQ3XJrNQ12DjAgm8sqkwXgnRltFt/q2jPPHGd6tLiYfclmMvJg8a689uoPpYbMgwMkuME4NpYm28tDiCgQLWyQhOe3X+PC1/x895/D6/ppxsAFeBdI68Ni3nE/EL1XsPqc51rUPejPsL4dpQv8nA+PmbDOD9eJ1/W3HhoheH9GXn75Jfnt3/5tmZ6e1AyjAO/8vAfosrm5JVtb25rpFaAZ6gvwBgAK5iXAO0smk9H5DADLEtO0pQ2QqtNRsApMK4AnAAIwfzG3wVrCvAVwvwpwEGBOsSDlcbjNH0kimZbL165Ip9dTtu3GKhJGIEFFkE3U1nIkEzAmHxNpWBIBW3cwF6m7TAeKVKsVqTeqevAHYApsKTDvxstg8qakcrAva6tLet+1a0/LwsJldQdeXV+RzS0ktGgMGWBpXZfhNqmZa8fGZWysbOEcYmAgWtw9XZext9A1/Uiarbrs7e3I3bu3pdWsycTElMzPXVLg83Of+7z2xerSA1lbXlLWW2FsXOP9tTuWbALrHPcRcD+GO/H0zKzMzy9ICiEGahWVc69n8schCgAzjAG0A+Ajxh9Askw2o+ssyiMbUhmEkGkirW1Kp7MC/hbGDvZbW1ub2vdY29G+t95+S0EwbA3gWn154YrMTE9rnTE+NE5uIq5r+ODQQF2s8dXKgdYJ7tka625wJN3DvjL1cC/ANcgQKzVi5qGOAOm0Hb2ejhe8n+EbGCcV7UCbqK/AzkeolV67J4P+kSRjBvYiAQoYg70eYgIeyPLSXWk0AESbXsB/vPPypWvKEMf4Qh0x9qenphXAY6xDjGeMg1wur2Ob+y2y09EHd+7dlQdLD/SQ6sqVp2RqYkpjHKKvtzdXRA4H6to7d3lW9mpVafb7sl+pST6Nfhiz2IPDQ7NsHszIvI5dsKPBoDzY35Fuu6WAHhh3tjfGviWlAKkC3IeHUq1XpdmsalkE8Ey/RLl0ev0YxEP2a5fpu4cztwd69WELZtS6GV4D/ZPnBQFP06ss/zzg3VnvuwDvzmuZXtz3pEjgcQF4Hwp4dwHcPSnD7IOtR7TyePzMO7/5Ps0wiJJOeCMfNvZZNg3wsIHv3xdlMATADV1+TWEHm52HE1FElRllgAxNoeNLbIvfJGATrhso+HIMg7HjM06Zk0nLXMbnPMiE78huYuYy3/ZAoZs7lgcoPGDhgRjeF24fwSKCI+H3EPghUyps2ON+vscAq6BOrAvfTdDFjxmyJzzopxt13VwHrjweMCPYwGdwL8smwOTlEK57uF7sgyhQk33hDcUwOIpr6FOCSUEcusAdO6hPcNrrwVGCT3wP7+emjWAWQVUyE9kf/t3+MwNhsw+Cupkh72XpDXQvM/YxZUtgkd/jHWQZogyCd77f8ZlsOe++ivZFjQG+n+AdJxrHAUFK/z3HMA1QsvXYLrL58AzqDKNF63R4JMViQWMq4RkzpuDeVZYkklk0GzIxPiG1al2NNLgSbe/uarbA1eVVWZhfUMMN74fxB5cnGPpg+8A9bGd7W43OyZkpmZ6eVePN4jP15dmPf1wNN7AvUE98hvtQv9eRV374L7J4945If6DGjcYfdeCdycIk4DfmnNN+nnnwObxOczyfBgL6OUOZ+/kSnlMX4F2gNT5s8M73e3jeRF3z+i2sk/3Y8mt0lK73z3q95nVzlI73dcK9XMuxpmbSCbl586Z85StfUfABNjsAHR4qcD2Em9/K8oq0211NQAPoD3Nyd3dHY4uBcUewbHZuVp5++hkFHgAIIC4eACTERQNwp2GfcHiFWLPDAP9IPoO6r62tyQsvvSTvvveegj0ANsDAggvu1OyMft7Z2ZGttXXptrrKKsJ6EuhpsLMN2EH9UKYCKdmc/laQZuguaOzpuAJa+we70u93NKMtgD4AVnCfBQgHcGlvd1szzAKQRNbZXLYguwe7cm/xltRqB0Pg38JQANhEGQDuwJxDTDIw8wDscN3FwRNcP+F6Wq0dSLV6ICsrS7Kzva7gGBL6TE5Mycsvf1omJ6dlY21FHty7q4l9rj1zXWUDFh1BSh6aFPMFBQrB+kOyHwCAaB/uBdiHfgD7Ea6i1FXGaLPMsMbOM6CLhz9YTy2uW0ndgDOZnByJ1R3rI8C/+/fvKxgLIPHu3Tv6HeKqgaEGprUBxQkFDgFa5gtluXbtmn4PFiCy6+5ub1ssN4B542MK5Lb6HT3cwfpNNr0H79C/6E/INZMzlhvug37AGOYBEgFbG/vDWHCHA+m2OurJj5iHYHMjKzF2rb1eSx4s3pG9vbUTB2V4fnZ6XuVBkBMsOnyPwyaw71BXA1TTAvYd/ib7jv2EhCMrq6vy1jtv6zidmZqW5z7+CRnE4nLvHpKhHEgqBmA2K9liRpPApFJZaTZamq0XSUrYdvRVOp3TZCvFItyl0xJPpKRa2dPYkMiunozH1KUWwB4AXV0TIAswENtNTcqCH8iJiUwwUf1+1XTOyXifHCN+vQr040kme1iP+nVx1OeH3x/ceRaYNqpM/1yw17fD0dOYd1HvC+vl8DtPPnPBvDtPn1/c8+FK4HEAeB84eHcB3H24g+hxvi1qs/wkMO/O2vifJrOwoeDBAz4XZTRGlTnKmPCGQWCk8qTyZOIAbgjPY+D4OK7e4PD1BUBgJ69WY0tkcCjJFFxY0rrRoPL04Bnd/AL5GOshDLbw+bARzftoNHgghjLmd5SbZ2xxE8O2sDzWMQwE8L4wAOf7hO8lGMU+xMYW93kWYQAAPRy/ysuJMuGzBJc8C4t9zjoSFOXpKzd7BJHwO8x6Y93JUsM9BMhQrhmS1iJuFvEZjIzAEDVXUZyo4xkYcPhMeXiwCu+jjPGZRgyNA8+G4/ihEcs+J9jHenrglK4sHF80IlBn1iP8nO9bzg/2L4xptpvyNmDSAFg/bvlO/CZox2fYj35O8L5wOTAy8DzrcMLtGcGqxeIT4fvjPh+6m1isJQSBNyPfDFqc9pubNQxyzO9SuaztQiZKyDWTyqgBNTZelv1KVY2hrY0tdUvKZNLqjgVADwb+1OSkuh6B4QPgAIHvL125rIHDYfCAoQK2yMLly2rwIhg9DCoNhI6MkImY7G6vyf/5h/8l3WZLwQQ1Tc4A78JAXJRx4b/jPPRjLlrXcA17mLHAPmW/sQ6+7KgyuW6dXM8vYt6dpd/COjHoz5OxW8Prr5+3UYYe57jXvdQFXANHlel1ZqC3gszFUeuHf489Y8AFPgOswfz8xCeuy+//3u+rOyS+B2OVhwCsy9bWlty9e09q1ZqynbHuAgACkxYup9sKupguwRwDGPjUU09pllK42FYOKpq5FQH4EbAfyQx0/ZOBsm/HSiV59tln5c0331Qg/z//l/9Hvv3tbysrCcyg+YUFddMtlIoyNTsrmxsbUj+oSu2gqusMQEKyoMG8U70wTCxgui6p4An+k/0GwBHrF0Ab7CH293fkaNBXBm4qaQl0wGJSN9VUWuu9snpf3REXFq7Kwvw16R315N7992Vre01dX01HmI5CGWBHgakGwA8ujfa+tMZXA/MpnkSGWjCKEXesKtvbkPN76qIKt9krV64qCPeJT9yQVrMuK0sPZH1tXa4+fV0mpybU3ZHMR13bRRQEw/qLRA3oUwB/YBSiDwHeob+wjoLxpvp0mEXMdG5fWh3ESkMW3M4xqw8ymp6ekXJ5UrP4AuAC+BZP2BjCddRrb/9A+x8sws2tDen3u9JsNhQgxT4EazD6BhnIJybmdU2fnpw6TrSgrtgYg4d9lR1ipB4lBlJvNY5ZfRiTOASCPKm7MQYAzKYy6WNGNgAz9DEz7GK8MlwKw00gZuKgh1h3cCHuSa6Q05h+fdW3A9nd3ZClB+/pPsLv2caK4+pWDXdl6CC8C7/RdgDgPoEIxhAAYIJ3nFOQ997Bvrz59luyhWfjCbny1FNSnp2V22Bg1qtSSGRkLFeURDouY5MTkspkdXzt7m2r3FEG4/ll01lJpjJSHIP7LLISAzAdyP7ujhzs7Up8cChJMdkCINRkKgiGqIeifdnd29KxNDU9re7MKysrx2sF2x7sc0+uO+H1KNBP5wfvRgFjUfrV672otfys7x4FvPPrrt/rhr+njMLvvgDvzuqNi+tPggQ+bADvAwfv/uIv/kL+5E/+RL7zne/I7/7u7+qp/8XPR1MC0QbV+Zl3NH7DG/PzSiu8sVdlMHSl9XU7zfALv8uXScXjQYZRdYsyPnmvdxH0xspJ5WUGqNnBZN8Z+mJ18nR8ADA4wQ3cZL3C86AUgRgawnSDY90IGFlsGwuuyzqyHP+3bUYCKXiXP5yU+x8zeAwgiior3P9e3pQNjUJ/rzfawsCBr6v/7O9jmfyO9WS53hDzrD3fd97IJ0hEAIv9jfu9GyVBOLqkelnBLQVGFBmYVtbJeFF8v3+OABna4MFOGw8Gsvn5xXhwBGPNULOEFQTXLJOwMSIIDvoNNAEqssjYfsb9YTl4BgaIuu0MXUXDIF0YADOAzQAuzkUCXRzLKIPMRrTNA5jsFz8fokBgLxM/7thfrANlzndyXHqw1JflxxzbBjlwTHG+4Brk4oFiP09wHYkq8BwMMhg7ANbQVmW2DJOKYDIaI29MwQEYXt2OBeXWOT8YaHBwuMn2YaCD2TgYaGynBmIclcfUMIaxDyYP6jc2sRfUWAAAIABJREFUOalGHNgfGusI7nStjj4HV75Xf/Bd2Vq+r3GC4Apma1TgAh5lVHjgl9f9nIwa276caFDNJM/7wu8Nr4knFqcRf/ys4N15M+FFyWh0/T6chBWjHL4i9WdEcotH2Q+cVydH6XjKiWsXx0DUfoJGstfPllPK9in2PQ+sDNQP3mngnd4fs/hiSE7x+1/9urLSuG4aC8uScyDOKMC89957XxqNloIvcJvFfAKDCgH+za0QLJ6Eglxzc/Pyqc98WkrFkmysb8jqyrLum8G4QzIFgDecP3B1ByCHzK9gWd25c0cTMnz5P/5HjaN26/33NZMprqcyGZmcNjDqcCCysrIqLbDIqjUp5EuSyxc1Kyrq3O6gDRavVvWgsvOMjUcdgvUFh3xYi/DDpAuaqXOAsBIpXbOQYRTuj5ArADCAX3hGQZrClKxvrsry6qLUGgfS6TQNAETcvXhamXvFYlndb6empvVAATLUeLF6WAAQDGthWprtluzs7sid229LpbovqURCXWdLhXEBk3FyckJa9aa6+TdqdZm/NC+zCwsySMTlwYNF6bW7Uijk1UUZ62yxPCbjE+OysHBJCvkJ2d7elJ2dLWk261KtVaTbbuuogTwgF/QREhiAEcb1lmMQ9QOTDbLPgnV3dDQEBQc6dorK7mup+yxiqAEkfLC8pONIMxS3zR0VzD0w1hRYQ5y1TkdmpmZ03FQPqpqUAXWymHY9ywqbjEu337Ux0mypvoDrdKE0dsyoRv9BV+we7Mj4xISCkwBG0Q+ZlDG9uWfEOEdGVoCX/A59j7FcLpZ0LED22KICxLp1+3VptWvH3h0YB5AH2jEzPaPxCA+7PQ3zcFCt6KESdA/qA/Ym9A7BO+5DjPGZUPYk5shbb70lnV5bYynOX1qQjfV1lVsxV1CGJ2IjIsMsxyoSPiETMuIEQldhvCcSGUkBwINLbXnorj2MCbi29EA69bpkU3EFwQexhLIsEV9SWfSJuLrO7hzs6XcLc/OydP++7O5uqzxwIG5rPNZum1PUccGhQBBCI1ifgmyz4T1vWG963Xea/RHWkdz/nqYPTyvP75tRJx5GnqbD/TN+/fafo3SixdQNxdUNsfpZhoLqI66dR/dH6+Sfv+49T10u7nnyJYADt7/5m7+Rz33uc/KXf/mX8qd/+qcfaKU/cPAOCutv//Zv5bd+67fk7//+7+UP//APLwC8D7RLH1/hj7JZj6pl1Gb7UVrzQYJ3fiGnARCu23nrH6UIo2Rn5UFRRYF3qpaGVQCAFsSWC4NRvl4EHvEdNsCWqCJgX9Gdj4Grw2304J/G+xiyhpihlLKxMoM6RSloGjv+mfB9XtY8tfR14uaR93FzF3Wv/87LOyx7Xx+Uz42rGjEhF0ovT1ynrD1A69tJMIj3EchBmwhsBv1hYB++J7ONGf98HfmZ9cNvPkfwAfcoo3II3vEdAAjxQ7mxHiiD4BvLwOk/QTTWO+w6bBvVkwkfwvOFbSfQyHeyX2mYsl845ryMKPcwOEcQzYOsvJdAoS+P85prB/9mX3LzR2DSb0g5zwgmEjzA38fuScPNrAd0WUYAjhqLkX1D1266p6nBMQTeYMTA6De2hrHgGOS73mhoIgq4xIEVgHc2Gw2ZnpnTmEL4DqDBM888o4wfZNBT4A+xsUpFdUFDHCQwNsCAgFsRWHmVOlz2ECTdXLpgdMGAbraMKdOo7Mm3/uF/Sq1yAELQMTPSyzBqrYySdXiz7eemX4P9s6dt0KOeeZQN/QV4d7LnFNqKykL7AYB3Xm9FGXtRewO/Fvq5Gp63/NvewTYF4J0/HOP6oXUYIOMksj9n5dOffkn+3Ze+JIX8mOo6lAV9it+plB12NJtt2dzYlP39A80uu7u7p67qYLoqANVHLNGeMtsAdmFu3bxxU5678QkFJRYXF9VtTzPMttuaZZpyUb2QTmkmajCYwLoDgDR/6ZL8xr/7kq7pr77yY10v8CyQIGSfhdtsJpuTWr0h7XpN6tWqJOKY9xPGkNNMo63jtV7XcwTqHx4IQdeDyWwA1dGxSyPXc7CUAO5grCD+WCGf16zY6VxOy93f39PnJsbHZWHmqjLmVjdWZHt3Q11fD48gQ7wuIdlMQUpFJK6YUBYc4p/xYMtw1pjk8jk9UIAma7QasrG2LHfuvK9u/RPlSbl65WntM8RUy6RSsru9o+Ad+jORScnEzLQg0cTm+oakh7HMcD9A0InJCZXv5MS8gpPIAry1vaFsOGSABduYugZ9r6y7YbxYuptSL2MdB0jHGH4AppAJV2MJ5sEsy0mlWtFkGGCUbe9uqzsmYhv2umBnI36bxf/Tuqew/zrUbOIABDuttnRbOJSxWLXogLjKBTEBGwqEAaQCkIpkFegPhqxAebDVao2KhlFAXQADVmt1BV95GENPDc22qn1kcwbjE4c3UABggSY1625f2ZabW0uadbbbaw+nrLFWwaYcHxvX5CI1gIWJhOzs7ejBEg6YCOClU5ljJh7GPF2nuSfCmH/ttdekUrPYepAzdCESeZi8DHjUpE+alCkutUpN3aCh0xSQTiFe30Biw3kIkHR6ZkaK5bK6fCMz8y6YkJ2Oxr9TAA4Zf5NJ7W/Iut1rS63ZlFa7peO+VCjI2sqy1Bv14WEoWPgmAu67eIDrXWmDdS/wbjhNf0bbXcETfl/KPYvXn6c9z/u8zeL3rtSlfj/qD7vDZXt9zBqyTuG9f+S9F+BdlNq7+O4xSwDA3V/91V/J5z//efnmN78p3/jGNz7wGn3g4B1acAHgfeD9+ES8IFoJ/OIz78JKJAxGnGZwRgFDYSXlDQlvZBjrCt8E4N3Jd58E76IMFF83POvZS2HWHe/FZsaYRhYHj9974E43j8PECwaK2X0n63fSRcobYwR4WL4HT3CfZ1eFDWi/kYhqnwevbKP08GmZN/J8nbnRNrDLGA4ALPA9gSvvChkGkbwM+W4PjIWBKd5D2fhNlQWzNvAOdUDQbS8bDzz5cnmPBxbRPywL7yQrEDFlCCgSkKNrqGe72bMmE/Y95epBR44J9qcH+/BejCsGiPbgjjfO6aqqI5/MD6PHnAAO/DOoSxic43jnJh/X8R918GOCfc6+8xtRytUfDHi5U5Z+/HLs8P3czBJYxDOU04m5Pxgos4QZAeEmBHAOxgjagM8A22BE4nkY+rs7O2q4YwIeVCoK3iHwORkyMKimpmcUfGP/M35Vu9NVV6TSeFnH1dTMjLL2MNbgbgtDDb/B0APoB1nAoIKhBuMKrletVkfKpYL84//8f2Xx3h1z6TuF/cb5Hpb/8ULj4mOetvGPAu/8+uLlGr7X18+/N+rzBXh3UiqPA7zz4+AsQzVKN5+mg+2aTw7ldZYx7/z/RBwMpYL88i9/Rr74xV/Tve3RkelCzBfOMazdcKHb36vI7t6erK2uKWgHoAHAHdciPVBJ4HkkpCnLM89cl+efvyGSiGkMNAB/mMMA4TstuKbjAMn0ON4JNh2YPqjjO+++o+6viIP5qc/+GwU83nrjTV0jwIYDIwz34l0A0wA49tptZUf1e0dSKo2rmyuACAAbmOdcU01HBEyrYB4jg2rmOMkAPlf39qRZq2t8MAAdWG9yiMOpWW8TclDZ18QV+XxOrs4/JciLurWzIRub67K7tyPdXlMPK7CmIcEDQKd8rqgAHmQEdpzGuwODGczstDGgkH1W2cDNhrz++quyu7ulIMq1q08riIXQAZPlsrQaTdnd2lbgrYf4vpmUZAt5qddq+h3AIoQlAOuuPDGucpqemldGornmbmr9AVASrKUeBzimySKGiYwITGANwhoOF2Ik02AiBrQDsUUTeMf0zDDxR122trdkb39Pdvd3jj0gsB9DSAPziABTO6UuuABWAXACeGyA/QdGYBzIXUwZeIiLiJh3uj4ik+twLwG3YIxZ3M9Yq+mMJZEA86w8MSF7e/tSLltiB7rMQg9lUmkFC/Ec+lyBXCQ/a7b08AfgHkAvJPWoNw7k7v33hplbuWeNKWiJOHWzs/OSz+Rk/2Bf464iGzrGDBIv4WAK8sFYxnsgQx/3kIdqt2/flqWVJZUPXKGhA8HsBCgK+SDcBEDJmIJ1ael3+zoOlZGXNOA9Fk9JH0nW4knJ4P1zczI5OaMyazZqsrO5IZWDPUnGEpIQJIrBM3FlN4ID2ul1pNlFXMSOshAny+PqPowxDdA6YN8F7HAyCG38nOQ62/4oYN5F6cjwnih8zyj99rOAd77MKB3t95NR16NAOZbpr12Ad2ftTi6uPwkSeBzAnc77Eelwfu4yuQDwfu4ifeIK/EUB70YJLqr+p238T+uAqOf8dwRYUEaY9RP8bRmnAN6ZAREGMM4G7/zJGcEcvBMbMb/xPAYhYjEFEAg0YA/NMnjC7BWtXQtYWv4eXIoCPbjhoDwICHnQhJtd1ouGuTfO+JwHAv1m2RvwfFfYwKch74FJ1pm/fcBmAlwBE87cTL2R78tC+WTe8R7WMTCADHhi26w8A+34jJ7wDuPTeXDOjx1fB74jYADaJtCDhAaQIrtg4MZMmYblgZgulDNBKY6jh9l8w1hAcYvToyyA4Q8+Y+yxb7xMWD5djshWI7jmx4BvBz+zHSYrk2cY/POMuFGbSD8OfR+F+82PRV8WxxoNeVzzgCTrxe9YDowdsGIgMzyjQF0djLeEGmFkQvJ+GD8w6jFfYTABLIDRQTnAAMIziBkF0ABywbMoH8yKuYUFjWX3zLPXpYIg6LG4ZoiE8YZA6KgDnp+dnTOXsHZHjRDMh6tXr2qsrU63L6lkQt587RX5ySs/kOrBvhnVhyeB//BaGQ2K2V1+nPJv/zvqu8iNfkQmX792nUeBXoB3J6X0OMA7rhVn6VvOO69nR+lvv5YQvPNuszbH7I0sI5GISTaTkM/+m8/Kl7/8ZWW+qvt8yn7zoELdCtttqRxUleF6+/YdAbgAQIxzG3EpVTcAhIuLzsfr15+VmzdfUEbS8tqKZoQ92D9QsB4AHrJewhWMwBDAjDxYYVPT8r3vfU/BfQAel69ckY/dvKExMt95+x25d/fukCGGwxc7IECsTDC4UB5AmFazq+sE4r2hvQD6AN7hv4GSfY0rZ1lVLS6fJdOxAPyoE9wcsd72APp1ugrkH/YM3CmUSpIvI+N1SllgcA+FfK8uXNUs19VaVdY312Vza1OarYNjF0vE+8S6VciXFVy0GHhjljhDM+NqTk5dHwG4AZxBHLZ7996T9957W7qdtkxPzUp5fEKT9EwjaUQuLzvI+FutKnhzmEpItWGHG5rIpzimay+SNyCMAOSUy6JtkAsOLBpycLCvDDG42Pps6Jr4YWD6D/Ig4IS+UVfcYklBSLhE53IFiy2bQMzAtly6dFn29/ZU1nDLXV1fk9X1Vc0a2+livwZdmlFACkAlGo/+0liG+YIy8JB4yIAoi82GvsbzYFmj78hcxMGL9tUw5jF0B9xIY2DpAYArl2VufkGZ1IVi/nhNJ4sNQCHAS4wPZshVsG7Y33gQY0uBr2ZDFh/ckv2DLY0dyDmFdgNsBng3NT6hh8UARSGT1bVVmZ+bVwANySHQ59onQ6CaOp46Dfrpnffe1bqA2bm4+ECuXLksmXRWQUTIA+7A6G8wKQuFMQWtK9UDjccHtlxxbFxd3DFHEBtvdn5O5mYvKcOwWa9Jtbov21tbMuj1JZcwZqM5wlo4iu5RTxqY4/2eAu2xw4GyRRv1muzsbqv8CeBx/cG8CQ7Uo8E7v+75/a3f24f1WtR+N7z/ox4N72ui1llfnte/fg/E788C73Cf3/dF6eSRe7ML5t15ti0X93xIEnhcwJ2uoR8WeIeXXQB4H9KIekyvCW+Uh1vf4+xKZ1UrDKxElze6FA8UHSuEiJh3o0oY9b4ooyCqDF//sLKjkvOK8jTwwMpnfIcAvDtZxwC8S2Az4RgvfA/fSxCD9/C0lRsp/GaAfAIsOHH27CovX5RLthMBPJThARc7PA8yvfJdBFZ4P5V5VP+zHb4e/I5uh/x92qaAYCA3MB6kokwJenhmlgc8cd0/R3AG9xCIwXWCVbzOPqCLCt2Nw2AU32Xgh4FlXkaMxRQG1nw5vk7eJcbKCeKQceOOMlke5eDL0CDZQ1dbbHKPT9nVNSxgsBHs9e7C+I7gXXisG3Bo48uPJXymPKPAOw/ksS/D84514Bz1oKOftx409iBN+H62jYAU+5MsvkCWQekeeLX+NDYG5wzLZHvVYO73j2WK+8C4Y9ZC9IFlzLX4SjZWhvGo4nHVrXAVQhwelIP3kblXGroOAQRgwPnp2Tk14MHuufniC2rcHBwg3tD0MVihQcNTaQXtOL4h66npKWWhZHJ5jXEHJlJtf1d+/IN/kXu33j9xr1+TvOw9uMd1wffnqPXV9+lZ94THnP971NobLvMCvDspkQ8TvIvq39N09Gl62l/zRq99b8w7H/cucKUNaoEYd59++YZ89au/Z26ymmEzI71Dc5PHDw96ACYAuHv3nffkJz95fRi/9FDBH2UuISEMXPhiMXXvQ/D+F198SZmu29s7cm/xvsZvA7CGOHeqr7ttSQ2ZR3gP3EXHxyf1/XAbRLkAOV761Mvyy1/4glQrFXnj9Tfk/r17yiqTgR1owGUWyQrgRgiAD664ve6RtgUHhVhjxsZKut6AcYt3K0OrU5deF6Aj4rRlZXJqUoBBghGOtQ1rkK6NOAw6PFTQBllQAYgh+2sG4Foc+4GYsqMAZk6PT0qxNKZJdnb2djU5R7W6I92+xc3jTzqVk1JxXJlYAMUMwMtLDPHShrHv1H0Wh0OtvtTqe3Lr1juytbmhOmt+/pJmLc0kU4JssmCI9dpI1DWQI7ifxsVk3OtLuQRX2YK6ceI3DlQQf0/ZiO2GtgsZZw0IMx3odTLXMazf9GLAdfY7+gwuvADi8EPACIBep21gKQDO3b1duXX7lvQFzDkcpPQV6IMMwMAEoAtAC9vEdDIj+WxOEzCB2YmYdnAFRht6OMhCAhBNzmQShS73uhehFqAf5MiyqU5MTcn0zKwmDcmXjPnNfYtmux0grp0d/OFH93QDkeQwUVYC8XkZQkFisr6xKKvri9JuN/R+ix2ZUCB1ZmZOY+XxAAoxV7d3jBkJ1+WpmVkFawmGEhDlQRyuoR6379xWQBdj9u2339awD8aaa2r7p2enFcDT5CeFMXWZrVTgzo6DqZYcCdiAOXUvh9wwJ2cm5oYHXmAZdmV9fVWaB1VJHpkXAcR5qPCdSHfQ0xATAJPBdG3VGjIzPav6cX9/V1bXVoZeDiYzvzf2yeWoM20cBcw77jvCenLUmniajuO18J47vOaGAUIPAHobh7YBvQxOs4XwDu61fZv47tPqfRHzLkorXnz3OCTwOIE7XT8+TPAOL7wA8B7HMPtw3hmtRM7vNvsom/Vz3xuzpAlRdTtts3+axKLKosLxTKiwAvOKyn/mJmrUO6PqaSy84KSO5VHx+78JEHCTBQWrrhUnElzYiWMyldaNC1heiGuFDRR+CCyFDeDAuDVWF9tv7w8y5frv/cYhDI6xr/C8l5/fNFBOBJn4d7hf8AzqR5Ycr3t5jzLqWA+UQeCF9fYuj7iP5XNTQnmF5cH34nuyqHy7vCzwvWV6tcDMdNX1/erBJ2WAKBPBWHyeDUhZwj2ERiZPrtHn2MTiByffAPisTiddXHm/gU6WQdWyJvIzxgzfGwQU5ibNTuwNqPNgF/72cvH9Rfmx/hzbZHdy7PEdNKDIDmAfEiiiO3AU2MsxRIAWZXkQEHXwgBPBOW7AmXQkLHe/IeVYI7OQ7WD7OJ7pCkR3bTAoYJQogDdkzemJ/5Ddpq5XaWM0ZlNZNWbBogDDAJknEc8KhgaM9YnJSU1mAQMMLBAD/eo6zmA8IZAPfuN5GIvITAujDu5MABKtD0SDxMN4RYy88fGyVCsH8uYbr8rrr70i3UZLYx8JwEV9IDDC/dxnf3IOKIfGBfIOr4cnN/UwahiQ2u7k+PLl+jLCaxfvO22tNwAhKnUD3zn62nnKP3532Ho7pVKDQcBqPK3uj3IN8cUekndEASrxqJh3w3v9GjzKqHy42EBX+Gun6VnO7aj3hb8bNab8Wsr32rMaBE+/iscGghBXmXRSbty4Ib//e19TEAGMI8xHgHC1em24ThvjF6Ad3OVef/11efeddxRMAQiOcaTzqg+W25jqV3MPnJePf/zjynDFXFtaWpaV1RVl6gAs09h4mOvQZYmEsvQwH8uITZbPy/u3bul3t26/L6l0Qr7wq1+QX/+3v63JKm7fui0PFhelVkVWWTB6RZ+FayhABWQtxVSF22wmDaZuX90MAd4BKMT6gTo1GlXpdI09BhmlkmAwFSSVsGeScMUFyKW6JKbADtp7sLevACVcNbNwYVQmesyYhN2OMtDAvEOm63qzIRsbm7K1tSKtTkOOMM7BbgKDP5bU+k1NTinbbGLcQBisiwC/0BfZbF77LZvLaJ/cu3dH7tx5T2PoIfPs1StPaWHIyJ1OJKVVq0u/15XDuOh/hAdAm8eKYzK3cEl2tnfUpTdfyClzDWsBADj8N51jB3UWfzR9zGyGyyiuA+BEvVR3Do405iEAUoQ7uHb1mrK7DOwYSK1a1/YgbijqCDnu7e8rQ3FtY13qrZayC3E/GM8oG3LBuALYpTETEymZHB83tmS3q+VApw8wluFqjUQfva7KSHXuMLMxdBlAU7h1ywAstbjMzM5pEqNe/1D1Be6BbDCWuRyiDvhB34OpCSYemHcq40xGgdvsMKkS2IoPlu5IpbIrR9LVMYJxgXE7OTGlbEfMCSQ4gdssPq+vb+g7wfIGCxJAJQBRuMbinX5/BxlXa01ln69vrMnK2rLqKLivtluWfAUHWwDHkfikPDEp1YOKgmyYk2DnIdnI2PiEzikkj4GrdblY1vGGGIgoA4zL6u6eNCsVyWYypts0Hu2hYFWuthrS7vWUfVk7qMhYvqj6Eapqa2db1jc2JKbPGODLPYbtq0xPRukp042jl16/xgX6NNBRXOu43xqlG04DzsJ1i1p7o8C7qHf594yqU/ieoXCYrsLlggqSWJx41yPo1LPqGFx/OATP+Z99FI18ce+TLIHHDdzp/ufDBu/w0gsA70kelj993aI3648bvLPNZFTdvEILK6bTpHCaUXISEHsYXPNgEY32aHaH1cDfP8qwibon/B3BMwAHMPKZ1VJlACBADcK4nlwfGy7D6vs2ecCIytXqb8Ad77XTaDMIPQjDzb9ne1EOHqzzxpTfmFBW/qT7pOEVyCwM3vE+npR7+YY3PGyHLyMM3vEesqgIGhGYY/kexPOAU7gNHiDlu/gdAR+y4DyY5IEkf6LJ+rBtBNpGydb3jQK5yeQxaOiZYn5skR3BOrDNeN67GzOuDK575iHfwTr6scKxRrDUz1fc58E03kt5naxjEEORcguDbH4D6cc4+yvMEqQMUQ9e4/gNz2c/z/ke3OtBX36P35QJN/cKyuVzGrMHBhYMGBhsXcSny2X1NwxnjJF8Jn9sCON5uE0dHZrOLY6VNB7T9WevqyEJF62FhQVdC/QdcL8tT6irLlgLqAcMd7gPgc0AQxWGK9oL5g5ZfHgPPq+vL8v3vvst2VxelQRiHsHg1QXAQFsvMw/icY7Z9SDOmF+TTxoVZkgzFmiwRw/Av/B6HjZKog2kh1f9s4CyRzF2TtWsj2BonFWnn0aDnxe882tm1HuiDLqz63N+8M6PIdZllI7Eda6x4XpH1fOEXgczCC6Yg0NBHLAbn3hOvvI7vyML81d1DnDeayywviWcwGFVo2HgzltvvCHvv/++bG5uKkBQVKA7qVk/1d01n1MwAuyea9eelqeffloP1FZWVmR5eVkTzKA+mNMEzRFnDOCdAvHDmGBIkNAEENbpyU9e/4kcDTpy85M35Tf+7Vc04cXy0pKWub+7O3R5tfUKctEMnjmwwwAA4XtkATdXXoBCAME0EUHH3CORMZRMYMgT4H0+g6QLqWMQAuCUshKHQAQSZUBWKA9ZPBNY31JJ6XXa0uv3zRUyi3h1kE1PY5Wtrj2QanVP+kfIlqo9p/8BTgHsK5fGNdlFeaxs7F/kC1AgKK+x5I7iOMA6ko2NNXn77deVhQcG2ezMvIJ+elBRKMkADLd6XRpgXSViEk8BIMyo+ymSKBwcVGV3b1ty+Yy0Oh3VN4wRZ+uLATDoD7QD/wFqoo/IfNaQB2BKJxOatAS6QWMbPn1d4+xB3qhru9VVGSJeHzLGGlBkLtNwn13f3hoCUEndn1lok6S1F26eKYRV6MsYgC0clB0eSateVxYd3o1kRHTvRPw3PTjSdx+qnobcAeAdHRq4h9ipSNjQ7vQUvNO9gYgCYZrUQ9l8doCH/kQmXABgXSQxGpapIB4y1h7ZQeTS8n1l3x0etfXdpuvSCtSVx8Y1JiHY3hhrOFyC3Br1huTB8pyZPmbfIekKAFjqcowvzaDbPbT512rI3ft3dFyBUVhFMgyNmWv3IbYgwDvEPkRd8Z/ZiwEwj09Oajbm7mFfsumsAcZDl3AF5/f2ZGdjQwaQYwzhKc2MBgO22e9KU+Me9jUJRyqG5DZF1b+tXlfXA8TN06zAeFbnooVJQT9G6ZOwrgqfnYT3z34vy2vhve6oNfksfeb1atQa+qjgnd9nh+vEfZRf3/3eKqjrBXh3to69uOPnJYEnAbijVjz96Pjn1eJQORcA3gck2MdY7InN73E9ngzwbpTRQVDrUcQW3c5odp8HpLwSIhBx0nA9WYuwUTLqvTRQfFtGGTQ0BgjUsB5Hhz2JJ2yTibDGWqae6AYAHGrnWWsEWkjtD7sr0m2WRlT4eZTF8rkpiGojZeg3a2wrFTjbETbu/HWWQ8PLgyq+XR5U43uO5RTKpMq20YWDBpd3H/VjL7whwTUyrvgM2V90v/VjxBujHlDjPWSXMZA0N1N4D1wdCf4RwMR1AkkEw8wdNmC6D/sQAAAgAElEQVTP+Q0gZcd6gyHgQStjAKYeYlDRDY1tJfjGNvPdHtTlJpT9TjCL44htJvBFQ8rXh7Jn/4RBOw/U0c0Y5RCM9OMHZfgxHiV//5wfA2yDn+FsK+cB+53P0fADWwJGEuIvHezvq9sU+gfgGwA9gAdgy6DfirmSukwhcDqYBzAcup2+ZpkE6w6GG8orl8c15g/GA8qD/GEowoWJxhySUuAzjGrIAQYOZQAWnzJfkKF2+B9G/t2778v3v/UdGRyaG6GOk37/IWCfcmUfB3K2Z7xBEgW0AcAyZi9BQTBGg7iO4TK4vrBOfkyHr/k+OgsoO8vYOev68bsuwLuHVPAofRe+McqI5D2jwDtfhtcdx8YkyHcAsRIJuXxlXv7z//V/K9CN7LGcrwRzwFZW4K7eUADl3v1F+f73vysbG+vK/MH9pXxB2bEAqSwIf1oB8qeeekquX/+Yzt0HDx7ofwAOAPK4znGtzoLdpdkwrQy0rVKvyad+6TPyyo9elbffeVPa7bpcubogX/jil3QOra2sHoN3cPsk69iAk6TOYbCfEDctFktqAgS0BTHV4GYJth7mPMCXdsdYeFyrASCWixMK4uEHwF42C/AOYM7A2F8INYEkQem0ZvLMIARDbCA9JNAAeIe4cHhG9x2i5a+tLcvWzrp0ey1jG2EvcmRALBiDAHlKBcSOK0tpDHKwWJ7pFFyRM3IUs5hviAd69957cn/xlj4PxtaVS1f13qnxSUnFExqXT4HSdFIGScveW8oVNU5eu9VRALDbbSl7DW0AgxHsLmX65cBatFAaOLxAn+RzQ1fkITAJGSmDOiZ68FKpgPFclIX5SzI+NTXMhGogGDLKdltNSy4CJljb+uugciCrmxsKHOLwRfV1OiWZbF5j3SngmkhIp9OTXDqj4CHcoRFvEO0DCIX6Q77ItorfekDU66m8UUes7Riv9VpFDgcDBe7m5ubV5RZy1rhxiI/Y7mj2YBwYMXYtD6EYP1HXdIR9ABMTbtgJ7AeOZGtrTe7ce1c63drx9ANwhfEDZuR4uaxzAvLa2NjQ/kYZiE+I5Bma+bdQsIzJaWMfQk6oO74fCADPivYLXI7RX8vLBl5TS6DMMvoJenGYLR31Pt4bxuL6rlQ2J10kXEkkZXJi8tglHPMUcV33trYU+E2DkTeMXYnj71a/K7VWU9l8tf2KygGMPwCUOICDzHZ3tmRvd/cE8457GK8Xw+vcSbAquOp1pf9MHTi6nIeW3EjwcNTzUTbGzxO8i9KdUXuBILxQqKaPoFMflsRJBmRw/YJ5FyWrfy3fPSnAnc7tx8G8Y0cTwPvSl74k//iP/yh/8Ad/oIGxL35+MSUQvdl+vOAdFHqUEgsDaY8i8fMaFaOUZxgQ8wBfVD1GAXFhA4Wso6j30kjmZseDFgo49ToaeBsbZeW0xBN6OohTeP6EQRwCUTSa+f4A1DvpbuvZUQRvaDgRmKF7KEEQ35bgfcbOoXFDwAp/h4EufueBOr6LMvGAi+8LPMM2EeykLMJ/e9DJA30Eu2g0EfDxSRloDBIoxN+MP+iZdHw3NzDqRtkzYMW7tfIdZHDR+GOwZA98Uo5k6eFexvHxCRXYp+F2oBvCGyoyLq0sqyMzJPqTUwKHnlnHurOOaHN4LBDk8uORfepZaxxjKCNqzvmxEQZzwoAA3sm24zn2P9vD/vey8EBt1Abb97e/7vvHBwMHYAZWQg4uU2BBDGMekQ2DNmYzBTmKmcszmEMwdDQuFgKe93oar253f09dfhB3CX0MVt3ly5fVpWt1de2YBYQ2wnBrdzvK9kN7YCSBpZEvFHU44nkYXFrnGIzvmnzrH/5J9nY2lbEDsDA+COYR5yzXAg/emcyNfRCsIcHffm00UC3Iwm19OdrtaBSIdha49ijg3VnGhl9HH1rnH8HQOKtOj6LLgjqdz212lE6Latv59eT5mXcByDs6k7l/bxi88+uPr7PXQzoXZaAA1tTEhPyP//HfZXZmxhJHaNIAO5wgIy6XzUir3dEEBg8Wl+T73/+BrKw+UJdThp0oZHNSKAF4QBIDsHlm5JlnnlXwDob94uLiMXCHcpnZk2sB1jWNM6auuhlNKPPGG29IplSQz/7Kr8n3vvM9efftN6XZqMjE5Ji8+OnPWibc/qFsbW7KyvKyHt4A6GAfokwwxdAeAHapVFazuyooHhtIq9XU+UjGNlxysT/HGoQfgD5jxSAL6HHfSFJBNgA+AOm4bqazOSmBIdVpHX8P1hbWNYBR2HtgPUFcsbX1Jc3sin4AqGgu8UiCkByy7+BmOS6FIsBHiy2H8ACQVzKbHrIJu7Kztyk/euW7AgYg2gXQb2HhkoI/YNlhHey32tIGa3l6XFLZjORTGcmkslKvNmRna0MzjR4O9xs+0VcmZxluqQ/QL5MTEwr2oA81UUdhmFwiNpCtrS3Z3d1XV1YAfZevXlUXWmOi20Fmp9HW+IRc0zE2IAO4W969d9eiM2oGdpG0uiknFbvAb4RBgKsqgDtk2c2kUnpA0+n3BQxNZuYF4w/1QiZggGRY23FIA9B4c2NVs6XCZRausxZPEGzMhLq0ol4AF/Hs8ZKlbqNw6U4qWI35gzaUCkWNwwfkEv1Sq+3LrTtvS7W2MzQ7bd6j78ZKYN6VVd/gP8YS5IV4iXDBrtSqMr+woIk01H02l9cYhhhb0IMYyxhzyOxcqzc0xmG1VtNYc1vbm8MwJXbYAzANQNohgNu9fZ2j0GGYG/FEUjBOJ6enlUlnB1MBYI5s60iIsbm+pszGXDIpcU0kFlPQE1zR/VpFqvW69NodSWbSKi/M20vzC1p3uM3fuX1HmZWaIXkYmiasv8L65KcB70bZAqN0xFn6MPxceI0/L3h3UpdH84dGt9+ePimPiDIeQadGySNaFhfg3U+zv/goPPMkAXc6rx8neIcKEMD74he/KH/+538uf/Znf/ZR6Od/lW34RQLvqNS4aX+UDotqJ0EfXvMGaLhsb5yfatC5B8NgQrgONHbZHg9G8F4oVsbP8caxbj77XUmlsxYPhQGF6bCi8evc6aSLS2UATJCt1IMuZN75unrQ0AMfBOB4qo86EdTysuXzvE5giu2m3Al6eVAL9/jnKV5fZ44LD86FwSXc74EtY5sFwZsJNvlyWR/P/OLmwP/2fUXAid+xDwhw8Trl5OvEZwg6GRAZJKwwg8GYZGEgl2wmP4YpZ9aVz4GREa4nnmd7A+M5AFwJ2vk+Zh08yMZ3sQwP+JDBxz5V49b5k/j2oxwYJ3jGM/98m/z4Cc8d/17ex+QRbAN/+/7z4Bw+47/PTMhxzd/aJwA6h0w2NZKGySngloQ2ICsejCQwHjvdthpVCsoqQImsjGMyOT0jJQScP+wrS2RiHMyBMTmoVjS77I2bNy12T6UqYNehzjDKYUjm8wbOzc3NaX33D/aVsYcfGJIw9vAbse5QXxioBBpQV1h0S3fvyo9++F2p16vmTj+MTcf5hvaGQRTr62AD7ucpx6F/Hob8o8S88xvxUUZB9Lp+eny508o9aWAEi3mknnwEQ+MCvDNmpp+nXLe9rrU1z5jBvO7HldfVXm/qc8mYTEyOy9f/09fkxvM3lUWGjKDQdVhrAGJg/GNOtoeZRNfXN+Vb3/q2PHiwJLXGgYFeYoxQJElAeWNjAO/y8txzz8uz15/T+QZwAYw7uApqttJh0iPUg2CRHk5oZlLEdsvqvvnVV1+VT3/2s/KJT74k//Ltf5E3X3tVGnUAAjFZuPaMupZef+a6Mt9u37olOzvbDyWTgQGANcQSF8EtdUyBeYAKSMwAMB6x6VR3HNn6adlnzd1ycnxKCoW8scsYY+3IWHA4+Gs1Gvp+sPlTALPg3t+zTLSY73DrRKIJXTuG8Var1QNZXVuS7d0NA/IB0msfmvs9XGAny5OatRXgHdY2JBpIxJN20BMDswxAXky6vaa89pMfyM72ltYZ8oPb5OzkrNYH7Lv44UBa3Y6UL81KdqwoicOBZJM5ScYSsrayLLWDPWkiNt6RxbxDOXo4kkooywtyUPfpXu/YnRd9yeQakFvvsCO1ak3BO40rGI/L+OSUAlKaqKLTFbiu9ztdTVKi7UxZcgqAa1jHX3n1x8pQBPsOGWGTWWRSRWKinN6jICZ0h7otH2oyCIBpjXZbD2DwLHQLDnUM7EzowQ32ARhPqlPaTWk0m5p1HFlqK9WauuhizIMFBxdYAIToP8R1tEMiuOAGYSDATlR3XeiMIlxcc9oeMDcfLN2S1bX7w2zCNodx2FcsjMnExLi6qKIt1IloN4DvWrOhdUACC+gfuDZbncE47FhirERKtneM3fjx528qSLq5tSH3F+8p8I5yEb4D8h/EB+r+i9iL+A/3Y5RVGitrwgq4YyNRSV8P7cw9GpmcETMPOnhnZ1P2Nrcln0qKIM7f4ZGyG/sJUeYd6nAExnk6qX0FIHtG4zUWhjo9JsvLK6pr9TBSD55OxoYN7w+pTx7Vbdavc2eBc2ddD6+vYdvmLPDOr8VeP0br3sCNOKpeF+Ddo1itF/f+rBL467/+a/njP/5j+eY3vynf+MY3ftbifubnHzt4hxZgEf7N3/xNzZgFivPFzy+mBCKNEts2RzQo6rvodo8u9+T9kQrgmJ3xsFurB0WiNv+jvjutdzwwxw0IywkrrrDyOqudvr5R93oDJFD0AUOBsa1oDPN+YzJhM27Zz7Dxwuku3AkAGhB4wCaP7cNvPI/vDAQxcI/32ufgVNHX18vBy8jLmwa+d1P0n3k9DN7RoPNgmQeBPGjA+tpmiIkaUG+AT0HyDe/+yGd8OWHWFcE9z2Zj21g/AnAewAmPD18unvNAW9Am9AEABu/maoGQWUeCZXCD8my3wA3UTjHxDIFH9heNXf7mdYJsYHOwngFwFWTfQ7uNDQdjzVh03j2VwCNBW44f/k0D3MZokKWN4CrlSXdgsjw8IMn3soyw0c7rHFNh0C28icbzrAvl4e/x3/k+hMwI3qEMDyTieRhCatQO+xobfv08ZFrYmOk7Vlqw2YeBBaM+myvpMwDv8FvHYu9I2S2Tk5MKvgFLw2fIjEYmZIC6IZg32oYxhaD1MIwQIJ0GFZk7WCNg8KDOcHsDSBHTTJgZ6TTq8s//+/+TjfVVZfvEtZoWcDtg1vnvuKIG4F2U4cI1zebM0J4fPso1za/NfsM/6vNZmvY0oOyEQaEgQ8RPFCgXlfDhMYN3YDFG68+QjrWF7FSx+XLO0mlW0KiYtAHwdqxDNSdk4CrtKxJ+F/XbycoGQB7LhOFsMf3hMgo9IFIs5uRXf+1X5He+8h8UsGi1kDyiq+6YyEiq8SURexIHYp2OGuE//NGP5Pbt28pgOkS8tiNL7oB/Y6WSTE5N6Ly8dOmq3LjxohTyJanXGrK8asAd5ruuQQCZUimdewDQEBsOa3c6iaQIltV1c3ND3/PCy5+Spz/2nLz5kzfkvXfe0XhayGibyedlanpGbt58UWOsLT5YlJ2tLXPHHQyTuwjaArAQ+gN9YGXDpR7vB1DVBkuui0QXFtMMawPd541BOKnlH4MiiEXaP1IWVCFflGYd7ENLrIAfBTQTcTk8sr1EImbuuQDudE4jqUe7Jeuba7K6viy9PpLkBIxcJIMAWwsgCGLflcYmpDwOd0rEesuo3kb5WJviCQCOcGO+LXduv6sZReOIM5ZMyeWFy3pYgfta1YYedAC4m5yf1Xk86BxKNpGSbrOpyXgAwCCxD2LftbGmwc0XMd2ySPyBBAo2diwLsIFPuVxW6wr5ttpNaTXbmrEWayu+zxWwJk8pUIY2Il5br4NEEzFluYFhDXYjkn2gTkhMgqQHGA/oh+Rwv4Y1F4lHUAaALrC8ALDBvRXMy/7gSME7gH4AZTWWo8arSymoxfjH6Pt0Oqmx+eDiDX0CUBFtxcEQWIqqg8DkazQ1rh7aS72KaxgHYHpaXNa+1gGJRgCs9vsd2d5ek9t339HPxjSzua+us+MTKo9yaUzlp+E7ABZ3e1qHSrWiLq9gjGvfI/YdmJNDt260GXEekcBkenpWpqanpdXpyt3Fu7K0tKhxnVNJxMqLS/ewo3FZMbJ4+Aogt1yelCQSichAxsbHNJRMFwkojo60n8FQx0A9qOzL9tqaIC1L7LAvR5hH2EMCMD481EMyZLlNIm4k2I/ttiZJQfIK1OHp69dld39XXnvtVWUAeuDO6znTMdSdwUoWXoJP6CK34IWBu/B++yx9edr6Hb7m9+RR6/KoOoaVSZSujno2+O7Ji3nHPjxrf3Fx/RdHAmDegSn/d3/3d09EpZ8I8O6JkMRFJX5mCZxvo87XBO6Y533xWeVHGx8n3T7D7xoFiHnAZ9QzUfUOK8uwAUHlGaX4TnuPryfvizKSPNjBd1OpasyUYewSKhcCTfgbGzEawQRRCFKQfWYn9EEWWQJ//I4GkYFN2NoYg87/eCAo/H0YKPPyI+Dh2Vke0CGw5n97kMcDZgQfzVgL3O0I/jCOjH8/3+U3QGRJEGwimEhQivKMKoeyCYN0+J5MRJTDOhE0ItBmbTPgjd/ZZ3ueYxj3od8Rj4gnoyyfLAA+H2YGEmAywytgGJLpZqwMM7IDIM7AO9aXZTLANwFE9ieBN9aXIBfHMsc5AVk+hzr5fuT3fg76scJ6hucAyvF1YD3wmwAsn7HxYizCcL+ExzrHIe/lXOPc8vWg7HwbKD+yRzm3wmMMBoxmPMxkJJMvqtsRjLIDMOgWFjQY+N7evhpjMEAQ4wnG6tPPPKP3wQ1OGQVDdzhsUABGYL2AsbK5vaOGEgxJS0yxLlNTUzp1UTe4AkEWAAz6iPR91Jel+3fllR9+X6oIzu0Ccfs+9HMjai3ldbabf1P+4U3+6Rv8UTFsgjdHPz+aeefHidbxnIoMwOdDa/05n7V1++efbTZwQY6O3XqartM6RdwQpY/P0uHsaysuao+ADKQGiIWvj3qfXw/A2Dz5DitG5+oQGAI767nnPiZf//p/kvn5BWXcISEEGDgYv5gnACfwg88AjL73ve/K2++8pew2ADSmK+DmaZlZJ8plmZyekunZOXnppU/JxMS0VA9qml0ViSAALOGgTGPSNlvKCgPDB99rdloFKnImlbio0X/jxvMyOTMrM3MLsrT4QIFDBMlXdtiRZc78xI0X9Prm1paCcMo0Qnu6XQUvkAUUMTOVBaex29JSLI0pCx/gIVh1YLGBwXWwu6tgCeY6rmEdYwIArD8AevCjCZviCWX89juH0m13JZ8rKAN3r7In2UJO2XEAkdKxpAJKpscsnhvi7O3s7siDlUWpN6sSiwNtDNB69D3i/xWVdTeu4N1YeVwymcIxGKSZXlNJPYTc3N6WN1//kSbBODrqDUG2nCzMLcjU+ITW2+L15TQxQma8JNXtPUkgaVM8Ye6/rY6um7VWQ5q9jmboBdCohxdIxoH4gQDcIK9MSg9HuLZC7gCgfIgLZb6lksq8xJqMGIjNBpKDdJVZWCoVNVMr5K3sa2TjrTfkjbfelHqjoXIGOIoykBhI2drxpJRLJQWb8U7UC59V1yfiCuABJILckZgMazXGAROwwCUU7LvFxQdaPtjX6H/lPA4PZqmfkFUWsrGDHgOdwTDMZFKyvbVloGPSmNhIAjFQvTCQVrMmd++/J/XG/rHHBt6lLMPypExNzagcUR5ASLgA65zo9rQNmG/IgD5RnlI9h3lIvVo72Jf1tTVJp8H6BBA3IflSWfaqFXmwfEfWVldkMNAIdTKIY1x21C0XjEKNywi36rEJSWXychRH1uK0lFXPAVhtaJ2uXLmiehaJO/a2t6TXbkoyDjYi2HWHmqEWLNNGs6UgaGG8rG7idbBq223r12xJnn72WSmWS/JP//S/pFmvSUyzFz8cgiQqFER4/YrSW1yOuV/h3+F7z9KZ/l28d5Qtwr2qL/M8dk5U3UbV06/lTnMf7+G9GqI+Pk0+p6nd6OfO5zY7qtyfti6PsD24uPVfiQQuwLt/JR39YTTzPBvzoB5PLnjnjTIPSrHuUd+Nku9Pa8CEy/PljFKeVLSeCUUAABsgbB5p+PN7PEOAhoAPgSaCDzSWbSNwsmYBEGOGPMsy9tHAAkg71pRnVHlAC6WGNwf8zreXwB/BIraZbqsezPNtYxu40SPLzACBQCGTjWZ1C9gofhNE2fk+CQOU/n4vPz5D4MeDi5Qd2xiAXkEmXwIYdHu19gcuxtbmgPlGcMtcG821lEYE+gaGqQcKLf5R4PbK/vJ18e2GvHDazk29gV1BhuEAaLFNPuvDdqO+BNi4+WP5rBcMqzC4xrEZZjdyfFM+KIvzlX3i68FxxDqM2qxaO9E2GJcWvJv9xHHm2+LnDkHjMEjr5wLrrSzFIfuOz3FeHoOjeP8QQIfRDCOGsf56R2LJKSbA5hCNpfWxZz+u12H4oO9hLDZaTS0DbrNwmUV96Ya0vb0t169f136BoTg3v6CGK67DiGF8IIwf3APWkBpr2Zy6wCGpRjIm8tabr8v7774jfQATRyczzhLEi1o3w6BY1Oaefcl7w/PvPAZB+N3RhswFeHce3fZBgHdwi/Zrja59Yq6olqzkJFuQc87rjbD+jdKdcKEDpofYV2Bdw5j/+te/Jp/73OeUJQVGlKkIcy8HMIQfuri++eabGn9uc3NdqrXK8YEK7gEgiDX1yqVLMjUzIzdffFFu3nhRNjYQ/2zPYsi1awoeIKEBgvPjmZn5S9Jo1BW8y2QsuQVSYCJO287Olrx/+5a8/NInZe7yZRkkkrK/uyfvvfeeJhRoNuqa7AHz8fLVawreAWyaQiy2dkfnJ+JtwUWz1+so6KLgocYoTSggNzk5rUAO5jjaC5fPzY2N4wM+MPh4IDQ7O6fsO8iji6QL3Y4y0XBoUMgWlV2I7KDZVFb2DvZkkBBlg+FdSUkoeIc2AlilTKu1A1ldX5GNrVWNv8d9h4G2A42DhrhnpeK4jCHzbHlSiqWyssnQZygTDDhdw5oNeXDvtiwu3pZ2B5mCsRYlNAPwpbl5yeeKqgexRmL9KiK7KsAieBYgZifAs0FMXW+rBxUFfcCmQxw8gGpYgwEU6p4iEdf6vPzyy8fsSAA9SJ5BHYL1Vw9bspnj5E4YX4hZhzGv14aZhZWdiMMxgHWlorz6k9dkbX3dPBzwDzHXEJ8YyTwyWZkoT5jHBMCgwyMFp5SNCBBycKjALzIeSwxl2kEU9BD6E0xByGZpaUnBTLjsIrYiGIqYA1jncb/u6QDYDQ9l8C7uL9LplMVyg+tpOq2ofqFYUtZhAizEQU/u3XtP9vY3jlnk1JsT5UmZnpzReH0A7pCEKT90S4YbKjKrIwIfZDEzu6A6TjP8DmNQri4/ULbbWKk8ZPgfaVzAlGZi78j7778jOzt72u4jOZQ25rUyyO3wq5DNysTEjMSGY+godijT8wua+AJzE+3EPBwHyBlPyC7Gw/6OpBAiciiDHliV8bh0e33NVoyYlGDgVir70mm19F253Jg89/zzkivm5K2335Dl+/elr8Cq9YfXXcaKtR+/Pw6vi6et0eEy/b3ROu/kah5+1yj7g/s3vwcPr7+j9LTfL/u2RrX94esn9/B85gK8GzUqLr7/KEjgArz7KPTiE9KG8EJ9erWeLPBOt+ZDLrpvx6MAdaPa65lq3sA4T7dFyXSU8iQYxuteMat7zzCezsPMOYvj40ET1I0nqgQPDOAImEcEbOw9QVyxQJYGnHj2lm9z1AbkJFAYBKuParNnIBHc8SABgS6/AfBACOvJDZKvqxmHQWylsExZz6CMIO4frnnmGwEiyt2ATQuGTGCTwCfvxd8eMCPYwWf5XhtPtln3wJhu6IcsMcoB7cRGl2PBWBRWD/YlM9wyfh7HkGfk4d18n493yDr6bLUs14CrgEVI4IoyZx+hDLrisI0e4PR9SmCOQFqYAciNom8f686yKTPfn/4z3815izI9wEv5EMT2QCQ+83u8D38TVPRj19eJ/cP7lcUyzPgcuDkb44Nue7gO8Ez/jiXUeEJcIDAnYITtbO+qWxmMHQB4+K48Ma4xnFAPAHgwzBD/CMYJnsVnsOsg21qjqfF+8E78B5AHucG4w7uZdRD4BgwdZVtkswoSfO9fviObS/eO2Zk0Fh8CZYZsRr8xDxsW/u9R4F1UuWEDYNS6ewHemWTOq8dPyDpCqKfprtN0X7DW/vTgHcoP626uE2FdAhc5Zd0BGjjqy2c+80vy1a9+VUELMKHATobeq1ZqlhBhmIQHc+f+/fvygx/+QHZ3t6VarQzjwxkTWfUA5kl5XObn5uSFFz8pN1/4pJYH93UARsgKvby8qIy4jfV1Zd9NTyJG5bglb4uJTEwYGJHPF6VyUJEHSw8U3Hjm+jOSKxWl1mpJvVLV5wHCAAgEIAgdNj41I/MLl9SF9sqVa7oHWEJG2+0dadUbCoxBf4B9Bf0AcAeMebjOYv6jDQDidD/Q60qz1TzOgoqMo9D8cJ0FgAf3zVqtrvHZAK6BKVjMIbFNTNKJjBSyBanUK9JB4gzNbh9X8A5uywB9cLiEOgBsqjdrsrG5JotL99UFmdxOgncAqAAIjpUmpITss6WylMcnjXWFmKDIBpuF62xcEwns72zLO++8Ids7a3J4iPJiCiYBKHrq6tOWACIFABFhChICZhmSixzGRToaKy8h1YMDlTNAT82iC/fTYRw5MOB0fU8huUFK47c9/fTTgoMQMJX3dnZUr6FO0LvK2MtlLaFFwrL8wmUU6zQy9QK4BeJqB00xY8slk5pFFQcybQCl7a7KfBCLK5MazxbHxiWTNB0PGQEAS8Qs4UIsEdM4qcakO9JMsvjBvRqvb2JCarWKLK8guUlPZwS+u3b1KWX/wf0TwKiObcRZHdYP8wD6B4ApGIaQIQ6gAIZDvhMzM9Lvol/hAtuU5eV7srJ8R7o9AFa23qg+KY1rDEW4CwOkZoIWXAMbb+9gXxNWNFotmWw6kQgAACAASURBVJqdH7p4WwIL3HP39i2V15i63WoXYTBLYWxMZX/37h1ZXLyncw4sPvSl9Xdc5wUSfFy+8pTMz1/W8bG5tS6F8XEplctaLuYjdB7WBbiMtxo12d1cl8NeW+KYJwBIcUiFLMaHR3JQqcphAlmdkayjJm2Nu5eTZDInN178pDS7TQ0tcffWe5rAJQq8i0piwX3+efQa9eSoez0g6HXvaeszr4V1Lfey/tmwDrgA76KTc5xH3hf3XEjgxNx63AkrLrrjoyOB8276rcW/GODdT2OAeACKmxNvbEYBgmGgyT8XVryeSeQVKYEIfz/rgs0Y41UR5MB9HuDg8zRyCCR5IIqZRFluUO8gRlxQd+tjD6j5zUT4MzcP4Q0FyyOAwvaxXP5muwiaGJPA2FK+reHNhz/d5H10+eXG0gM6UZsTgjRkALLOvq7sNwJ3XobhvvBtJihGwIdyCthlQY2s7QYkesARnxF/jCBtwLa0RBthg9Zvsnjd32MyNQOVjAICi4x1qIafxrtDYgwbCx6AYh3DjDyCbb7fPLCiRvEQcESZBJD8ePIAtf+e45V94NvkN8WsJ2XPazon1F05ZrEhXdZjZVOCETEE7dh21pd1RZlkXrL8YNyZuzMMHxhrKhuwQIexhvAb74QBCJCNhhfHy+Ts/LErE1kzYHUAKIABA+NDGRQxMCKK+jzeATcvGGAA5mCwoe5g2QG06/T6+hxd5SBblA2DH4YT6qvxkTQmmIEbMPbAQli8e0de++4/69rDPvRu037Oh9davyb69ZNt9WPUjw8/P30Zo+4Jr68nn79g3nl5RK192ocRN/00uvPkuvnwHsGYd5Y1kgcsUXXy85Vlml572G0WgeaRXxZLVDablP/23/6rPPPMdQVUul1k8xZptxAUv6dzBOAU1hxkw/zud78rq2srgiQLWF8DFrfxPuCCOzc7Kzdv3JBPvvQpSSTTOv8Qrw7zZ2trQ9bWVzVuHlwdAVIgyUQuWxy6A/bU+AcgPz23IPcXH8hYeUzKY2MGvIFR227L8oMlBQQR4wz1ODxEcg2RVCYrpfKEXLpyRS5fvqpumqsrK5pls7K3r26UCrogiQRibIrpzFwmp670AI0wz+D6m86k9L422H3N5tDNfqBZPxErE26KWDPA0sOyCHAtGYcLaFnig7gCeLsHu5pZ9ihm2XwTA4vjCZASzxiLOy61Rk22d7fk/uId6XRbx3IleAfpIkEBEvQAvAOwCfAO70omDSTTgwT0QSYt9UpFlpfvy/vvvyntTl2BHYwHlIEkHXCPhrwQAw/BPgDeaRiRWExavc4xIKUuyUg4AfAPB2zppBxhXMUGmm4AwB0y2WJdBItP65lKyf17dwywyyDmmh22jU9O6BoOd138B2MMzDuss3B/1thyGspgGD8PcYWHbGq4QQM8RYIF6Bu4wIL9l8mXtA2Io6bsPCQ5iacVxIsnwbaDe2tf4+Zp7EFNOBbEu63XK7K+sX7spVHIF+Tq5Wvax50uMgeb7kJfAeTEO6i/NWarxp/rW92KBX2uMFbWtgFY3t5ak53tdbl37211J/V7ZSStmJyY0jmgbsWxuAJiiEUHUFRdhxsNjXt3eBQ7PmjCoRXm4927t3W+IYEJQHBM9UMwPDVRSkm2trfk7t33NYsxvHgb1ZqOD7jmok3YB87NXZbrzzyniUfu3bsj/XhMypNI5JRXIBbjCsy7YqGobLndrXXpthoSAwCdSGn/HB5aIhbozVrHmLOI+Yu4eABik8m8LFy+Ilt725JMitx6911pwHU2gnnHPRb1JNe6MHB22hod3juF9ePJNfek624Y/Ivas3Pv4vcyUfUMtyFc50ep50ldfsG8G9X/F99/dCVwwbz76Pbth96yJxO8wxC3jTQTE4za7I9SOGFBeiN/lALiPec1YKJOpMLv8RudsMIlyETl6oEbPMdkFXiOTB4FIoaMLd3oDYEBAjK+LDKvrFzPiIDbhbkbERDBOwxIsw0y3+MNKgJxbLcHHsOMqTD4pmXjHSFmWRh8ZH0IlOD9ZJRRXsYAgxwMjEIZ5gJip/CUcxg48wAsN+MeLOQ7uWFh30GO6AuCfKwH26yG0tANhN/xWW6OfF9ZIgjrD2w+2T/+3gB8s42Zvdv6npnyvDz8mGXbOG486ERXGc+Ms/sMEMT3DGSOcvDZu5+yLA/e8TOBQI4TuqpSnpQR60VXYP5NmXHsEUhjH3k2KI0Xyongr2+772/d6MOAGbqunugn9MaQWelj1fF5/g6DgwFLzwLy69jVfjLjSse8uj9ZMhJc05kYB5AHtklcg6qns3mZmZ1Vw+qgcqD3zMzMqUG8t7erjBpcBxsErrOIbwdjEUYi4vmgfMS7A5umf9jXQOKTU9OyvLwsCwsLCjrg90GlooAeJrkawRpDyRgccNuF4Qw+U/VgX378nf8tKyvLaoz69YBrJwG2qLWSsuVz/l72MY2HsHHgnznLcBh1/TwJK7g+fTgx76INlZ9d2Z8eGzayfAW97OeDAu+8kabjI8aEFYFeNz0T6BqvN4/75jg7rdXX7wXgRhePgTmelOc/8az80X/5IwUIO53eEKRuKfidzeR0XgKEQFw7JKh499131SWuC0aTC7+gOlATKxTl2WeflS98/guSyxfkoFKTRr0uO3CR3dnWbJjIygxdBqAEQbE/dv1Zabd66gKIIP37+7s6txrdnrRaTfmlz3xG5ubn5O69e7qeAjDbWFlT5p9mxAV77RDusCaYRCqtANfU9KzMzc1Lu9lSABEx7DR7LsIpKKiDQ58jBRvU7bVcVjYcZGjxLs1NHnMc8bywbigocYT4awWZnppRcEiTIAxjt8Uloay8o95A/69trEm+WJDiWFFBJwAemkQD4NeR6Qu4tDbbaPuBgnfI3Ku6zQ1CjXgYS0g2k5fS2LjKdqyENs5IKoXkPXDht3htAH0Axu3ubsqt228p88vGxXAvI3GZnZ+TyYlJXXuL2bxmoEU2VRtzCNAHIGgQZJvNpBVcwjXE70MmjO4hDloSCnQyHht1QLNhrtHoe/RZKpNW8A7x2+Aui/0G7kVsRazjYFgC0IWMMbvgPop+QWKirZ0duXv3niCra2nMMu12NWlVTDL5gsVjHLqB43dWs72CndfTvtYYjzJQ0Nfibw70GeiManVf1tbXFEhmopDLC1cNLB6YXgKIp2MiCzdbgIZItGQAbDKR0r5C/RGnEc9lCki+kVNWXqNZlb3dLXn3nVc0k3GwZxHJ50vqfo3su3Bdx39zDraQh+hPzAPbN6Qs62zRQkSgTpsb69oGgHd6gNY/UoYn5ncmXZBqrSbb26uyubUmzXZXXaOhv3QPhSRPpaKMjU3KwtwluXr5qqyuLMtuvSq5YkGTaRgTNqbvxHhPxAdSq+xrNmIAvgmJDw+tkFBkoOOl0mpJMp2UBPR0KiV1uN1nClIsl+XO4h15/vlPyBuvvSoHe7sh5l2Q4MnrSa+n/B5/1PpPHThav0UcZpySPMmX5/U191kewAvbL4+ig/3+7WSbh/rmhMIZrRMV4HiEZFBejtHPXcS8+9n3Ghcl/DwkcAHe/TykeFHGcEN8XvNFt7Y/k9SiDL0oAwKbYv+jyme4aeP3YbAi6vuoynpwJwxQ8X6y1rwRMaqsqHuoLMOK0LPnfD14nzds9SR06DLLd3iAwoAVA1wIgNFllsYyY6H55wl2kM3gwT9eYz1Ztq8XP4fb6IHME6DhkO3kmYcKvg2ZSiiHxgXrgnYxZprfeKAPwsAAZeddOsPP8DkCoH6sUFa+bwhC8TnWi8CiB9kIFgVgWwCSEmziby9X1puAGevmASp8Rh8y2ynr5ccnvmPbyerDSTPHAk/W0RY7qbYsjX7+sAy2hcxHvxnzYCTu83VBmWF2Hk/3eS/BNr6D4wF1MsAwYBNyvIblxb8pO98vlL/fNIfXG4KJfrPKPmaZvl9Yd/YJDDkD58x1NWiDGYwn5wnc2cByQGZGM6DxbGsYGB8ALIwvGDP7e1U1EuFepH/v76tM5hcWNNbd/cUlyReKMjk1qZks8V64yqIOjWZTjVi8GwwT3I/fYE2g7/EZ78F8gtGIsQRZa4ymdFrdAfk3DHJzE47L8oNF+f53/ln6nZbNVcRbGiax8Rvk8HwMGy1hw8U/y/WXc9DPS8ozfO08CigKvBtlDJzbSDi3MRGdRe/c7zlPA4f3ADA57895gbpRei5Kd0e/O3qPMEpfo4yzyvaHRMf6VmPpHUq5XJI/+qM/kqeeuq7ugWCEYf3DHGJCBoB6GNevvfZjefW1V2Vra1MBtXCfIOYj5sLs/IL8+3//ZSkUSurWCoANc2lra0dWVlZka3sTfGRNDPOZX/plBdARK6veQLKKtr67Wq3p96/95BVN5vDrv/FF+fyv/rr80//5jqytrUllb0dq+xV1Vewc9qWP9UQZUgAlDHsCC+y551+Q+UtXFXy4c/t9Wb5/R3odMLQSx9mkbS8Q12D9YI8p0JSyzKOaBGK4ZmEtAADYB0jR7QvgP2XvFguaXACx9RDnDCAa1peYJKTVaCuDEDHj5mfn1K1/vwE33CYCDiozLBbDWpjUMnCg8GDpruzsrRs7LzTwALQhcyfi8+WyecnlCno4kUdSACSCKJUlm8tLMpGWfu9QqpU9dZv94ff/WXp9Zt0NDh9Q/9mZORkvTWqyiHqlrvLBWpXJpdQ1tdaoKxsvW8hLSg/6+goo4RDFlCHGBxJlDJS9mYinpTw2IZ1WQ+7fui0H+3vS7rYkkUnpmnztqWtSKpfUjRUx6YAE1qp1lZPXDUg+UVTX1JQ0Wn3Z2N6RxXvv67jCmNassPGEsszArrQDPmOnZpI4SLGkEwMc/qQQ/85AVlQZa7oeVopIp1HTgxr0L+dKJpuWp688oyAgAL9WryVJuHFn8zpGMU64r4B+wl4TiVAA/JbLY1Kvt5XFiQMddf3d35N33/yRbGwuayw620Mg7mFGSoWSuUADICsUFdTW/YfG/Cvp+IPrMFyM8T0OmaDLMFYatbrejxiGmI+QB3QkALzi/8/ee/BIll1ngie8d+nLZ7muakfRNFtkk6JEI5GUoWY0GmG0MzuDhURpgAUW2P1dAoQdzGKlmaVENcn2zXblq7IqvXeR4f3i++47ESdeRlZlNV13KwOoyjDv3Xf9Oee73zknPy5bO7tSr5aluLdLADSGJB7VmuyX9qXaqLN/c9kc3WYvz16V+kFVdg52CMyms1kJI/ZjtcrYgEiY0pEu3V3L+/sSCYhEvYM17toaAy8U5nzBd2DlVw9KTKwSiQfl7v1b8id//O/k1Z/+k6wuL3DsrYx6kpyxur7Vmf32jpWbukf6ZadfL7ef/Xuz3xaxdVZ9yOr29v7jyC7/NVq+K/P4bqf+Q2V/P/R1hCME3+Pqan97mjodp/3HlcMn1/3r7oET8O5f9/j/Ulv/JMV5+GG/HvBu6LRWgTzGMxv84q/344yDUYLRGod+waZlDW/2h0FO/zP7hoUBH/0gib3GAgZWSOEaKFN+QIogCVwrQiEqRAoeWOFrjWllLFmww7LYoCRagATP1Th0RxlxVpFQYa+CWvvUuuzSQPdYfQrqqasiQQGPoaRtdYaIi+Wn39nf7LMs8GifrYCM7R+rKOmYWEUK9yiDTOtpx98PVqmSodcqeGX7mm33gB58P3CZHQB8+J6xajxATOuA+uAZMEAtOGfb5lf+FITDcyzQZRUpBxa2qXTbsmxfOyPCuV7peCs4pmUdGmMvHqBdVzqn/WOm9VSGg4J32l/ahwq26TzTuanjovXUvkI5+E3br+3T59s2WAAWSjuf6bHy7JpQlqPtB22Xzj/ElaIhOAREuLUEYwTMDBhAMNBiScd8YCa8bpeMOrjbqWGNcYGBXC6XXDy7qSkaRjtIKBGGYZXrzxfEt0I7YKCeO3eOLoH4fAbuPZtbzg0MWfm89sEQxHdg38HQxLxzLmHOpRYAH/oBbB0EsP8f/89/k+LOljNS4bLmC8yt/at7hd+YsN/79xMdQ2tE+K+3v9mybVmjFevDJ+1HKeDHVsxPwLtj6h2P1xHs3jtKLh8ld3Rf0d/hAhkMAWy5IH/zN38r3W6AzCOwlLBu+u7vXbiHJ+Xu3bvyxpuvy/r6GllzKgft8wDeATy//uxzcvWZ61Iu18gkAhi8trYut27dJjDX7bWlUMjKt7/1Ha7HarXOrKLVWo2ZaMH2wboHO2htbUWisbB88UtfkB/82z+Xf/iHH8nc3Jzs725Js+pimWH9wlVQ2l1pd5yreigEVlFWZi8/I9eee4F7x0cfvi8bK4tSBJjWdMmM4HIYT8QJToDlBbDO6jOa1RrtBFiCf3DzbIFlFwxxL0jns3QxBgMQgBLKhCtpOpWh++ZBcZ+MQrhDor0NL7kEYt5hy6SMg7xGopBqVba212VpBQxDl8l2+OXi0yGrbSqZYbw7uM+OT05IMBxlFlow8cJhF9sVLOBGsyLvv/cm2XctJglwL7QT+zPimY3np+g2CSZVt9WRSqniMt4GhOy6KMAbsPraiC1YkyqSPoVDEoE7MNiLHsv887/1ZZkcPyPpVE5Cga48vHtb7t69Ids76wTAoomUjE+MS2GswP4HiIf5VQPzrlgkMMiswMEgwUQF75odkWKlKtsbq8wiDrDT7Z89JinRAxQdP7DU0E/IKgx2ZSQec+7QXsgL3a8x5sWdbdnY2OiDdzy07XXl0vnLMp4dJ+O61WuROQiGIcA7yC7ISYwzYvABNATLG7oBYv9tbuzIpcuX+Tw9sHo0d1MezN2WahUu1o4FCXdnMNryuYLkMllJJZPOldTzFgH4l/DCNCB5CmQbgEcw78AWB1sU/YQ6AHxHmUjOUanXJJ7MSqPVknqtKrVqRR49eijxSIRMSCRRafc6wojOwRCZ6i99/ssSaHVlv7wvTQDYibiEolGpgiXqsbmy+SxBzNLergS7PYkALOVe4vQd6hyRmHQB8rZbrGtxZ5drphdoy/2Hd+Xf/Jv/IB988I48enRfeu1BjOcnybuj5ONRG+so2XSc746y6ez3VieyctZvC2m/PWnz99drWK6PPtAaVeYoPX1Um4+inDxOntvfTsC7J43oye+/ih44Ae9+Fb36r7TMTzp4p0oaTkcfB971rzMJC+yQ6sZtjQf7nTUO/MCeLduW6Rd0owzMx4F3Ci75hT5ACCgRlk2k5ajrnwIHCoQo00rrat3/NNaYluEE6+gJr6wrLccvDP3zxQIz2m/Dz3HgnYJTej1H04CcFkzBe8sYGzVHUY5lbymYZJ9twT1VQo6aB34Fxq9o2bb5lSB8HqV0aA/rOOI6dUG1BgiMFHVFUUaXlmmBNG2Pc331jA7PBdLfLgXftN8VnHMGw4DppgCvgoYoR+ugZSqYpXVW4NKVNYi9Z8fElqF9qX91zuJ+rae20wLWMMYVUMO1FpT0r0Ott85bCz7atus48y/YLiEXr46Bwr33OtYKnnJteS6xWlZ/HtM1tsOtif3l+QPSa4usO8TmGcTZo+tVocBrEYcL/ZRN58mKg/Gncz+RiNEFFkYm2CmT09N0zUJdYEDDCMdaRSwtgG8YU2SWhTGIsrO5PAFCGIP4TJDOi3uHMmCUuDnmrsd1uu8oK+/2R+/JR++9y3JacLP3+M/+taTzxM5zu2/49xD/b/p51HX+denftfz3uN9PwLtD/TRiuz+u7B9l0B2tLj35gM8+96j3/vLtvs73vZ4U8ln5zu9/S1555WtSKdcINCC+mx6GcO+j6/m+vPrqq7K0tECXVlzjj5mK50VDQbLlnn3+Bblw4SKd6g6KcIHdZyyt+flHdPVLpZLy5S+/JNeeuSalUoVAGoCHnd1tAiVwNUdsyvv370urXqfq8vyLz8t/+i//m/zjP/6TINPt3vYmQSYo8y24zALu6Pak1XZZUR27KiXPPPeCvPDi5yUYCsu9u7dlZX5O9vf3PAYtwDN3KIT1nc/n+Bf7CtYF9gesc2XiaR+2ak268ydiSJwQkHQhR6AIABQylALMAKgDxmKg50AeZEFt1uAqG5AgMrUiuUQMmVfDjiHmxSWsNxuyV9yRBw9vMSvuqPXpMpKmyG4D8IV/U9MzEvCSbkxNn5JQCMyzAIEbxLvbXF+W9957R4pFZBBt98vFPg/gJ5suyOTEBFlg0VBYynR1rjCBRRCJKRCPDe7Engs1wB3G70PswHaLCRFQDsC7L3zuK5JKFaRWLcnB9qY8uHdDHs3fk/2DXQnFE9LutiUKoDQRl2QqSbaZykK0F3szXFIBEmVTSYnGEhKJJaVUrdP9dG1tg+MH4BIvAGDIHowxAHOaMpnM6BjfMzFDLMZYiRJyzDx9Tjabkc21FYJ3evjCA8VWSy6cviCXZ69IuVSWWrvOLLx4QSahTMfMTDCEA0BAZGfd3d2WdDolkVDcAXzhMOsG2VHc35L7929J8WAbR4ssKxBArEVkfB0neJeGaypi25pQEXFkNcfhkJc5HQdKAPFwgITYdUwGEkasQ8QOREIVMBp7EozGOSd2t7Zkb3dbEDMQADvWJFy0W922i7HnlXF6+ozMjE9IE7Gi2y0JgpkYDku10eDeAKAQh2cAVBFPMQRg0suEDOalS87lklegdY1um+OxvbHJtgJEnl+alz//d/9JllcX5cMP3uWasDLK6o12D7PXWPn5uD34SXJT9TK/7jdqb7Z7uF6vh522bqpT+3X4o/d798vjZLij3x6Pfefvp6OeewLePWlETn7/JPbACXj3SRyVT2mdjqvAu+Y9WTF/XDeMBGFGGRXed0PXHwHe+YWlghX+Yv0CTg10p4AMmFC2vCcJRa2fLUufO8rgsSCIv55WaKkRPer5+A7lKDinII+Cfep+qUCPZd9Z90RX9kAEWhaTfa5fmPqNqJFj6tVRATkez/sEvIJ3FvjSPlHXPn22BTnt87WvFSiyAKAdG73uqHZpHfxt0b62yhZXgY+hpfW0ceB0Xlm2l3+u2TmqLq06R+z4aTZTPEddp/2u3TpvlQmodUab9J4BwOjKwWeyIBE8mxnyHOPOAnk6Jijfz77Tea/9ZoFHZc3Z9vj70TLutF+1jgT4GIx9oPZpn9gx0Ot1rHTd4bOya7TuFjTUumu/aT9ZJVSBNCq5BujTawb9OQCLdIzgekpDgP0f6bPwur0OjTAYBagP3OukF+RnGDW4n+6vmSRZJQDOao2mTM/AhTZDIAHjBYYQjDWsFSSogAGEoPOpdIrjlEil+R2MNLjAoRy45cKwB9tGFXcHRiImkDMa8cJ8OyiVpVEpyus//RfZ2tyUTi8gwa6Lf2fXnTUw9P5R68i/Bv1zwe4P/mv9RoxdN6N/OwHvDsm/UXLWF57iKNk9SpaNGi+3vz3elXeUvLDfHaWP+OUOgK7r16/KX/4vf0HwodXqMuA9wDk9rML8x/q68dFNee+99xiPDQH3nZw4PEdy6aQ888w1eenl32Yyh8XFVdnfK8r21hazXu7sbZGFNzU1KX/0h3/MJBB1xOECsNVsytb2BmN0YV0DwMF3SDABcfHCb70of/3D/yr/80f/Im+89rrsbm+KeFlAkTkXmTdAZqrVK/3kArF4TGYvXZXLV6/TbX5rY01Wlx5xPYLV58JiuIzgWMMAFdF2y6zCnoJ64FqA+1jnzXKd8eTAiirVKpLMwu0xQzYe9p5WC0BSmPHHuu0eWVL4rXxwQNA0GHFsLcSsQ4ZRMPWQjRYqBRIrlCoHcvveh1JvVIYOtfq6EV1nEWOuIJl0jocT2VxBYkgAkc3J1NQpiSVSTF6AA5xavSy1MjL2PpIHD25LqbQ3BJgADARABvZXPpOTTDJFIHR3c1fGJyYkHIv03SCxXwDYgVsl+sQl6WkSeAWgeeXKdfnm731Xzpy+QDZicWtLlufnZHnxkWxur0sn4mLlof/hMksQLJkgoxmx//ACAIpMxPFQWMbyOTLPEum8BEJRZine2wMgjDa48BMArlT+QK8jKz4EVmDMuaA2W/wLAFIi7rAJ+76TnyGplF3WYnvw1ajXZPbsrFw8e8kxDZs1aSL5Avoq6p4H8A7jiPUDKQu298bGOsHjZy5dl53dXTIT4XYLJ3XpdWTu4R3Z2Fyi27h7BSUaiTFpRS4N5h36AczNkIvdCJA3gViGCWbU3dzYYHxVgpFgJ8bjXhINl/kXcw/rBUBjuxeSZCYjq8tL/AfgHBliwcaka20X7tE959obcq7Gs2fO0Z2YKwJgbRCxGOuMJUmQMB6VbDolpT24zRKe7s9R1Z2ZkCUoUq7XmN0XMe/SqaTs7m0y/uO///f/RZqtuvzsp//MbMZ+WTZqD1PdVPdSe9h71L47SrbZ70bpwqpjjirT1kt1Iq2Xlmt1LCuHHyeDrSwYXWeMxvHBu6Nki23TCXh31Kw5+f6T3AMn4N0neXQ+ZXU7Slke3YxfD3j3NDHv/ACXHxTzG4IW1BkFjlEdYeKG4wkbC1xYI8e+V4DAD975haleB9DBMukULNLfUUd1p7RC2M98sado+mzLUNPkFFZYWqBslJHsVxgs+OEHl6gY9DX2QWwQjpEpHNep4mTHB5coCOT/Hr+pAqRAlH5Wl2IFxHRMFbDR9tr7LWijz1LGgoI+dr6o0qP9ic8KXunz9D6Up9dr/CE71sqi036wLrmoA8Za5wPeW8DK9oMFpFC+siht/7i2ObaV1svWU4E+fKdtUsabPte2Xa+xz8K9Lmi3W0toD/4qSOifV1oPO7e0HmrUWADOXmfHxM5FLVPHGsaWy6iLwPA4XfcAZTAHDRhr57+Opz5bFWP9vs/oUyDAiyWIMYIbDtgXDvgTGhgwdpH9EUYNjGQwAWDIdDsBGnMwACenJmnM7OxucozA6gALAwbf5NQ0XcRWV1fIdIGrLPp9a2NTPve5z0mlWpGD4gGBvUqjQXYDfkfCCrynC5QXvF7XCBhD+A7jheerUQV3pXg4fPOTLAAAIABJREFUIK/+84/k4dwcAcQIMmUawMe6s6NvFBC0e99Riv2o9Ybv7B6nn4+7Fw/2+sPZZo8q49hlH1MeHMUyOPZznkJ/eBJQNrTORpR7XNnvH0+/TB0yqo4A7+yz7D6sa2ogJkaHp7B7G/eEQFD+4Lvflu9851sEpOFmCeYYDHywd8bHxxjf7cH9B/LBBx8xzly1BjAJrDZ3EDFc74BcvTQrr7zyisxevCJb29sE7xr1FrO83n9wV0rlfQmHA0xm8e1v/YEsLi6SoYai1tfWZbe41WeYI7kMWFHbG1sSjoTkuReel7/9r/+7vPrq6/LjH/9Ydrc2pdfyGGShoMuA2unSpRcAP14AJM7NXpYz52ZlcnpGGnAdnLvDQPkAB1VeaCIgrD+AOljP/X/hEAEbrGuA+Ig3Fmh0pVap0h1zv1qWcCJOkAksvnKpQtdPgIGdVkc6rS73BWRrrXqMPjCTACam01mCP4hPR8Yjnt9uSatTl7v3b0jxYI9gnv/FnTcQkGymQPdZxLgLhWIMDwC24dj4JLPQxhJJxgLtdlsEb+AGu7hwX+7eu8H9SvUddwwZJJCYz+TJ/gKI1Kl1yGgGC7LeahK0wzpEvDskUwBwhAMNAFOIY7i3v8N++tor35Cv/PbXmWH0YGtX1uYXZG15hey8vcY24/xFYhEpVyuMn9jDvhgEeJqirEYGYYBK0+PjUshmGMcvnRuXWDItKyvLdBfd2y8SHORcRmxUJKdouSQMYFbD3RNbDsYxHAiy/3tIMBYM8JAHQBwTDwUDdCkFKFatVdknaFe5UpKL5y7J6ZkzUiqVpRPoSq/TEcThwzM5pgwzITwUggs0QiUg9EK1Wpazp85zPSFxCLOOg+za7cra2qIsLt2XVrvmJZAJSjQcZQzDDJJcxBKsM5iJPGQGQBp18ReTZBqCmegSxaAdyVTK6wOESkH8RCQ/cYlYKo0WD6EA1q2uLEsdh1WUcUUm8mgHwJ4XQXw/JolCnNjxSQLAmKNI+tINBaXWaEgT/Sci6WxGCmC57+7Q5TYaifcPMSm3kQCu2ZFwIiaVRk1WNze4LgH4ra4tyO7etvzxn/yljI0X5NV/+ZFsrK1wequssvLOznt7sOXf//zrw8pGuy9aGWLlpP+ZR+3ro+wN1d/0OaP0f9u2o8TTqDoP5MTTg3cMqeP166j2fBzwzvbTidvsUygaJ5f+0nrgBLz7pXXlSUGjN/pBVriP00PHNQoeV/ZhZd9l2xpW9p0Lgf+lxoY18v3l2Xus0agnTyoc7W/2vS37cYJvUBdXT5sxrx/Oz3ujglSZd9pWFYz+eHQWuFBwR0EbVRCcMB7E47JAkgJmVhHQ+vrBKX9drFLRj/cGwMcbIwe+uPhqcShRHril9ymggzZpcgorXBUU0+tsWxWMUlBFPytzzIJbCgKhbNteVfy1PhZcsyDQKCNP54G6wFplzAJ4tg3aNsdsQ7bZYWCLmeW8ZAJ27KDk6pgoUw0gFBV943qsSpftLzdHkVl4AGZoWdp3+KtAnb7HNVqejpsCjP7x03LsmrNgoM43bRPKU7bf4xRaWxdbR62bGq46L/Szsu2sEoo+dH0O8Mkx4vDdAKgM68I037n1ihiTYA/49wEFw3W9wXjFGCIOEtzo8Cz0Gd1xAi7wOIAvuBipyxAAPBgkhfExGp4wyGCUgwVTGJuQ/f0i1wbjBKVSsrIEsCDMTJClSoWudHivYD+uA1MFhs+Zc+cZXB8B3XUMGs0m3eiU4QfQA25TzFrI9dqhkYWYXQicPzExKXdu35YPfv627G2tE5ey+94oY4L95GUaJEsH8Y88F2Ua2d5e5+/PgaI/ODTxl+/fs93nYdbjsHwY3PE0BsjTpHAaJcNsvQe//2IZ70Y959cJ3h0lY/3fg0101OtJeoGVPTqOziXcgSNuz3bzY2J8TP7iL/5CZmdnnZtiu02mGIABMEvr9Zqsrq7JRx99KA/m7nnJBNw+2JclnlxEfLJ0KiWvfP1rcvnKVRkrTMp7771Pd856rSYP5x4QvINLazrtXGZPn75IQBDAB9wNAShUaiWuJYA3euhUKZcI6Lz44ufk+3/0R/L++x/Kz9/9uexsbhkWNfYfp9+Uygcu0QOcRgMimVxBrlx7ViZnTrP9SHSxvrwg1YrLgKryRsF4/IVsYDZYrLdwiHvORGFMpscnpNvuSCadlr1ikWAUgv4jkQPWOhh0YO+CTQW2V71Wl3qjKbFolKlDcRiBZBCRUJgZVJENF0kIsA8B2AE4Vq3XpN6oydr6qqyszUujURmaDqpZwiUWSQqQbRbMO7iQArwDmAbADczHWCpDgApZP3e2Nr0wA21ZXFqUubl7Uqsj86nba93eFOSBiB5CZBIAA5NMaADXVIBYqXRWauUKNnZpthoSiIYkkUkzYUYbsrYXkGgwIlMTU/Lil16WCLJv7+zL2uKKFPf2Zb9ZpANKMhWXUCTAgxTIFmTqRRIU9AtAr0g0zEyouURGkvGUFCanJD81Ke12Tz744AOyuWqVCsepBTdZxEdlrMEwYw3ipQdi0UiUmZJd2IM4Y5CGwkE5KJfIqktGE0yqgbALkGs8PKvV5eLFizIxDta1A3ope9sdmZqcdIe/XoIGJA4B6Aq2XqNZ5/6PhEetJtyDXdITd3bRk/WNRXkwd5PgnTsEDBC8zWayZN8lmSAFTHMHIOM5aAdkIbLXYo5j/SErL9qDgybIV7jVUk6R4d8jaK5yC+EikDCj0elI/eBAqqUDaXSb0ux1JBGISCqXoZtrpXgg4+msxNMZshSRdR19BTfwerMprV6H8wN1ROxEhKmNR5Hcyx0uoj3UJVttgpZwZ19ZXSVoiviQa+uLBEW//o3vybPPvSivv/Yv8vD+7f78Po6MGS3DDu2uhjzgQtxYkvRo+XI4Q6t/v/V/Vl3M6taDfXc4FMxRz/TX3OrLw+X6Q/Uc4Uo74pDMZVcefqmUOW69jhRKT/zhV5Up/okPPrngM9gDJ+DdZ3BQf1NN+iSCd6OANjUKVbi4/vrVgXdWyddnWoPTAjY6dmp8DBkInkuuBRm1fX6vJZQPA1oZYxZoU9BCgQwFXPAsyzDDZz11x7UKILm+ciJPgSr9PIrZp21VBdKCL8qissANy/WCG2s7tIxQvw8GGTlV6CrQY/sMdda223WB73gS7QF++KyAlt5v78MzjpxLJmae3mvBJAtoHTWuypCzgISdnwomKtCm9eEp8chYdW6M7LPBvtCXAo4AhPS99oGCzlonbQuM3lFx9hTs1f7SZ2of6zzBX2Ugjpr/dg7oXPO3zQGWzuUS//S9f91YJpfOc3uN1klBWHy2IJqdSzpfHZjnDGGybjyDXfvPGb8u+YsG2bZKpwLT2k59no6zApFa3z67UFlkIbA0XLZZsDE6LRcEGwwP3AvjC4wVfIYhg7kNZkYyle1nBETZAOHAQkG2WYw/Elm02mCluN8AYOAZKANGKoKzq8scg8x72WZhmOF7PNu53jZpFCP5ha5ruCujX2KJhBT39+St13/GWFuov7I2/UqzftZ9mkwN7AfseGewYRDsvuk3dmyZR73X+TD4/TB4d5QsfZKi3x/3X1AYj37OCXg3ai/2d7Vfrrr9SY1XGPYuHtzXXnlFvvOd7/QBDsx/MMbgwoe1hDUEkOT27ZuyvbNJQGvUQQywQAALV69cluvPvyAXZy9Js9mW+/cfsBy4Iz56+Ei2d5EMBoD2uPzO73xdgsGEy5ZZqRC8YzKIeqUfbw73Yh7A1RRg4hdfekleePFFeeONN2X+4bxUK86lVPdrynFmjy574J1zhUU55y9dkdPnZgnqF/d2ZHnhoZQPimREqWzB2kc7sLegXIBCBPeQtTYalcmxCbotAsDDgQGAk3KtKsVyiS6NcC8Fi+6gWCKLDaA79gXE3IwEw2QA9zpwrawwphzYbBIMEfSbnpmhu+NB6UAqtQpBQQBjd+5+SFfDQ2Ps6W6xaNKx7RJJ7sHZbJ7MYuyXYE9NTJ/y9u0uAZtKpcy9D26ucD9dW1siE6rZrBM8tPoMs+1G3B6IuhfyBQJ46URWOo0WYxGGQ0HZKxWZ+CCZTcvYzCRjrcFFGPPoxc99UcayBQl0AAyVZHN9Qw4aB9JoNSQUDkgiFeP+vY2wAp0O5wL6HeOOeHjYyzPxtMxeuCSJdEYyiEmYSMqHH37IeQVgGPeA5UyWGkAvxG+LxjmWmlQK7cL+7dyDoxy/cCRId9ZypSKFTF72CN7tsx44QEIbTp06JflcnvNZD34xNwBuaigOALJwN0bfAsAD+66GTMJdN/ew5WMsCORFI7K3v0nwzsW9oxTk2KWTaY4d2HeIY4c64xn6D/OyD0Z6Sbj0wA3gIGVk2MXKw7MA3mn4DsxztBNJJIo7OwSua40amXHRXkiyhRwZ7KViUSK9AMG7KNxxPQYq6gIZW283eRiHuHl4djQSZvZdleGqOyOpCeVXMCBr6+sSjkWl02zJ6uqClMpFef5zX5GvvPJ1+eC9d+T2jff6eo3qCE+SM1aG+a91c9jpyfa6pwHvBvbF4CDFrwur7PWz563+OgqIe5JotHqA/9rhtv7ywTt/G59U1+P9fgLeHa+fTq46Tg+cgHfH6aWTa47VA1ahHtzwm2XeHQm4qLrQl2Sj66lAhgoiKzSOEmy68SuQpUaEfj+6n4a72F5jBYllv1nh6OJuD9iEqswruKZghAINtm4KuuB+C/Zp2/VaBcJGgXdae23rqLarwmXr5G8nyuG93skp22Ro7xrfzrK5cM9hBcUpG9oGbTeus3Wz4J1tJ5Q8+ww71n4lSdl6tm8tqOkHFka12QKFtg8tIKZjqN/p86zrqnuWO2lXhVbrouCdzif8da5aYI+5fvGDXvZZUOQVgNLTd42FpqwNZsfzFF0LCupc1ft1nqGe6n6pc0iBSp2PFlTD9XgG6qVAno6zf/4rwKf9YH/3zxkFm2yMPjun8R4GPQKcA8REvCq42di1o8oyjEIFl/wAk34ejJ2bu3actd5G4yYYiLYjfg/iHiGrHlx7wLgD2wcsDZQDly70LQxNGPow1CpVF0DdxSVCxsciGXjI4weDGsZzfmycrAGMBYwjNeYRo6pab9BwYkyhUIiGP4Lp4zsY/AD80H9gCaLuNKCYXMPFcUJdQpGYNOpVuX3jA/no529L1wP1/GtDx0W/V+YdPhO8c/4vA1dlY5iMMhD8+8IoQTa45njgnX/9P67ME+bd0XLN/jJaJh4dWmOUXD+WkkJj1u132A/x76//6q/k/PnzDgD34ssBdEKGVoBOYMW9/vrrsryyJM1mrS8j/boAmDiZdEa+/KUvycyZ83L6zBm6wD54APAuLvOPHhIIPCgVGfPr0uVL8spXX5GlpVUy7ODuDjAFaxYuopjPyjRixvh2S3LZrDxz/Vk5c/asvP7aG8wWCxYugHe0xe0jSFbRlnod7qzgEbl5jb1+5sw5OTd7iSDZ3s6WrK8sSQkZYKtVL3vsIA6uur2TiYjEV9h7ojHJpTKSS2dkZnJKypUyXfGx72zv7RDox54RjyUc6Nfq0i0ZwFK5XOV7ADhwjwQLCkx6xhlEWyNRuXTpksRjKdkr7gsSVsDtF0DM62/8M9lK/rXn+QFIJBxjxlkw78AmxyFDJptnfeJgKJ8+x8zXaAvBO7hHI8NuOEyQE+M6v/BQlpcXpV5zSTp0r8bfUADsL7C+opLL5WV8bFzG0hOEJrEPp+IJjtv+QVHqnYbE8xkJxyN0Pz01c0q+9c3vSa1clTbYhkGXxXh7b4vMwh64XiGwq8OyS0DJxSpEEgaVbWC55bJ5+eIXvyyRCBIQdSSTyxLsvXP3LoE/gFJ0Ye44d1dm+U0jCRGynyvb1B1SUkYHAXAFWAdmAe91JRKIkPW3s7NNhh4Z34GATE1OE7hE2UyeFAUTHAejbtVx7+0FCLoB/MNaAPsbbrNgXeJeyBqw8BD2IRwMS7m8J0srD4bGFWWDVQcX6CyAs4hzP8Vc1MNWFxMQrrEuQzCBQS+7KyoEWQh2OV5M1NERhnvAC22HCEmkkvJw7iH7GAAx2aWdDmXZzPQ0Zczi/IJkx8Yk4R1eKROfoGyvw1iEXbLkEXcRmW5d0hDVOdk/zB3TI2t1b3+P3iTItryxviTFclEuXHhOvvmdP5C5B7fl/Xfe6N+P+ad62ZP2tVEy1N0zfMClsvUXBe9sffpy2qsvn2oeoO9/EfDOr6sd/nwC3j1pjpz8/tnrgRPw7rM3pr+xFo1WwH+z4N1RBoKeRQ3qPLqeakjrdRZIs4LK/u4H6SzDxi/cjhosBY78BoIDLQaBvAfPdQaJVToVYLHggCoFUCxUyUAZMML1Oio4XpwzFboKbrj+cHH8LBii9VUFR8Ej245RQIa/b7Q/bHmWHaWKotZd66pgzkBBcYqLHyTRduk4oGwNym3nr+0zjRWndbPAnNZD+9WChXq9ZUT4x1/v03YpQIrv/XNA5yK+Rx0UYBy4gQ1OWaG4+9l8jjXmrhkAmG4sbT/ZMdcxhsFrY+zp3NJMvgqQYR4p+KbPVxad1ht1UPBO56Ey6Cywqsq27WMF7HSeaR/buulzVJEepfzpc/Q3rbOO7ah17gwEuFYhs2zQxbvzTrYVvCQpDHGHEO/GAxgVENV6+ZVtu19YcM+uBfQTAsQjuDZcg/CCwYjvYYCABQBQDxlo0TeaRRiMODicwlDGc8CKg+EKd7p8LieFsTFZXlmVqZlTMjNzSlZWVgjeAfhDn8I4zDIpRZegXX+deWOIOsFoxXNgLGicLO1PGGrMQhsIEBwo7W7LW6+9KmWP2WGVem2v7R8YOzB+CLYgjhEHzHnvD+bmYF7b/fKo9/49d3DdCXh3HOVhVATX0bL/cGlHXffrAu/cWINZ5eLAnTl7Rn74Vz8kgAQ5ABDLsUcnJByKMBYdMrreuXOHjKIOXOyazX7DdO5gviNj6jNXn5EL587J+YtXyUq6efOmPHz0kK5/YPOA7be5tUXA7fr163L69Bl58603vVh7zqW+UW8QKMMaRLlYY8wACrfGZFKeuXZdnn32WfnH//E/ZW9nly573H/AzMXe4LnzAzzhIYMXRxMAw9jkDMG706dPy87WBmPewR0X4BqYtFZ+K1iiDH7UDYBKPByRM9MzkkokCUrAxRVrdKe4T0CsMDbOJBIAh4DpwG0WLrTlapVgBhJYIJtoLJaQRrXGfo+n0oxXhz6bnjpL9hRjkXXA9ArJj/75v8uj+bvDoFp/FBDrLSLxGFjIznUf4FUqk5FkMs1kDRNTp7j3wW0XbrPYM8GwQyIPAKV4bq1WkVu3bsiDBzeHJi7lJc8N8B8Y+2EeSJybPieZVJZyIBVPSj6ZZdbSjeKuVFrIYApmdFzOnj0nf/hHf0ZgrdV0iRHglr2yvMDYoswKLG1v/EKyubHJPlF35dLBARmBiN137dpzUsiNSa1Sc8krUkm5ffeubO/ucM4Ud3bpzgq3ZegA+fwYM+MCzFVdi/IGQFarw2ywxVKRIB5AUoCtcCff2tpi0gm80omknDp12kt6hPh0AUmm02TuoSwyUbFHd7oEZUulA0kk4tyjMWexpjAmyKYMNuD5cxeAXUulWpSNzUV5+PAux0DlIMBWsBuZ7TcS6x8cEUT1siErqK2HShg/d1BVJZjMRErdjpw+dZYuuDdu3OhnZAfYB4BvZW1NNja3OH5gF1YqJcawG8s6d+uH848kmoiTiaeJOdhWj0mHsBKtupOrOAiLeMmkVO/AoRrcwgGKAjJEqIlStSL1alW2NlelWNqX6ZnL8vvf+0PZ2lyRN3764yFGr9XJRu3LVk5aWTe49hcH77SsUYCc6k6qP1p7wL5XPXx0HY+WOI+T38NlnYB3x5HbJ9d8tnrgBLz7bI3nb7Q1n0TwzgqRga434EP8ouCdBWPU8LbGuBV+FrwaBRSpMBwFGOpzFLzzC1Mo6P6TOuvO6AcMtDztHwVjtFw99de26EmnxrxTga3GvCqGqnBYEMZe6we+7IS1DCmUi9NbsJ009gpBS2/oFBBRRUn7TE+V/e6UVnHVtkMRJBPp4MBzNXHG0wCIcaABlXcPMNP2+kEHBWtQtv3N9qe/Dtq3ti2q6FjA0oKQFnxzfelcfPSZDigbZD1WJpmbWy6GjW2Tns5qHXC/Bd30flf+IEmB1kP7XduC5zC2W8hliPPPI3y27dXx07lv14udU3ivRqTNmKv9PZifrgTUx4JmWj8t04Jk+E3LtEChMkW1HABY3Q5A7i4DjYPQovO9P2c893uNG4XnqEGMZ8DA0PkEl1Kb7AKGjY6l1pPP9phmzGgYjUgQrIZmU9qIIRWL9V1iAcoFI2HJFwosB/Maz8rlxznPGX+u3ZYLFy4wKDwyX6YzWTl99iwzwoI5B9YMyoThCPYKYwZ5WWhRd3WrhfFDozse55zSWEboBxhSytYBkyiVAYAY4LM7jap88O6b8uj+PRe83LCFrULe71cD3gG68+C7Pnjnv0fnzyjFf6QsGGLtHgbvntbg8D//hHk3rJL8KsC7UUqPPseO3+C7DudPIhGT7373u/KVl79CcFoBE6zdZCIl6+sbNPrv379PphTcABtNF8jfvrRcxP966UsvkYl16cpzsr6xIfvFPSmXDvi3XquSVQUgHevq8pUr8sLzL8jP335L9vb3uUad+2xZIokEATbnuhiRubk5abeaTBLx0ssvE+h67WevMz4ZXDYBPoLRh8MEHq5J0ANEICNcfD4AlolkRs7OXpQL5y8QxKpXy3Sfx14B0FLXnR4i2QQW+A3ZVwFuTE9MOiAuEibrDj0CkAKxvRA7E3WAayYT+7TAIivSBR9sJbDVEIsNMf4C3Z4HuMS4F+G5Vy4/SwAQYBRAJTDj/uF//L3cf3CjXz/u5wOFToKBMOOlgWkFQArstHQ2y1hlYBZncpMyMzPNA4u1lWXPLRQHUo59hvIAkm5urskbb/wz58KwHO9LJr4h+ywYJsiDLLexYETOjE1LfnxSdmoV2dzZkGarRmZWKpGQK89/kYmA0C8YK4Cg68tLsrC4wNhn3YALyYA5BDYlkj1gPLCPJmIR6bQbslsqSTSelNMTM5KOI7ZeQSanp2RxZVlW1tcIpJZ39x37zmNRg3mHGHyMk2oSPQGsCvYCTJZRb9bJcHR6QZDAG9xmd3d3HLstFJaZmRnGEiwWDygXAJABqG22WpzTOLwBK7HZaJG5hzkVDIEZ55h8GAfMB2Q4x7wPtJGVviYbW0ty69YHdF92uowwEUYuX5BsKksGJ8E2L46dylV8VvdZtEsZ/GAk4h/GHMAsYiGmkmmuKwDgkIGqK3/+5ZelVK7IxuqGNEoV2S/vSxCxletNOTgoSiKXkUa7RaAW8wFrAbINLFFkRMZ+0G7UXb+C2dh2jEf0owLf6DvEP8RchixEXMhysSTb26vMpDw2fl6+/fvflUajLK+9+k/9Q3S/PjRqj1M9bpRuP7AXhhPmOT1oUNpR8s1fpt/e8Nsveoiu5am+pfqh1ftHteVx7bN9MWpfPyqxkxdccajo48a8s/rscev75OtO3Gaf3EcnVxy3B07Au+P21Ml1T+yBoxTzPuIyrPI+sbyjLjj6Occs0ouX5DMr+skY/KWoAOp/D2XPXERAx1FBBuqkJyG1rv46K3igws4P7FgwSAXxQCCr9LWmoXu2Ch3HEvIy0PkyWGklrbun3tsHqjpQnB17CC8L3vlBFQsoqdA/1GePiY+nSjL+agZUBfL8QJgF6dTQwDO1flAilJ1l66D9qUqEMr4U5FHQSp9nQZ6hE2vD5tOxwz02y6uywPxjrH1p661joWCnH9w8DAQO2JUwBBwTbNhFGMqMc6OCguxi1ODZyoqy80Sfr6CRMumUbah1dcqZS8ygdVJgStuuwKkbA7gZoX5uPLhGgo5xp/NS+1V/twCigmEK2ulf/d4yLu3a0uv0O62Ttg/t1ecqI1ABRp07dtwsgMex6XZ4ok/XWS/+mgK7XJ9wRWKyCcd8tGsW12m8LK0nfscJPesQiTgDygsIjvWn8xTX8fmCuFphJqXQspSFgL+lcolMArgNwbiBEdXtISNgWrK5rOzt7vIZcF2DEbmxuS7pbI7MCrrOVWsyOTVFSx/ZNuEGBdANxhAMl+J+UXL5nLQ9Jh4yacIgxrplDKlW27nXRlzMoUqlSvepUDjCuEBgHG2srcrP/r8fSatRJQsKxpYA7PVc5O3+q6w79qPrTY9659zD3Rp0v6g7pJ3ffuPkaDButGL9JPBuCBwyFe9LgmNnlj2m7GKQ9t9szLtRNT0uG2+U7Cbn3R+01aWEGXrU4+T+yPtHBSfndEGo+67kcln527/9GxkrTBBU13+YvwAhYOiDNXfr1k3Z2d6ma6ImCLIVw3oPhQJy8cKsvPTSl6XRbBP8gzsjQBjcg70AzC48o91p0d586aWX6VL5k5/+C4PuK2gONz4kB7hw8ZLUmy26uS8vzJOFhqQO3/jG7zGD7d27d2V/f5dsOwBPcMllrE3uvRHpdFteHDt1Ew4T9APbFu63YPhh/WE+AShCexVQp1ul909lJIAuBOjPpzOSjieZvCIQCTO+HtnGkDOIYZdJSt1ztY+GY9wHkISByQI2NkW6Qcnm8p5LY5tstCRZcinGy7t65bp0uj1eD6AILLkf/fj/lRs33yVLzU2V4aD1BAuDITLOEok0ywI4CPAHoCDeT07OMBYeDi1qtRIPMDBvwBJEofnCGNlXb7/9GmPggWXp5VYYbDvewOO+MIBS9FEkKvFQVK6dnpV8YULi2Zzsl4pSbdYI8tSqVcZuO3vmrFy6+oyMT01LbnxcUtGk3LtzR1ZWFqXZrMIBVyamJwn0LC4ueOxAsOiCBD139vZkfHxSCrkCY/thPx+bmJJiuSLzyyvSREzWZpNsTMQwJVMZbsr5PIE1yA/MbR6gtTtkRIIJCvmDuUX558UwBMa4AAAgAElEQVQ6BDAFV26AXmPZvExOTlI+ISsu+habL+4FY5NZgjH2kG8ew88lShFJJhOyvbNL91cwHzHPwEbLZccJKu/tbcpHH70ttVqRchX9CjnCmHcAHr155hI2uRjF+iwyLBEPEklo6C6b4MEW1hhkI9YEAeFIjG0EQL27t8esvo1GVa5ee5YHV3C3hsxFDNnFh4+k3WzIo0ePpCUdaffajMWI/qrXm4w/GEMICMZiRDKXCl1hwXqVTs+5+XqMe2bjxaEV3PRFOD5oP2I5bm+tSbG4K/mxSXn5K79LFuPbb/6MsQu5v3uu/Y+TCha8G7kn95NC+XdntRsGa2hwsKVmzCAEz7D9NvjeAmmMiWliRaodofWyctICg6qj++Ws1cEsIGjLG97zD0sg6GrHebk1PkqCHVvSHecx3p71y5fdx3z4yWWfsR44Ae8+YwP6m2zO04FqR8ezOU4bnu5ZvhJHgnfQ3wbuqH4hYZ+H4LNOfXQvfILA9pLX9Q0RK8B+meDdqP6xglTBKwU4cL1fsFqhqYCRClXLPlKAQ6+HgqxAk3XLVLBtoAQMc04UPNF62v7Qug31sS/mjLZZhbq2Cc9T8EzBKgvU6H3KZLNjokYJ2mMBGNsGbbcFrPzgm7Zd6+ZXSPyAJq5XEErrqv1sASzbRlemM3IHxpQDS7TfdFz0Ggt86ZywbrlOZ/FcEj1QTuujgJZtKxV97zp9lk3CoO81oYoColwjrPeAHar9qfXRtuKvjgUNJMR580BorZvOOwWq7XMsKKbX6/javtV5YAFEP1CqY4Q6Ddx0HXMQxj+yCWoddM4g4LaCblpP7Sttoz6n3wceGxLusHYtcsxhjCODnpdpD8YSXjD00Td4KSNRT/3xGUa4JrNogz3XaDhXslSKhkqt3qARhthF4j0fwEC9Wue+NjUzTSAQhvnZ02do+OCZmqAikUxJ1ctmC0NJE1aAXQEDhzzNgKubAsjKjgBQ8eo//KPsbm1IGy5jWA+MDwSjZQBOu/46wiWGoIPVuZ0qYw0au1dYY+Ao+aIMJfv7xwXvrPw4jjx7mmtG1fNp7h8tPw7Lvqcp81cN3j1O3h/128ix43yCu6SLr/bXf/1XzCoL1inAL8xRzGeAb6VyWd555y15+PChlMsHLhadybat/UMWVjgoz167JleuXpNSpcHEA2D6oA4AoPBaXVsliwxzHoDHb7/8Cve6N978WT8Ome51l2dn5fT5C1Kq1Bgrr7izxbU4Nj4pv/uNbzIJxsrqMuuF/Q/r0mUIRUbVAXjn9i1nMCoogmuxn7gQBzhQabNtTJRRc9lEde/VvdMBEiLJREIyYFH1AjJWKEit2SJgAt0JWTlzAPt7bbKt6F4aT/Xj8OGAc3N1XVr1tkRicKvEAYg76AHwgv3luRdeJIi2vLxCzerypcuyu7snP3ntn+Tmrfek0az02eZDwLlJ5hWNIHlFhgcW2OPgOpsCMDg2Jel0jszGag0MrA4T9zBpkwR4D8b34cP7cuvW+9JqYy902WdHvbhikMEYsdWCEbl+9qKkkllJ5QpkQLekK51AT/b396RdqxJYnJ45I1Nnz8j02bNy7dJ12dxclwf37sj29qaEAz3JTxQY+gAAE0IYuPnWlUq5IpVylSAk3HABisWjUYJTra7I2saWFA9KEgx0GWPOhUlw8imfL3C+YYxVbmB8GUexBWZfjOAq3cEjbh/gQVCpxDk1NT5BxjXGC2EbMD8S8TjBX7jWAiQjONjrUiZAxihTDc8rHhxwrqF/o+GIVMtlyeYmOG/rtZLcvPmuFIsbBBBRLxezMM94fWmAsIxj6Nh1ZJ/jL9h40ShBUcwr6oDRGNuJMiAncQ+uS2dwUIX53patrU1ZW1uTar3CGIIANpHoBDEgx/MFWXj4SPZ2tnmohSQWHenImTNnORfBOiRQHwhJr9WWZqfVjxdI8M47MCUjFbFjkc0X7HyXvph6Afr0oHIgm5ursr+3xWdff+FLMj4xKTdvvE/WJYP0kauOjLlHgz1+WeeXW6qbHJ67A918FDBmr1ddFt8N1psLU6H7Lr73g3dcGr6kUlYmWn3alqPXWHntr+PR7RrqAe4tx3k9ScYPlzFqPI5ry/5qDt6O08aTaz57PXAC3n32xvQ31qLHKdiHK3XcDW90c57uWb4yRpzyO0HzZPCOG72XtdOCPFAg+nw4r/zjgnejBKS/ffaaUT2iIIQKTXVb03IskGCFoSoAliXkFH3HsFLmzwBsGrDxLCCoz1XB6mdAWUDJAkLaLlyPZ0HBdAqcmx/6XNvX+gyrAKiRocaPtkvrZUErBflsP1jgSxUV7Tu/omFBHh0LW198ZwEoLc+vhCig6AcDcZ2N4ablKTiBzwMj0ilR+GfBS/94WCBL3+v4WlBL3WT1Gh03/IWRp/1olSvtDwXvoHzr3FcwSuPyaX8py82yPxXAtIqi/q71UkVRgSsaq95ctc9Uxp2WZcejzx707lU/Ej8TT0FWlAHF3/UpFDBkcW7TidPWlePgMe907ti5rGtQ/9r5bdc79xFvPGH06PgCjNN7YRyhvjCc8MJn/AZjBi6tyiKC8VQYn6AxAwYIPp86fVqQGXBjY1MK42MyOT3tWDs9kbOnz8rq+hpdb/OFPAGMcDDUT36hbrLRWJyMOTwXxhr6F2wQGDkMkh9EBsVUf01j/FB//EObbr/3vnz03jtSrRyQ1RAIw2XYsA7NHjpKuXbjMADvvAS0Q+Cdf598kpJ+At59fNXh0wLeuQDyHSkU8vK97/2BfOUrX5FarcEYX2DJqRyanpqRW7dvy1tvveFiSrYduDF67w9JIhZlltkYMk52g1LI52VhYYGA+ZkzZwgYLC4t0n0W82xsrCBffukrsrK6Jrdvf9Tfz3Xv/60XXpBMYUx294vy4N49adUq0u52ZXJqRr7+tW/IO++8K6VSkSAZACbshwDeVHbDjRQMPyTYcfMe+2SEoB3WINzjsV/gdwXu8Nlm0sX+4hi1LmN7PBKWbCbD+GBgT2XSaekGHNuKR5iBoMxeuiSl8gGzlzI7aNgliUD8NbDw9ja3XeIGxAtFjLUm5H1I4sjkmskQUAmEEb5C6Fp77do1WVpakY9u/lzu3PtAanW49jqGln89uz0U4TbgOuvAO/xlltgk3HSzkuTflBwc7EurWffY6OirLtnBkFPVakneeuunfNbj9gzs/s55N8DD24sz5yWXKUirJ2QQBqJhaXXazLzaRuZYZB7tBSSaSMjFq1fk+edepNvuxvqaLCzM03UUrOZUGvHhDuiurUzPcqnE7LwAyeDCevXyVQkiYy9YffGE7O4VmRCi1gKbWaReQ/ZgB4bF4wm6rWJssf8rUx7zOYZQDQxp4A5ZADbqQQ/GHXIjm0xRHuB7ZBXWwxrMF43Lp3NEdRkFcyCfICeQMAJ9O5YvEDBMpnIuUVWzRnfojY1FrjGn60CuZZgwBnHvMsm0A+K8jLOY68gACwARoVXIVEcijZDLSKuZdXnQBTflRJxgIEYKGV8fPpwj6xKAGcOGhMJMQAJmIMapuLfHRCO1dp1ZZcG8Q7k7O3sEYJv1pnSwF5BRB13AeSXA9b6fHRcM1ATkNRKBUHNzzEUwXKslWV9flu2tdUmm0nL9+S/KhdlLcvPGe7K5sUHwTm0JPuMIVtivGrw72sZy4J2+UA+3lwyyNKv+aa+x0uVJ4J3Vq6wub8uw/XK4rtAlTsC7jy/RT+78pPfACXj3SR+hT1H9ng5Q+2SBdy721+E6KVA0ZFx7wJJSrflbAPbqCGPe5z6rQknL85dvQSo79E8C72x5uE/ZOHqfgiUWZLLC38+iQxkKkCgw5urqWGraDgvWaXn2mUP95oFyfgNIy7MsKAU2LMvKgol4lgJ7yrxSIMcyDi0IpYaNdQ1VwEeNAX2Gv31+8FAVFQvSWIXFgV3OyNA6aJn6vcYTsgwvfY4f/HNlOwaYAkJQvmFcQbeDQu3eD8xolKtun1pfy0LT+xVgw7VQxjWujHWd1edb5VzbbgFWB0gOYvANz3c3Zjq2uN/Wz7ZZ+0/HQ4E0e40CxDpPLQtQ70M5Nv6hfx2p0WFjAzoDYpDIA+/h/guj0bksOgahO1AfVmKRMZFxnjzg2yq0CihyfuJ+714FyLVfyJZBjCL2pQPS9XqUB0AA463laXZX1BPGAfoDBivqhs8wYBCbCffqmINlxwDapZLkCgUG5YZLLFgFZ8+dZeZCsBbOXzgvWxubnFuYr8iICTBifXOTrk2om/YhXHHxDFwH46pUcTG0UBddZwpKb66uyhs/+bHs72wBoZcumDuMPeX61t+vfjHogDaN36jhAgZX+RV+uzcdJVJPwLuPr2x8WsA7sGMCwZ4888wz8p//8/9K+KXT6cn8/DwBNjBMv/e978nS4rK89trrsrg072WgBUPUxQXzv7DeM+mEnJqelnQmL1995Rvyzttvy/LyMtfqc889RyBmfmFeanXnKo7stlevXJMbN27JxubKUOxHMIqQsTYcS8j80rIsPHoo0mkTADh1+qy89KWX5fXX32DMLZSHeqnMJ8gRhvt9wAPvHHPLyemQW5tgLDGRDOL8Vfv7ox4m6Vph7L9kktcCKEkjuUOnI+VSmZ/hIhhAxmm4SobC3PfyhXFBaFoAPW7fcnt8OpWVkIRlf2ubCTIA7gGYAPONbCZc47ny9wJBuvbCRRSJQx7OPZKFpQdyf+6mlMr7T3AbB5AWJmAFAAjgEdh3uVyBdUAfALiE2yT6D4wzsKWxq7MeDG1Ql3fefUMODna8bL2j14UesmgkzrHcmJyaOSsBgEixGG9CQgn0M8IHZHG4AZZjvS775QMpjE/JV1/5qkxOTRLcQnKgfCHHsAgAjOcePmDsNcgD7PeIF4cDkomJKcYsPDtzRubnF9jPYJ0xM/L2OhNPtJrINuwyv7tM4y4brgJgjJna6Ujay9yKdUF30w7uc3HcMO6M9Vity5WrVziXN3e2yQDVjK84EMJnyk/vwEn1ObrUxqJ0U0dIhm67w5iNlVJZ4qkMwzYgg/LK6rwszN8lmEpn+WCI9SUzzmPfKSjXZ5x7Wc3pNotYtJBtrTbBTdTNhYxwGZT1M/oCaxJrEYkowHoDaAwyLpiFiMX36P4D2d7alImpSVnfXJO2uHAWKG9vt0gQEDfUKhXG9gV4h78AWeGqjLUL2QWXZbAMmTjMi+yAOY76IMvsxsYKk1ak0ll54XMvy9Vr1+X2zQ9kbu6B9OByrIw7A1L7955fF3h32CYZgHdaB9XP/Pq+6n92BY0G3S2zz12t1x3VzhPw7uPL65M7P/09cALeffrH8BPTgk8NeGdcXrXzXN1HA4rW4Fcj1N/pCqhYoWPv8xujo4TcqIE8Chwada01UP3MO1yvdVTQw56Y+QU0hLGCQbZtmuBAwS4L3g335bDwtYCI3qt9ZVlxWjetrwVVFIDU+5VB1WdSeUCHujgqAGPrqIrlqJNCrY/tcwUJ9ZnaF9Z9yrL2FKizbRwFSmn78NcCgVYh0XrjGgekuThq+AeDyIE3g3h2CmLpONj2++etA6RcBjoFOxVIs6CcPscBdIPYerhX3SG1LTr/lHmn4zVo0wC80/7B8/19putG22rnjh9U0zHTPrZ10Xb4gRsFeRV0VEDJPy/9axbXa7ZZtskD73Sc2MeeEYv3lj2p/axlWmYgepVgoGf82LmF6xnjxwMhCfzSW8sxVXVc8TvckmDkwOBSkI9AdcfFlcN7GK4wDGFUpNIZMhDqzaZMTE5KNpOVrY0tGiszp2YY5BzGnLrN4n4YkTDyJqemGWgeLoEA9JAEA+wN1y0uQ2w8leT8Qn1QPxjSGtcLjJuf/fhHsvzooQQAxCOMPTM6DmLquHFziVKGlX/0F4x+134804HCh915dO4paPw4GXUC3n18VeLTAt7B0A9HgvK7v/u78v3vf48AzsICgubfIvv085//POfyG6+/KQ8ezMnu3raLb8XkKkexYAIyNTkms+fPywsvfh4cG/nJT34iYEsBODh79izBwfWNdWk062SYvvjiiwSTbt66LQcHLg6l7nsACn7rheclmkjL3PyCLC3MSwAMukBAzp4F6Hdd3nvvPTKV6g3n5qoHMARyIlGCN92eS4KgjG0w71C2us3iHrg9Mi6md9Cj8gjrVpmyuB4gSSYao+svSmRm20iUzDMAR3R7RaxLAFdRx9TjPtZz+xTcZ4PdsDTKFSmDMVivMEstmJA4GAGTN5GC+2VEoomkjI1PyPT0DNlmm5tbsl/ckvnF+7K5tTZCexuet6gDklcAtEPWUYyBA4PGGA8Pe1aluk/gDllf6ZrPcCDuIKLVasidux+SHYX98VDAu4GiQ8CK8QF42BmVyclTMj4xRUYY9nPGZUskmGm1kM5ILCBSLZek2W5KsVKVcCwq2VxOJqamCfRNjI/zoGZ3d1t293Zla3OTsRZx0IKkJkjEMTk5JbMXLsq1y9eYORzhDeBuiT1xY3eLsdhaLfS9Y+MraIsx0YMiAG4qB1F7xE3E4TNj9NVq/bALkBX72zsyNj4uM6dOSSQeE2S/xRwAmKeJPfgc79BL9TmsGbqad3HgKFKtVF1W33JFwrE43aMBLBeLO3L/7kdSq7pkEgBRIZ8AlOUyeclnsnwWZIceIrU8ljnmJdhwGAeAZ4x76MXFw7UEm8slxpBE5vPV1RW6nOOaGOfZOEE8VPCLX35Jtjc25f1336HrcigaIniHvsczKhUPCEykpFGrEoREAisAkADwarwuRFAb/UkALxojMIyDOKwxAN27xV3OrY31FUH4ic9/8asE7xYePZAPP/xAugTvPE6nl0xFdZhhOTgIE+GXa36dZ3iFHHabVT3qMFA30ON1f/InvFAd2X/oZvUvaxeNkjJWrzuqjfb7x8lxd90J8+7jS/OTOz8NPXAC3n0aRulTUscnb6i2IR+fefd0zxndeYdCuD4BvLOgABW2/su9R8Yyf71U2A10PS9Wnqeo+78fXVN1i+RTvGe42vtPnqyAtzEobL0s+GSFrgWKLDimbRiw7YZjWYwaC//z/PX0gyL6DGtoWyDFtlW/twCMtkmBDMtOs8CYBYUsSKjAj7bRb+jrZx0fBWX0e8tY0Lr622TbbFlZfmVJx0HZefpMd49bM9a1FZ+Zhdd7cQ54c4Mx1PoxmlwMFa2fAj/62YJ7di7o7/p8BeTwvSbAsEoafocBRvdJL3mIY1MNspxZEBblqOGpfWY/H6WEKvDmB+2sAmnnnQXYXJ850NA/j/Q3LV+NULjlwNJE8ga43dEo5jJ0IrS/1gPOCMTLgnf4XeeLtknrwD7AOHFfcWubv7F4dx8MKwW2XF0G6xAuUehTzAsYprhXM2diLODChax6rWaTrmmIT3dQPHCsuGSKWfk6vZ4k4kkCbADjorGYTExOcIxhuMDocuyGFg1SjCcMEjwX94DlgCyT/X4Dc1HZot6cIFOHrsUwtFry7us/k7k7t6SFOEqwnw2jV+eF69tR4B3ms+daryCfx3Cw81HnwOONGc7ykYweO4dG7c9De9uIC550/6gyh78bEYj7E5iwYmQ7RoSncFN6OB6q/zv9dSifaP+ex99r64FA9ppJ1G18kJltmZqalD/90z+Vc+fOys7Orty6dZuMnImJCfnGN74hd+7ckXv37jFmHeKjwTUVANNRiUIANpw7d0a+8Fufl2euXZe3335P7t9z2ZQBfKHcpaUluswCcMMhCMDDvb0DuX37DjPY6gtrAOvz2jPXJBSOyvzigqyuLJOJg9/On5+VU6fOyI2PbnDtNZoA7wYua8qYajaQWEfBO8d2BriE+gDkV/buzs621OvO3RbrGN+DwcUkAHBzHBuniy+z2Lbhar/h5EvAgTeoI4AOgGMA71KprJRK+xJBFtcAEiZ1JRT0MsGGYhIAmHJQJCDa6gD0gCtyj4kf4HKMvSyeSvOQAQDO3n6RsdDAhlteWZDFpTnHJHzMwgGTjnH0onHGe0N/MsNrBvHN8gSBmo0ay0U7XQZK53mhSZUWlx7K/MKcNBqub0YGvvOmImKfugy/ItlcQc6dnXVAJEBNxCoNhTjP4qGwJGNRCeJQpN2SRqdN0G5rZ0f29nblzJnTBHrRHwDuACwDmEMCE+zD29s7BEzHxiZkZuaUPHf9BbqUYo6urCxJubTP2KEbmwDwMM9wuIH+j5FRzZij4SDdryFLUP2Ex8hDAiSw8PaL+2wr9nNcjxhxtUqNMh2x306fPcPDmEazRYafsgIxFwGWpTNpznsCgc0mM9EGwy65U9vLLg632U5AZHxsgm7D9WpJ7t+/KaWDPbpx0w0ZbNZMTvK5vBSyDoBFX9LtN4wMuQ26qBKoC7lYeE6eBrnmmbQpmWQdMb8R+gFu1KsrK7K4uEhWJhKN4AALcRoR8y6Xz9Nl9u6d2wTZTp8/I7v7GIcmWX3M4MtM1EkCrIhrGQqIhJE4DFl3mx5jMTKIxcdQPMjY62WSRzbmrd1tWV1bJHiHNfOl3/6GXLp8VVZWFuSDn79Ld08mw+K0c2tX5Zdfp9HfRu2rR8uegR44tF/64s0OfnMHZG4LdonH9KU2xChw8XHy0q/f289WVxvVbi13WI74doT+wd+TJaztwydfPSrm3WGZNLocB7aevE564JfRAyfg3S+jF0/KYA88Hah2PPDu6co8PBB2q3x8WaPdZkcNrR+c0rarAFIjVL+3AI2/DtbQHC2UhkFBBxIMs9r6wIER8lD2LCBj26FAgoIk+E2Nbq2rA3ecyx7ao2CPBUcUhNLy/KCP7RcLummbbX/ZkzcL4imrzgp0fZ6ylxS80+dZsA33+Rlp2hd6nWVFqbKggJztIy3fgnzaxxaQUVabPlf7TNulzDlbD/+88N/jnu3WmDLStI5UWBXk8UATGCSsR8ex66AJYsVZEGlwv8eSUBdNT8Gw/eiYGQ6s8bffrn0LllrAxK4BP1in88A/t1SpsgCbVRpRDwXALFtNx8Q+R8uy6822378+7NwlixUx7wIuM6Prl2ElDOVyjbCXXXBtnbMKxFrAWOvobztO8vU7dUlFXWBM4Lnqao2Ye66MEBkmYGAi6D6+h4HDWEPtNlkSiFeUzmak0WjJ+samnD59mr8fFPdpHF+YnSULYX+/SEMX5eJeXDM9PS3zDx/J2MQ4P29sufsRJwwGlTJ8cR372wN1lbmjBpWbPy5TINqAWELz9+7Jz9/4mZSKeyIhICtB2irWIHBz/tBRCwOBWzCa88vo0Drf/H8fr6gPFPNR9z1JzI9S4X8xZf3XF+B6VLzXJ7V31Jqx3z2NmWJlwuNk7tPUc5Q8kl5Tvv3tb8srr3yN6xSMOMS7g0E/OzvLGHh/93d/JwC1ANrBjVZd1I8aS6zTL3zhC/Lccy8QMPinH/1Ydnd2+uxXAOpwyS1XwIh1rOk/+eMfELi7d++utMlMcrMHZYFxNHvxMvfaxcV52d3d4dxGnLmLFy8TkLp18xZBnmazLu2OixWmexCAmAbBO6cDaMIKgFoA77DGNWEF2gkgTUFDuA8iI7UDOnvcS3A9ykZ8NMQF1BANaAfcH+PxmERjEYnHwRybJni3t7tD8KVWRdkRZscOBx0bqVGtSaNWl0a9Js12jQcHznU2SjYWwBQ8s95oyH6xyOyrAEiQ3OHe3E2PUag78OFZ5uShY29lMzm696cSKdYHfQtWIhhRiAnI2KXmYIW6UK8nW9vr8uDBPSa2ODJjxYiJGosl5Oy5CzJ95oIEgkimgHAqPdnZWCcomojGJZtKc2xTmaxcuHRZEsmkvPfzd2R7fUUuXLrEkAMAyMCWRuKLHmIRNuqytrZOQBCA09T0tDx/7UUCYFDU0OcP7t+SaDIja5sbclA6oFsyXMRjoZREggC9QhJGHL4A9vcWYqswDiBi4wEAQ58X93cJTIF9CPgIYC0yB2PMJycmOf8gawCeYbfXBCeMzcoEEZoIJdjPXAy5AWYg5i9dTXs9MlDhFptIxKVZr8qj+buyu7MpHWRi9uIIAmwr5MekAAA2kyUIqkw7xjami61z79XQERryA8ChMvXQ5kalRnmxt7XLzNFjE2MSicclEAxLPJmR2YsXuTbu3r5DwOzOvbuSziMDMmJYdqXRRvxIl6xK2X8ri0uSiickHolyDKqtmgd6BwnWgYuIZFEhxDlEnL5YXBqdluxVDmRp6ZGsry9JMByRL7z8Nbly9ToTZXzwzpvSQqKMHpLXBsi4tbqzX6ex+tAou0R1sOHrXLiJUS//99bW8NsnVnc5St6qbWL19yEZcSRg+GS32UE5R8jJXwFQ9osmi/rF9IGnkcgn137We+AEvPusj/CvsX2PB8f8FfnsgXfaQssg8QvUUQLWb1AOrhkkIxiAH6MH1AJ4EPAK3mlZCsRY8EKfq8ayCmN874An93wFSfC9giT6PMtgssANrrX9YAEf2wcW1LFKitbNlqnAlT5bAQFrpCmgh9+0zerGoT3nBwT1e1XOFEg8qm22L1XxVzBGjaght8gRWbdsP1rFR5UtZW3pWKDOjlHogFZlvbl+Gk6QASUaCqe6OfbH0DPwLKhmGX743sag8wNxmm1W+xt10thGdp5ZQM2y7BTstfNIWYQ6JjqmOn46Flb5s+XovLJx7ewz7fzyt0fntZ1Her0de3wH8A7G3oChdVj5JRgYgIvrIKmLndPWSOy7L3mBnvt7R8Cx+GiceAAsWHBok01e4a534B3GH2yEOIOSNwXZXOGqBdAALJv19XUapIgj1en2ZHtnV3LZrBTyOca8Ayvv7PkL/bhJuA9zBzGLYABNTkzI5taWpNIplgFm3sTkFGNf4Xf0H4wcuCWhzjDWUC7KAJNGA4hrMhp8RsbuZrUsb/3sp3L39g0CDI5J59iQAyXXuf35X17oRNcLnpJuFeOjjInHi8MT8O7jqgujZP8nAbzTNaR7xuRETv7mb35I98P9fWSPDBu6hMYAACAASURBVMiPfvQj7mNf/vKXCUj//d//PdcRgHp1Qdf1eEiLCQY533/nd35HTp8+wyQwb7/1rtRqFbJ0AQjgd7jMggGEcxSAEt//3vfl7bffYRw8Jnjx9mbsv2CdXZi9TGAEiQyQmAJrAIATsq/i74P7cwyG32ojAy72Jfdy8S6T0qhjv9IEG25eEyALhVmfgUuhy6KL/Q5tn5qaols9lpzWG4AJQD2wtBCXDUwkBQrjibRksogrl+D9hfyUtFsNgpUAfZAYB89CzLlUIi31Wk3a9aZ0EXahhWydVbLQmFggnpDpmVMCAAxzB5lN0QfY/8Dk2t/fkZt33pNmu6Hhhh8DrOEwBSypFMG7dBKM4zzfA/QMhyJkUGvyC/QP5gjlUSgk+8UduXvvNkGxpwHv8MxsflxmLz8jqXSO2XkjQZHt7S1ZWV5hBtLxQoFMuImJacmNTcr0zGnZ292Wt9/4mTQ6dSmMFRiSAPt9OoeMq0kmRLlx8xYZ1fmxcTIwJwsTcvbMBcbpw6EPEiDUOx3Z3N6S5dVl9iHmQDqRk2QsSRdl9GUXe2+rKa1mg+AdymwjZa2IjBcgEw4I7oHBBkZgsVQi8xTsRbgygx1Yqdb6mVBxQIiHscw24s4NwitojDqMOwYNchQyqXiwJ8FAiMy6gHRlYWFONjaWyLBU8A7MSYCtU5PTTJQSCgQcw86d6PTjympcRsgf/MNcxhyFjAWAC0ZhLBKWuQcPpLi7TxA6jj5NJiUQjko4Gu+7aT+4e1dKB0W5++Ce1FoNmb04y3iwmpwJcg1uzljXAAGRlILgKmMIthzrUBzTDmBls9WRAAC8QFASyYQAcizVKwJm5+rKonQDAbn2/OflyjPPSrfdklsf/FxKB/sCcj1A7eAI5p3Vd6380z3Ar18fBowOM+9G2QV+gvTIPd5LVuHfF62OqXrPUfdbHU3L8ctyW97hZ7lDVf/ruHy4p5F5J+Dd0/TWybW/yh44Ae9+lb37r6zsE/DODfjjALtRv/sFsN7vQKphkNMJ7tETywIomjXOgnr2LlUAFCTRz4Nnu+xeer8CfFp/W0dVfO2zFHTRtlk2ogViRgl9+wxrhFtw0TIBtQw/420YBHBXKZBnjTHcZ11hB0DZcLIJf9v1uRZoGtUXCp5pH2o9/eXp7yhP66T959o+iLmkoJsyJO0cAniH03M7BvhOY9KokaLMM6swWTByeB5CWR7E2lOgT0Ez29cWLLUglJ9Zp/NFmYgEyQyzzzLWFOTTPtK66TzAtX7AxroG27lj1yf6SA17uwb0eo6F5xYDJstgHAbKol5LwC8I8M7FfLL96p/z2vcWPOV7RH/z3EdxjRrKGD/OmxYMXee6gjLBugNzAoY8jHYXgN/1hRrkMJ6r9RpdZOHGBgMHrBeUNT45KSWAcIj/MzZO4xWgHVz9YLyDlTQxNs5n1ho1uXT5shQPiswiCcMMzCUYc2RmTE0xbhiMeOwdA+bgIGkIvsN9DN5drcjiwkN5+/WfSqtWlW5HHYP9waud244DTl2vdjy35cEdIEYO4KIT8O7plI+nYbSNKvk3Cd4dNk77K69v1Om8+/3v/B5dYwH+HhyU6R6LeHeYk1/96lfl5s2b8v7775NNhv0OTDN7EOR/FuQGkk+88sorLPPevfvy6OG8lMsHBBkca01kZ3eHaysWi8j58xfk+rVn5a233paNrY0hwxPrBuvw1KmzjHW2vLwklWoZkDbBMzCfUJ/FhWXnstgGQDcA73A/9gSAdwD2Bkl20CduD0FbwVRCW8AuhHsmXvgODFqsf6xnZDXd2NyQSrnC39EeHBJgL8JCZObaVFYSyZhkMmlJpTJSyE9IOBgheL+2tkLmIhl6SCCRyrKMYC8g3Vab4BGAR7jio++QnRrMu2w6wyzXYE91el0P/A9IpVqSm3feZ7w85+rq9oSjXtCdIuEowaJ8dpzgXT5X4D7pMlWDO6bAppP1LnOuSKV6IHfu3JK9/e2nAu/wTICQF68+xwQcyXicsTyZvbRc5XvECIiGo5JL5KQwMS1jk1NMKHT/7i3Z3F6RZqshxYMD9m8mlyWQFo2EZXVtXWr1hmRzecZwm8yPyezsZQKTaFBxf0dqBNBacvP2TbLvgNiB+QjgNJdKM5kH2GAd6ZKZCfAOLrKdtktYMTE2RtdugKZgJQI4LpZLlDEANTPprDz//AvSbLel3qz35YyLOefi4OJeldcYe8bHRUKtcMQlYoIsCwekXKqw7tEI3Io3ZWnxvlRrB33wLhqJkTmJeZhm3T1QDGV6YSIwZ11Mw7gE6RYcJphJVp7HviSgmkzK0uKCLMNlNpVkiAfEdu32giKhMN2cAYo/vH+frrC7xT1Z295kRtqx8TGJJRIEPsFEVJYqZCPWN5K3IHFHvVImYI91BbAOrro4kgKNDlo8AD8JB5mx99H8A1lefsTZd+Hys3Ll2rMSj0Vl/v4dWV9dlhbi1HbhkjuIa2f1CdUdrd43ah2MOtBSirr9zQ/e2bX1OLvO7o3+51t9b9SztO5+8M6/x6puqTqU/zlOLz4B755O4p9c/WnvgRPw7tM+gp+g+p+Ad87otEDVUeCZDtuoPhsGxryYegYMGEVlt+VZ5p2dHn62jwI1KmS17gr6aDKEUS6k/nYp4GSBDGWoUfH3ZahVwY3rFexRRcAChrb+1iBX9wgL2mh7/EvC1lXbaAE3P9CigM5RihGVMy8TqK2Tfa/t1f7QZyhYYxUWBffwPNRLyz8MQAwycQ7K1YybZt55MXz6boRewBLrxmvj5vmVLDv/dAwdM865zPrrqNf4lSu91ro3a5v0Hts/CszpfFEwT5Nm6Lhqff1zys43HWc7J+y42nnqX6/2+SwTCRGQKKRvJA9AVKv0chxDLtuszjllWKoCqow+/LVMOv1deg54w/3KYNB2a4w590yn1FuXWQZelx4NGRgKcNOie1YqJaFImAYyYvfA4ED8RLjU0g0rkyboCAMNgB3uhQFGwySRkFajKal0mm5SkRjiGYKB26Mhj3bgWhhYMP7ASsDfwTpDHWEsDycryWVzsl8qSrNZk7de+4lsLCw60NFr7CgFvq/se1Gv2Gfe9egRMEvYM8Zdpt+vvu9Hi80T5t3HVSc+eeCdc6Vy6xws5KhMT0/J//V//h9k44AVtrS0QrBudXVVJicnmUTi1VdfpYEOQAugCeO/DTFBh3sIAAtAPyS52NracbHy1reYOTMUCpCthHLoXthzDNWvvfKKVKs1+fCjGwS3FEBCySgP8cwmJmekWNxjggiw+DDRC/k8E1Yg8P/GxhbXC9xmB4cKPe4ZYPYh5l2zVScAo4atArTYT1EPvBh7jixDt+cAvMN7ZIo+d+4cQTgkTWDCDjCImADByWzsFcFARHL5jBQKeUmnMpLJFCQRSzG76v7+rmxubjBuHJJIIB4emGgxZOBsOkAHsee6PcfujydT3GciwRCBOyS0wILGvhcKhphZ9+7cDSmWEBuN+WGfAKy5w0+AleOFKRkrTDB7LRhdTOrRhrvxIHMmD0c8UKjZqsm9e3foPntUrMORayUgZA5evva8JFIZgneRUIigGtoL0BJZV8HWSgaikszkZebseZmamSH7bmd3XZaXF2V1bY1jlCvkWUewqcGAK4yNE3xE3LVkJCpXLl+TVDLLpAnIUrq9vyuJVEIezN3nXAwAiQoG6DY8lilIr434gsgSHJROr81xwb6P+cXMqK2WxGJRB+h12lKtlmWnuMukR5RJoahcu/6sBEJBxiyErFNZpvF1NamRHoLSSwCgMWKeemEVUumE1GsNiUeTdOcFSDg3d0MOSjt98A76ZyqZllMzpwTyAmWEvUMseBZgXDX5CpM6hUME77CG1IMAh0zRcEzi0bDcu3tLirs7ZOKByYcYi6FoTAJgaCbhytyVB/fuSSIWk/WtDalh/UiAyZny42P9WLJYs2DRIYEIGKmUefW6VHZd4hn0A2LuwdVbEPOug3RMwgzEoahzOX608EAWF+YIpM6cuSgXr16TbDYt22vLsrQ4L/VGU5B1OeBluPbLNMw9P+Dm/6zz8/C9ow8W/bq2hmnxl+PXl60Obus16rDW/t6X509wb9X9169fDtdrRCy6E7fZjyvOT+77FPTAk6Tfp6AJJ1X8pPTAKAX+6Lp9ttxmVSip0aqCyQIzjxOCtu8seKJuZBYs8se802db4a2MHftMrQvqqBlZWU+wi7zg8woaOFdCZ6j7hbUFRmz5CoJYNpH/XgVN7LxQQMMCRbiO7EFkVPWybSJgMLLcqTIyABldJi8/COmfe/psWz/LTtP6Kzhl+9VfPn7jCbIHZmnd9TOMKAvcaN8rE03dRLV/7PiifbifLhg8qnfMJbzXNlrmIUAbvQf1guKowYVx0g2WAhRfADjoU9RR66Yn43bsLHNOr4tE3Am6nWMOsEVyBmfUWcaX1hPXK1Cofa1ADq5BOy2Qp2Wo8o17Fbyz1wF8wrO1P/EcrauOgfY5TsM5Xl7GN52//IvTfM8tVecHvlegE2UyLlIvQLeYQfZTBxv5wTvGOfLAOxqDps+UVahlW9d2BfvAsHFsGWdUso5eVlmOpbdW8ZsDU112STdmQQJneGnweRjfrWZL4skEmXdgR4Dpkkmn+Q/BzZHF8tz5CzRe4CYFIANZGksHJQbUhtGFoOkTU5MEy+A2Ozt7kcAG9oiDYlHGJ8bJmllZWSFrr193rg83P2FooZ5w0wKo0ZWu1JtVufPRhzJ34ybnOwAO3TsH69f1gwKWeNvxGAl9Kh4ABUPC0T3C//dw2f0drA8EjDKUjiNjT2LeDffScd1mR8m+UXu3W2+D5Dx+eep/usu26iAeANHf/NY35T/+5X+Qra1tBv+/e/e+zM3NcR6fOnWKbuavvfYaPwO8wx6qMb10rdu5gXrDXfTP/uzPyWBbXl5l7LztrR3pdd1+rfui7msAuX7wgx/Im2++LfPzC2RkWfAOwDuYfNncuGxsrBP8AkCHeY6g+nAhhFvrzs4eARcAY3CN1PVG8I5s3B7BO7c/aiZm55aOOmEtOjnQ9gA8F5IBbrNg5iJxwcz0NBm3G+uI11ahnmBlonPBzRJ0yOdzMj4+KalUTkKBKN1l6/UqwR8w8ADGZbNwX02SRdVrdxn3rl6tMEM39pHCxIQLARAKysFBifsD2FBgiSHpBVxs5xcfyObOuherDrrAqADybiZon2DOjOWQvfYUmXdgCCLGG8p3oQecTqH7NfYhAFuPHj2QtfVlPutpXtgzLz7zHIFMgHfhUFDqnTZdhsHIIge+05Hazr7EAWjm8nJudlYyqSTdR4vFfVlYcHOjMD4m6bRLFoR9mhlfIwij0JVIrydnZs5JOp5xGXN7HVndWiXgB1D27XffkYNSkUBdPBKTfCovsQgOdjKOuRwG287FmEN5iC0HdmAiGWddEZcOIN7KxgrZlpibiGF4/sIsZUGVLs3RPtuO8wPj54Vc0P5H1mX0bTKecAkquP9HGCYhl3UuxMjq/HDuhuzurffBO9QL4z8zNcPQDWR9ug2cYSFwKIVnYD7TSwSsOyY+iUs0GiHYHI8l2eZupylvv/W6hAI9GcvnmZwJ8ebAYgzChVp6ZJju7+4RZJ179FAmT09LpVYn627m9GnKPgCGWH8Yj+29XcaChZs7XGR3VldZP+ipKAPgHWcnmHeIH42Yr/EoM7gvLj6ShYUHZDCOTZ2VC5euSL6Qk0blQBbnH0rxoOySOKFmvsMDm/zLykg93z/q4EuvdfcPXGctKDa8vx0GCO060PFFX2D+KBBuyx48c3jvsHu3X95aeaDyWvvA/5srB3P/8D7g74enWcNHXXviNvvL6MWTMn4ZPXAC3v0yevGkjL6ydPyu+PWDd/66+UGyoYjn3sWjhIVfKKjh7Rdseq8FLSzLxyrCfqNgIACdALVl2NNiFW62nijLJqywwl+vs+wpl0HTATC4VsEbPVVVsEUBJgVKrIGu77U+fpaT9o32lbYX9dDn6nfaXgQYdkAGgDK8d9QaP/NLwRanRHT6rCetL57tZ2nZ59u+U/dZ6w7q72P/GGpb/UqIvU7bSV2un4V1ANAomDf4fRgKgEGhcQi1PnqP7WsLhKo7Kq7X5+tfXOfAQS9jpzcODpBzxowFQ/1zXIEyHSutkwN9nYGNPoRSrUCxA5ycMqp/8Sw7/hZsseuzD9QRvAIo5mLa9OCC1VWGjQOJtE5aRxrQcPtBW2k3dcjkACMB3+mYqwGnLlXab3DtgmFyWBkcVhhd38N1J9JfR3iWgo4oAwq8gqfIrKcAcN+92DNG8L0F97SPdF7ys8cm43h1uy42VNAFBcd67ieuaIFBUZV4Ii5Tp2ZofCDbLNgMANzWNzbIPAB7rlwpCYwtGPEwgmCgISYTDC4wDvA9jDjUAwAAygLYgGya6UyWgdTRXrjP4jqAdAAAwCIBkIg5B2AxloRRG5UaGDqb68w8u7O7RcPmqDmg42HnplXu/Xug7jmHAbxBHL0nKvhPcXr/xLKOLxwfe+UvakCMKvxp3GZHgXKjjaqjmzEse4+6bqAjHO/6QTkuTQMCRzm28PVrV+WHP/wh2XHj4+MERz744APOaZQNcA8MPIyhi+uGIP1NzvvD8t49BwcIk1MT8ud/9h9l7uEDmZ9HEPpVxsnTe+g6h72DBxUhmZ29IN//wx/I//3f/rssLS/wGfYF99KZmdNcl3u7ewTv6rUKQYFT588zBtjezq7LFs1ss6jfYM04F1W4xAa41uz+g8QvTpY613Uw0BinjP9cSAD0DVhFyIybT2cln83Kzu6ubO5sDx346XhEInHJ5NIEV86duyiRcJL7D7PTCupQk82NFdnf26H7Jlzr0xmwyRASoCVNZDcNhmRyeoaZWvdLZSkXd2mQQ3aEI2Gpt5oE78C22txcI4DXbuOQwjrNP35xpWIpmRiflLHCODPOot6hSIhx3VSO6r7SbbWk1e3K2voqY5M1WtVjh73DOCExwblLlyWXG5dENMV9sh1A3TfZJsb87PWkWaqQ1YzPY4UC99a9vR1ptbF/IiZcQDa3ViRXKMjY1DQZZfVmS1rtjmQyWYkHInIqkZd4J8BMwpKMyaP1+3S1TWez8mhpSR49mpdy9UDCkZBEowmJRhKSSKQIluJQiKzsUIiu0hAo2USOGVqhE4LpiO85T9sNaffgit2Ws2cvyJWrz3Bfx2ERrkG7AHRDHuDwBnOPB4WBgGxtrnmu02A8unh4iXCCcxNsNABgG4jTt3BXdrdWzHpDuyIExwBax2MJsquRuAJAu8pEZZIGwi5UA11ovYNVAKcAg1Gft99+m+3F4VQynuxnXFYAcHVpmWNxUK7K3Xv35NLlK9IJ9pg4JYl4jmOTjPkKt+ZKtcJrAKhPTk3yuZvr69JuNCVOBmObgB32atW/HSs2JfVmU5aWF+XBI5eRemrqtJw9NyvTp09Jo1GVRw8fye7OlsciH84262Sg24Gtvuxm/+hspn7dXPUl3GHtDFum+22wpuz+bm0I1bndIe7hlw31or/6ZcVh+ewPm3H48/CTRoN3o+tz3COl0fvJ/8/em/82lmVngof7Toqbdin2yM251eKqQnvcMNBGD8ZGt2dgzHjGMNAz6B7/bTOYHxsDDNxtu8p2VWVWRi6RkbFJoV0URVISxX3n4Dv3Hb7Dp6cIZlZ2ZWUmmSmERD7e/d5zzne/c4677HWzZd1j9f6udISvSdWYF/N7PAJz8O73eHK+bU37cgr8txu8cxNmzve0wSECXEAQDXoYgTx9M2UErp0iXkAZAzDYQd01GCZCGoa1ZiFJ+VpJdQJNAtrgWQFUDLBjgyO6DVKmFuTSFgFEoKSJQiCAoABXojhoFpyMkdQj3+WxYhcEmjDHNEgjbDLZLwI+uRnzuh2itGG8RAmRz6Uteg/q+dRlCxAlYydgmsyHjIsoTdp1Vitg0h7Tb7MehHkmbQTLSoMXTvBTwDiUpdeUE4gTNptWnDR7TrdZA4JSjvRfA294zyTSMHtb5toJzsralPnVwKqMt1Yw8Tv6bQN+YPPB1csYono8pN9S5gTMtXQ2mRN8B4ahiR9nGJSmn+IWLOPfZ7c3GMq2oisKoAt4ZzHvnEqaAIPCyESZZo3ZMe5QPowmvQ7QZz3mMqdoN9iUYEQIe5JBSXZPM4wE/MCgSsQTzGjjGFmjIbPqYKi1Gk3yB0OUWljg7LGIqZVfynGcO7QNRhjmrt3p8TMYH7gU3rt3j40OGJP4HADIa6+9RifFImdCBEgHdyLUB5YfDDDEnZJ9iu8AgI3GEtRsNKhTv6Sf/5f/j8plZBu0gQin/JM96Ta2bu/J9+fg3as1ie8ieDeGx+B4xBkq//W//u84Lh36ifUAhhzcCgE2wFXUsIFCdHR0xD9YhwC1xAXcOYIwbEPhEN29e4d+/KN/RQ8ffspMOQT7B3NP9inkFsd5I6J0Oknvvf8evfb62/R//d//D5UrpwQAX+PDcLkEiJNbhBvlObPe4DYLwGJ1Y5NBhPPKGbWaTWa3gZWHCGayxrG3sC8B3gn4PzkzDNzPY4BzKBgAyDfkjOTsFjseM4gZT8SZSQgm642NTarWalQonjD7Vu8znC+Z7CJnf8WZks+t0NrqDZOYYDDkeHPNZo3OyifsFtnr9JnVl80vkc8X5Bh8vUaD+wSwEnHe2u0O9XttC7hDEp4wZ/rECKIf9UaVnj1/TN1ey5yfL4l5p+fM7wlQIpZg9h3cZ4NwnQ0FJ0z+yQUOLgD7fRqMRlQsFWlvf5s6XRPzb5YXDCp/MEhrmzcpkciwyyaSZPgjQT5XcSbiIoN1tE7XMNX8fj73wXQEsBOLJhjAgyvsSfGQzqsm2zBYYpg7sM44FlsyQzl/jMatHif8aA56dHC6zfHzlpARvNdjEHB7d4vnDmMeCceYzcZykzwTBibGEuspt5DnS516o84ALvbB0dE+1Ro1Goz6fPmUXsjSjVu32cUZZ7/Ic8yPJNLCOsTeAQg+ZPdkEzORI3jg0myIEBM+nu+V1RV2CS4Wdqh8ivAJtlyFzEFoiFwmz3IM7LtQMDiRPZg3rGUAdnBRFYYg9jK+G/B7yef1cNIm7GuAfpBNAIPhPou2Y2zATi+fnjIrdO/wkOPALq+sIugcxxnEekAyFbBLwZTF2bCzu8uMPLAPmYGIOI7tDgN4AO6GPZPgSpibGBPIZrDtjk+OafvFM2q2W7S0uEqr65u0trFOXp+HDvb2qHB8TL1uZwKgOWWf2AaiR5t9eTXmq1MHdspJrdOKl8+03Jz2MHDuAbkccMbmtsu4yqTXbRIdUP/r/N3t7+l2zMG7Wc6m+TPfrRGYg3ffrfn8RnvjPJRf3phvB3h3XR90X6cFoP0NeV/AJPnECQIJoKA/N8+Yq69pwMT95kiMdQhTSVYhoImUoZMyaIGo6xfQw2Yk2Wwm3WdhD0nfBExz9lmDlvId/YzunwbvuH3qdpENfs6qZpgUAtgIICll2oaKuVXUPyhTXDjlOXxfJ0NwKhMaJNTjJOWy0jtA7Bj75lEUJA12auVLj5UGCTVoCXBH+ib/QqmVcRBgTAN0AhDpNatBWafhpedGlED7JtXen3od6TmSsgUwExBJACm3OcKzMt6oU9zJZDz13MqcGlDKPwG7zDwA1AKgZsZdt0XYadIufM7gr2UlC7gKhgG0Yzyn9ygUUfPMkIE71CWut9PK71XwDi44AhBwvRazEX2AUc39Z2accTMRQHKyniwQX9aIzP0EDGCA0QZmuQ4rDhXchGDEwdAHC08YcsiEB4MPZcBYgBtQdiHNCSKql5fM0giHoybOXSrBxhCYeniBaRCLJ5mNBANdmJT4Hc/DGJGxgzGHLIQA6iQLsWEaGrBAxgOXDzAgwVCp1evUadbo8Wef0O72FmfkdDMwnMaL88zU+8ip7M/Bu1erBd9F8A57DOAdXGL/3b/7czbckbQA4DISrQC8g6zEPllbW2MQ/KOPPmK3cIkFJwDYtOw2MjiRTNBPfvJjioYX6PkWgMALqtUuGfgSmY1zB5knAbTf2Fzj+HjDsY/+83/+f+nsomIxc0zpWNNg3iGjZzqbp8rZGZVOi9TrIGacj27eucPnYPm0xDG2wFwzDDTDCpYzBBcdJq6fAdumwTth8vsYvMPxhHHCfsVzAD2wfzEWrVqdbt+8xTG6jk8KVG/WJwsJdaFNi0urVL085+eXl9bo3t03OR4bwgygHWdnZaqUC9RC8oQxggIQg/Zg2SUSKapXLyeuxSivUqkQQjTgB5crOMcGCEg/MowjxKJ78vQhJ69gVv6rlzY/4feY/uZzeVpaXKFoNMEJCxBKghlgVoIdnM0DsMaYPVyh/cMdqjcupgDWl1UJjc0XCNDS2gblcstEIy8nXYimYlYSiCGPNcuo0Zhi0Si70jIz2oq/trq6zm0tlgp0cVGh2uUZryuMBfYp4t4BSMrnlikXTlC31mKmV388pq29RxQMh2jz5k1OegBXW2SePTg6NPML9l0wxHODOKcG6DUsR4TbyGWW2E0X7SuVT1nfOtjfpWbbuDEj62wimaLNG7c4W6uc88Lyl3WEMYJ8MGE/TJI1ZuAj420wSKOBSQQFoBtsT3z/pADQapdlrnwH6wyAdjYDUDFJoQAYo8FJMjVmZ1oAHi6usH+isSiFgobdCLYrAHIkpQFADXA6mUjyWOKyCjoA+n1RvaB+q81M8+2dHU46sra2Th6/l4FFxHBEbDuAzACboU6cgkkJme718GeIHzvq9akJl2+ObThADJMJ+xXrG8Bttz+g8lmJdve2GLDGOlnfvMngHdixAO3393Y5Jq0zRI6RZbbLq6xFp/u41u20rJRz4qqMtfW96c+ugndShuhd5nxxDRoxxaKXcuWcuk5OO993+3t6D87BuxmPwflj36ERmIN336HJ/Ka7osGdV7fluwfe6T47ATqt/DtBlGngwAacKjTeDQAAIABJREFUtJCW8sx37eQEGkzBMxq8k3KdgIgY/9rglfIFHEJ7YShoMEwDWShTx/NyCmT5WzO+5DuoQ0AJUQBEQE/6aYF3AqzI+CH4swAeojBqAEvK0QqGGBr4F8ql9F+/j+8JU1AndnAqQbrd8pm4h8o4C9tLgBsxzLQLkzC9UIYT/DPtM0yv6foNaCnzrIFT+V2ANgN4mbHSIKIeH+d61fUJwIX6JmCXBRJJ/+TGHQq0PGfWhClZDEcZTxkHcaPF3xNmnCOFst4jZg3hvDCKpOmTx3JlNf4dWinVYybtQJwhvX65vX47K6xWcFGXAXX7NEAwd/w3o9ssM0qsDNEyJtIGGC3or/QfRoXJjGcSYmgD3Lmv5W8pk/eJI84fMw0CIV7j+B3uWgAszs/A3DAJMNDndqdDsUiUGSEIjA0DIp3OcjD3ypnJrgk2EsqBcbW8us5tYwN9eZndv1A/mHlgNAAcYePXH2A2BsAPiW8HAw6x9vASQ8sAzx4aexBg3EedVp1Kx4f0m1/9kuPnOZV15z6Qdes0QJxnlfM5+/m526xTPn/3wDvDyfKMR/Snf/pv6Ic/+AG7oMIlFWsWwJ0woVZXV9n1Gyy8Bw8e8L/CvNNnlZxf1ulGi4t5+ld/9DM6Ob6g4ukJAyz4EVYtmEZwz8e+DwUC9Pbbb9JPf/ZTevL0Bf3jz/+JGs0an/NaN4BLI/ZTNJFid9VK6ZT6XbACg3Tzzj2WUacniPk2ZJdLduknU4YN3gX4HMDe0+cGQD6jU5hEDsjm6febzJzY6yIz4Na+APfcUoVWl5eZoVYslahSBdhoG/PoVza3xO7uuNzIZpfojdffYddUACMA3NiN+KJErWadPMMx+UMh6veGlM0vUj6/zMk34KYPdmS9VmXAkcERn3GZBEOXfLi0M/UOx33a2npC1eqZiUHqXMjX/O0jD/l9AY6xBnAMyTXAkPMDxLIub/iyA0k0Ol3qDQd0WavS4dEunV8YJvKsL1xY5JZWaHX1BnnGPmZzhZMmaY/oGJyRFe6jSGgBN8vBgAFZMBbXVtZpYSFDR8eHVC4XGNBpNxvMlGt1OpRMpmh9bYM2bt+jXGyBuvUWJwDBYDzd+pTB1vzSEkXiCTM+fh9t77xgZijGFGAy3Gz9AcSGk3ipBmwNBaMMcCL0Rbl8yi6xpdMTzroLt1mwy+LxFN26c5fBO8wXXhKCQ1/+4T2+7Bn2mV2IJDFgeaLPAO8AwgE4A3C5kEhSqVSg/X2wBNsMSOMHc4O2LuaXGbwLBxFuwewp85mJc8eyhVnncQbIGCBEKImgn0NBPH36lGUSPsOFE2QS2iHZaSGzWrUaHR0dM8sU7t3vvPsuZ0B+9vwZnZ1f8NghNAQutEKRIJ8TdXYZ9lMmm+PkF6P+kAIeDwN42J+jPrJBG/a8yGS4PgPwPjzeo3KlQpnMIrvNrm1uUDgc4Fiz+3s7VCmXroBfRkewk5RNy7jZmHfTtsTk9Jksb3uP2yveaduJTH4Z804DiqKzo0StF4us1/qXU/67/T29F+fg3axn0/y5784IzMG7785cfuM9+T6Bd3qw3fotirSTfaUVdTfASyvh+jZLhBuEINwStTKpyxFwQLP1xODX2S2dn4tQ1W6jUr8IW1FAhGWmAQatRGgQQtotZQjrCmVAuZP+Sn8mgBSgGo8BgCZul6MxK26cYMNKFCHtFgVJ/hZgTgt+lIU6NZMM5Tjj3EHxEzci3VfpvwbN3BQLM0fGPUvGQispsl6E9Sd9FOMJn8Mtw8mUhNKmFS/n7+Jii7qEmafHVQN5ApppRpcAipq5pgFaaaesHdSDzyWGj/RRjFejZBoFXPaB1OcGcKJ8zYKcNpiEIWfcwcAYMS6zNgCoDUub+eLhWEmciVSBfDw/vPiMMmkDRHbGaLwH91x25bTi6k3P91Xmnc9vXNb0GpH9J0k4ZI/CKEMHwJzjObMSa+gzQvdJK7gMTFjsF1777NbrZeMC3xHDHeAdjBR25bMASwBslxdVZj7kFk12yVqtQQvpNCWScapeXDD7Bu5XMFCa7S67ysLAh7EGF1nEDMM+gYsf2DI3b97k7HswhtF3uCahTt5floGMdor7NwyxLlzrggGO83N8sEOf/eY3dHl+wd2Xfuv4g/psnAYlzIjp9eL2+xy8u15F+C6Cd4hpGY9E6P/8T/+JjfgnT55wttatLZOoAusRa1myISNW3ccff8x7B2cYzmANCNv70uy9jY11eu/9d+lwv0TlSokTDTSbyPBsXN/xg0D2AIVSCcPSg5vtP/z8X+izh484AYMzThUYsAATQ/EEg1qc6bXT5oQQuaVlatQbVCmVzeVCr8/gnSTmENlnWGQ2887eGxq88xAycYKZpME77NdoBNk4k1S/qFImtcDZNpEZevdoZ+Iiib5xFtfcElUqJhstyrtx4x7dvnWH1lbXqd1q00nhmJqNC2o1apxlFcwoML7ws7a+QV5/kM7LFWo361S7rFI0HKRgBMkEzAUfzjlvAKxrxKQfk8c7osOjPSoWjzlbLM60WV64+vF6fBQNx2hj4wYl4ilm/nqsGGk4G9j1EgBbt8sup3D1PTjapfJZ8UvEvPOw6yaAs5u37lM0Eqd4NE4UNGxunH8CPCEpCOIChoPG5RJneKNa5ViEAOgA7BYK+xSLmczAyDILsAeupplMjt77w5/Rcm6JgmMv+cYme3i5vM/n8NjrpdzSErXaHUosLNDZxTlnVobLJ8f58/opEkma0BFWkgmAU4P+mM90SUIFAA/s1eOTI6rWLjgbL7IGr6yuUTyR4DNXkjjIZarEwBP5xImiwJ609C+8j7UQ9AdYNlXPzml9ZZUz+25tP2XXaMRxFPAOQHQ2neN9irEE6MfZZS3wTuIIwk2bfwIBjqsqwOHe/g6DkGCLowyAw5BJaLfsU7j/tmtV+uzTz5ixeOv2bXr9jTdodX2NHn7+Ob14sUPD0ZhBP4B1i0smYQcuvkKRMMe+64+I+p0u5TNZXkOHeweEFaxDboRDYWr3upxIpFg65mzScK82brMblM9n6KxyRsWTY9rf27viNmtkoA3eTetIs8W80/tlWoeXxFBGlv62Me+MDmZq0+Cdtle0Xnyd/HbTsaf3/By8m+UMnD/z3RqBOXj33ZrPb7Q37uCd7f75VRr35QDBL1GDg+kjhqGzBBjiztfLwDotjJw3TLoOEWCv6h/HCGGSzTRVXgtA87thMgLYMIwoO+GAAAn4XAMzAizJv3KLabsyGoVTC09pBytgFqDhBCgF5MH3tHsnntPMMA1u4XdhaOF3AZosv4ErYIgG1ZxjaJQAqMUGlBGlGbe+Pp8ZR3nPTZFwY50Ju0wAUOmjjIMT0NNutPKM9FfWk9Qt74vbqXO8pU6pQ76nWWsCELm1Q+ZTM/FkXqRtAjhqRUuPscylLsOMs52tz2b7qfmz1gAAZ+0CKoqaxN7TfXYzmNld2mJsCntB1pJ2w4XxhTmGUcfr0xpss54A9hnAjYFRK2YeZ6qz3Hlt0AjlmGyMMBJp4s7KLXU5aMw6A3gncSJlPsWIMfM8otHY7E+/12T/lZfeD3JWCGB3FcQbMfCIloBxYObHzAWYBfICqwGuQhJrD+6vYNXBgKwi6P1oRDdu3qRGq8lnSMAXYJcixAGCqy0SUBQKRX7+xo0bnIgC4/3GG2/w79I+lIO4eIWTIrPzZD2C5YeYRcK6AwAoYC/azrGJPB46OSnQRx/+E1WKBfKNAdBjGL2We7EdN0fWht7zes70WDp//yrg3bRx5DLt+q0ZgYRXlKI+Nuvld/H6MuDdlFVnNc7daepqy6+Td+7vG9mjPzPrzd6D8hn29oTRyUAB3NT99KMf/pD+4i/+J9rZ2WHADntye3ubu7CyskqJRFy2NjPxwMgzwfbNjzY6zWUWYq8Omb10985tun37Lm1tgZ11zqw7jkFnrQNhBAEIByDykz/8KWc6/S//9e+4LShfLjfMVxCDLErLyysUihk39kq5TJ1mi5ZXlikYCHIWVrBT0Q+W9SO49U+z98CYh2ukZJ4WeWrYTOYlZxJiv+HMQJ+FPYVMnIgvVqtdMINudXWTLyT2Dl5Qq1231iTcZoO0trZJlcoptVp1vgwAKLa2cYtu336N+3JaOKJ27ZzazSZ1keQmHOEMtZgA1A13ZYD/J4UCXwzgnAnCDRJsxXCYs6JCBQPjHhIdY1Q8LdDh0Q61Ok3OEjrLi6MOesY8byvLa7SUW2XPAriYAtCBS64wo4cDMOQGVKtXqVDcp5OTA5YVs76wl5DJ9K133qUA3FQtdh27plosLP59DNZZG37LnPkbTDzEAG3UahRB2INQgI4Lxxz/MJHOUhBA26BPxcIxA3WBUJjeevMdun37HsXiC9Tt9KlePqLD4yPyBoO8tgOeMUVTSXap/fA3v+FEC3LxA6Yd5gjxTtMLGZ6PZqfFF6S9To/y2UXDPh8MqHh6TGcXZY5hCtfRTCbP6waMUIBi5+cmyQv2By5twHITHQP7AGuR53bCPsfeGjMYhwy3YMxhvRUKB1SpHEOTtcJceJghCvZiMp7kRBOclEXFdQVrEy7Q4QASJIW4DjwDuQdA+IsnX7ArcDqbY4AWcRTBGuT96fMbhnmtRs+fP6LDwxNaSCGDbJbCcD++s0ntbofPDIDRmWyW21q9uKRbt26RL+hnJjvGAp8DPHzrzbcYgAWLt1armgQu0OPHRLFwhLr9LrMBK9Uz2tndoWgizm7QAEQz6Qxf4mHf7+7sWLF9bVBOQDWTwd3ez6LD88mostM67YZpcWWzaN0z2Jqnte6Bv8UmENbddaCbm4x+2R6aBbzDGMpr8jzbR1c3qJvs/jLy3G3Lu33fTfa59/N3J89nPavmz317R2AO3n175+73ruXfGvDOBbhzH0x34PFlBogYsxqYcRof8pkTONJt0EJXl6WVb1HCzbPm1swG71js8uMCmohQdxP04soq7bdU/CuGk20s2XHnRKBrI1ra7MYA1AJQM7A0eOU2HwKqOcffqVyYfhrqngZOmBGBGD8WM04AGxkfeVbaJOXieWFNiTEnbXDOrVaenPOrDUGZA/199E9cUVGOE1DTIKwGdfC7bqOsC7kJR13CyhOgS76DvmsgbwoIsyZB2ijgnAaZxPiU8kz/7QQsNsvRrEXn2pP6dRu08qmVR+mXGKNu+4Jj5VhZ1zTQo9mCKIdv7jlDmondhLJk7O2xlXg1hnnnbMv0GgV4B7ZIgA1Tzb7UrEOTkAEm54iBMjHm3PakXj96z/D7XqxtAJTmJh6GKOqXgOGcTRIgXKfDcw9AD4aLBNMHMwGG28XlJSvj+aVFZn+0mm02ZpMLKWYWwCgCywOsJLwARKB+GEgA6WB4o1y8B8MO8ZhQJ8oHcIh2I4mFAAOa7YDxRl2oH8yHzz79Ne1uPadRx0q4M8lgN51xT8ZK/+ucGzdDwH5vdrfZL6PszxwYa2bJ/btT9r9d4J1tVpk9Ikx0yd4NoB6ASIz+9m//lsHjL754wmsYccywR7AOsSdwDsBVFWsWAe2RyAK/g9GGfTN9FqEunBlYtxF66623KBJOMCsHRnqr3ZrE6xK5K67r6+vr9M4771GvO6D/+vd/x67n/X5XsUWNrMKehItgOGHadFqE22yXlhYXeXkB3AGoB/DHuLrabrNyPjK4YcWwlPVrzrZpIBjnHlwS5QzGHkUbwLyLRWN0eXnBny0vrzMoV6oUqVIp8mWGuVT00e3b9xm8q9cMYxbsu1x+mTNoLq+sUa16QYN2nZqNOnUQXzAE8A5xNQ3bDOdEt2Oyd+K8QH2hQNBkDPX7OGYbMDuOJedF3Fs/u8zu7D2jWuNydvCO523EYQqQsGJteZPbAJdgtAHjxHE5mQwNhtyQ6o1LKpzs09HxHrO3Z3tZ7fX66dbd++xOifMPYyVMeswFXwZaF1sAd8BCA2iG+KSddpua9RoDY+XSKW3cvEXp3BJfIPXaTaoDJAY7sAnmpo8WF1doc/MWLS4u0fHBNp1XL5mlyYBgp0m98ZAC4TA929ridcdMdOtSE4AdZAfcZXFp02w3GUDqtDucbAProNGo02XtnI6OD6jT77I8yOWWJjqRiYOKtUzsGiuyXOtMMnaQGyYmswkLgliEJi5kiIFvjPVJYRfXzBO2OzMmI1HKLGT4Xz/YrADfrMztAtYhHh6YbeIKjFh6p8UTevTFI8rmspTJ5TiTMse7i0RM/T4fs1nPyiX66De/pkg4zlllkSU9kYzR2o11anXaDOrjPMBaSSUXqNFoMkCOOHUYz7NzZAkeUi63SHfu3uV27u/t08HOCx7LMZjxyOYbizNw1+l1qN5u0NOnT8gXDDADfmVljdLpBQa4kZDm2dOn1GjUHGeQ0etFB3LKQi0HXyW7zOc4d9yzu2obRM4W/a+Ad3pfOPUU+cxNHstnznrc9KyJjj8H72Y7huZPfedHYA7efeen+HfXQSeoYmr+PWTezQzeof1XY/O599OOOeMEk5wAjwZ+ritLbrf0sxo00bNqnp2Od2e+Z4N3IuxFMDoNXwEwpFzDurp6p+RkEwrg4WRk6THA75oRJmCGGEcCHKJuiTGk2yNt13UI6CEKorR7wtpixqTNssPnAE58fpO1ToA6ATtkPDSApgE2DdrhfQGltOKhQRoNMMmYi8LsVLycIJR2n9WAnzDhRDnWSg6ek1ttPcfyHWEyOt1VhYHIK90CD/V3NCgnn2uGpCnPZseY8bdZojLv2oXCqeDpsZL1JfPonHtpp54P3UbUjFhyNgBn3y7r+bRZctYp5WCS4l0Y18JiHVuxqa5XiA2zEEYa3Kak/Was7L0IY5sBPDAW8Z9KaCGKsZsCLG2XuUWsOKxlGJljZtz52BUIz8n6EaMGhgDq4aDagQCDGDDYwD6AIYN4P2DNwcUW4B3AgVQ6TZlclqpVsHwCEyAQBj7igwE4gAGUTqfZhXZjY4OTVYCthzrwI8kAGk1jlBtQITwBktlQt0BGtGnr2ef0xcNPqXVZ59hP8I1mkNLa3DIu1/3rZijoPWKP6xy8c2oF33bwzvRHwhSMKRIO0TvvvEX/4T/877S3t09ffPGY3Q07nRbvBWGAGqZOmNf84eEhA3gmoYABGPT6MUA/4sAO2MX8/R/8kN0Mn3zxBdUbNWYeme8YEBHrG2A39hXczm/dukOnxTL987/8gvegHZjfysLpAZMpTNlMjpLZNLcJbrPj4Yhj0AHYAcCFfYW9hL04C3hnLibMpYFTb+DYZ2AhAxjq9XhsALAh4H+7jay5Y8qk88y0wpl1cLhDzRYYu+bMWV+/xWy8i/Myu7XCxTEcjNDS8iql0jmOddZvNajdarK7IMAggKkAKXHRgXicOKcg9wFa4QUABpl8J4l4LCYRn9m+ALdre+cJXVTPmJk320t0AQ8lYkkD3iFxQzDA84OyOSYoy0DEKPNQq9Wg09Mj2j94wRcTs2a25fZ4fbS4vEobmzconkgxI1szxVmXYRlgLnoQHy0aiTBwg7VxVimxuyVAT2Q9zeTzzNADQwzrxo8kQB4fNZoN6rS7DGghdEG9eQGIkt0wF/OLdF4pmSRF0Shd1mvMQO1boLSRNz4GU33eAI9Hq9Ni4AksN8gCzjxbr1G706BSuUiVizMG78C4BPiJxC5oD3QAMNUh/rE+Oct5IsGyCL/j3JcLRvyLcBR84URe7gtkDOIvgnm38+IxDYcAA0eTC1gAZZmFLCXjCV4vDLwGTYgGcZtFWRg/7GnUB0bgzs4LOjjYp1w+R8mFBYrFEe/OxMTDiuh1e3RWqVDh6JgO93Yoj2QmHA8xQMuri5RbyrMbMlzuURdkHsBNrH8wz+++dp8T4NQadfKHIuxinl5Ic9+6vR6VD484OzSvvuGI4pEoZ+4djobU6XcYWBzQkDK5PC0uLtNCKsUyFXv+xdYWnRQR83A69jEnarH2hL6U1LaEfO5mi0zLTwPe6TquA+BEP5Fn3cA7fV462zN9lk7vWinzVTJ8zryb7bSbP/XdH4E5ePfdn+PfWQ+/7+Ad62xWJlQt6OR3t4kQ4EaDQM735G+nIToNRpisqZIdz3zH1KiFrRaOThBRgzIGcDOMJA0uyXc0o07K1GwjDa4JkOFkzmmAA+VqVphzPKQ+ndxBQAoB+vCM7UqK7KLTWTmN8m3i5QnoiN/lR4NIExDQmlPdB+2uqudUt1mekTmTdaHBTwHU9PjJc8Kaw79ol8zNdUqOKMbOAOsaHNLgobTVaVDImpL50/UJOKnBPQG3pC9G8TNrRuZMxluy0GoAUY+l/C5MEAF9hTUobZI263JkfjirXd8YodIGDR7LWtbgnVZ0jYFoYtDBGB8i2yziBFmTdB14J+w3UDt1TBrJ5oe2mvZy+gtjmFi2tLTJ7sM0aC7t031iNooV9w/lMDNk7DHuQxZAJvEdJ+zHMWL2RNmoAkMCRgfYCGC/cZyk8ZjW1ja4/3DXiiUSdPfuXapUztmwR7kAD2DAIFmFrG2Uh7IQAwlxgeAKB/dcYf5FY/HJsygb4AgMZjHapV/7u1v0yW8+oEqxyEDA2AQqZHc5pxGi96cTzLvOSJiDd9erAt9m8M6SchMXfgBVa6vL9Nd//VfMRjo4OOQfGNRgyGH9SeIirGOASaVSmYENMJPEbdYJdvFKZEt3TBs3btK77/+YDo8KdPhim2NY2W6wpkUAFeC6h/iPP/nJT9hd9MnjZ/TxJx8xm4kZuFYCIrnkBCgBl72FfJbarRa7yGIbANBCJmaweGTt41yE2+xVd1g/g4Do4/R5jjhi0y+Ad8KGlecRDw1g0GjUp8FwRKlEmrLZRUotZGn/YIvOL8AaxBmLzKdLHGS/XCryuRsOx9jlEyBeKpNnINDnGVOv22EwAzHv8IMzA2wrxO/jCzS/n90FOR4b3GZxYQBwBnIEWVMhu1mhwYVFl3b3nlP57JQz0c72wgUnMpya7KXrSzc467aAd5Cv+BEdBew79LFcLtLO7nN20b3+4sZuAZ/czGQiTjqCxA5gIwdDhuWJ8tFfjhUbCRtXYCRDGhrdBfMBdnS/16GLi3MaIMxAGJm5gxyHsD8YsQsp1lIkGObv1qrndHlxTt1um/qDDiUzWY63d2PzJu1vb1Or36VQLML9/fzzz9nN08gUk8EXyTsCAcPA6w3BqhxTLBxjeQL3aRM/tU/V+jnt7u/R5uZNWljIWnJuxOtSQGswI9FHAFtY/5AVKI+zrHa73Hec+1j/2EvxSIxdTI1LapqOjvbo2dNPqd9vG7a75VUCdh7amU6lGWzEWArYin8hmxCGAqAz6sL6QjvAbGs26+zuCvAO+xEyEIw7z3jMrvIX5xe0vbVFQY+PkgDe4E6cjNDmrXWC7Do7O6dnz56ZcYnFmHEOUBOu8pCfh0eHLPcSCxm+TEMbADaC2e/p9ei8UuEkKIjzB7dZAP24W+4OevT4ySPqDHqUSmcom81TNpOhbCbLbMTC0RFtbT+b6N9yYSnnhtZX3WyM6z5/GXgnstMJ4DltBXz+Muadfa6ZvaHLc9tHc/ButlNs/tR8BGQE5uDdfC18bSPwbQfv3IWKMeT1y62fIqw0eOcUqFoATjagAse0kNN1CLik2yAGPd4zn5sEEDoemATOlnYIEKTbpYEDUYbwuXlWyjZAiDC+bAXXznqr+yNKg4AmGvzDe9pNUQAlXb4TxBDGndOAF/cTaZcGaxDjBu3X4BQzM3AvbbmKoh6JQ6P7JPGEpG1Sv4wb2qETK+B9eUYDcgJaaSad9BPP62QQUr9eAxPQxTIEBbh01i9rT4+PE3zU69PJ3BPFSStQ+nkNXMrakDkUt1lZd6Z/xs1Yg6QSg1ErdVKfNjBlzYiiKnPhBsbJM3p98fiNjLubBlP13hGATlhyut+yhgxQiD2AHwBjttuv24EJwA7sAZNp1hj5aINZX6LoDpm1w3sWsRe5WPcg01KHXhfTZwZsK2OAwdCFUYs2wJ0KBpPEB0RsJMSOkjh4SEABAwY/iOtUKpfZAEmmksxCqNcatLq2xi6AyGwINyHE9YIxhrYCdIOrLP4FKAGQDvG82IVvNGZGEs4huCzB7Q/jgKDp+BwGlaxvmTO0FYYXyj49OaLPHvyGjvf3kWuAhuMhxy40e9lmUEoZ2gh5lfKv95VhJL98PmWs3WTCtQJzHvNuamhcI0New3p31x2ui3l31W3WzL9hVGNuf/jD9+mv/pe/ZBbTkyfP6Pz8gjKZLD19+pjy+TyDzZhbZHYFmwuMOzBI4b5t3GavMtU4iirq8YzptbfepuXVTdp+sU/nJ4fUbjcnAIYw7wCKgUUDY/9HP/oRDQYj+uzTz+nps8cMeIgRbgbNMMUR1w7MpthCkpMDdOBKitiPSGbAoA5YTkYWs/FsBfbXZwPOZoBnDO7xhYEZG3FV1HsBYAv2oDD5+MLFihcL8A5neSQSp2x2mWPfVc5OqFg8YJdSjtEXTVE2u8BMMYCNAJ9y6QXjVuuPMIspEY3wJQhih6FtAF/AvEOsTo7x1mgw8I94dAD4ANiAjQVXUh/mE0w4hAiwmGJo11FhjwrFI+oN7Jih1+5LFeQf54rfF6Sl3BqfiQDQcC5hrtA2ZMFGlaORyW5+UT2n7e1nVL08s+JvvqwWaxY5FilCG/hpbfMG3bx1m6LxhQkIgzlhwDJgQFIMFvqLs5vjlvp8zEgcDnqcZRbzhjiuAJnJG6DVlTXK55fI4w1TIhahUb9D5+UinZ4cU79TIySezeVX6f6916lyWqTzRo0C0TBl8jmO3XZ+ccFr31ykILacATQZyI2aWImekYc8Yy/HR8V5Phr3qDfocCbWVCpDyaSZY6zjdtskXsE6QxvRN7OHhhPwDme8YYoOeawh/Pq9AcuuWCRGl9VLCoWDdHFeohfbj6jbQ8gFk2We1xLvjRClUgvMbMO4iXss1i7K9HvMWoZsYpfZ01M6PjqkUMTMbRTV+QFoAAAgAElEQVQurwzgJSax7s7KFU7Q9Ojzz2klt0ShSIy8wQBFU1GKL0Qon1tiYF/iZaJcyLt4LMb7s1qr0cnJCTPY4VqeTIDdjky45pIK8wPX98uLCwbvooh5h2y6Xg+Dd0+ePabLRo1dq/OLy7SYz3O2X7AwAWx/8ukDtYfNuYf1ILqPczWKXHXKLzfwzLxnX/I7yxLdRPRgZ5lyWS568ctk5ixy1K2NzjLnzLuXnz/zT78/IzAH774/c/3fvKfuCrgoplfEzJX2XP/9r950VwNCFTcx8K+t4qrrqPmO+/tOI9KtT5p9hWoFmJDvalabCGNdjgYltGAFm8YADgImGcVdnhdhK4qbAE1Sr4mbJS48iOEF9pRRygTUQHsFVJJ2auEtdUm7NEAlRoNmg8nvTtBTyhRGmQCCUoa0Wb6n65Vn2LXHAlGEhiiuUAKK6PHVbDzdNwGC9LM6c6/+nhhWTrBJxk2PI+oQINFtnch7GEOOxzN5AQwSQ9XOjmobagYQkiQFMheaqSbtkHEURc3NZdY5pxr8M+vXAHb2mNlKoR4bmUNdtx4PlDUFLMKQtFxQNRhnr1s70+xk31lJITTY4/wdz5p+IsGEyVpnK4kmXh+MdwPwIJOrAQOvf5m4W4jNA1dPmXu9L1CGMAe5XCuOkynTitHIBpC5LHCCVfKeBlVt91zTH9z2i8HOxko0OmHj4vuIgYT+AsCD4YqMhtXaJXW7Pcrm8wzUXV5cslGCGEHD8XgSvw4gBIKrwzDJ5fJ0dmZi3cGYAYDHn7dbPJbZXN4Kpm8zRnVcKQAQYMyIAcJGNNx3z88YvHvx7CkRQE4Y0Vag7+vA2OsUfud8Tf9tg3d64mcxMMxsTb+4bTOIKLc51Xv6ahEvB3ZnqHLmR74M887trHKraHbwzpZRZp1LkiY7ZIWWebouPpMhpwBGWIyn9EKK/uzP/ge6f/8+FQoFevLkKWfsxP74+OMH7F6I7JN4IRbdoD9i17rdvV1mGcEVcBpYs2tkcMfro7v3XiN/IETFYomqZ6fmjLAeEzc0drHLZJiJ+uMf/5gq5XN68PEntLv7wgoPYcdyNP3z8P4CAyeWSpq9iyQAI8Sy7VGz3uC9iWdlnxt2oNMdFu7oxj3dZjZLSIrpWcGlH5hCJmmPl93VATKA9QS4bDREIocwswE3b9yh3rBPxyeHdHp6TKNhj8cA7Ea45nP2VA9cA2OUSqWp20NiD5PQAOBUC+7zXh8h2zUAF/wOt1+AHL1en7N44uyE+z/rImDJWS61zBJjBjrk4NhKWrFPrV5jMjkTGeC66m33QFwGwBUY7DW48TIbKxIx4B0nxpjc1fA62d/fo+OTXXZ1nOVl2HdmPgEW3b3/OiVzq4ZFOBoy6wt96PT6HN/PsByH1Go0DaDW6zAzDYAnrwvM8XBIaFm3O6T8yjJt3LpNiUSabmxu0mgw4Ph35dNTev7FBzToDSkeTdLKygZ1e31q9DqUSKc5VtvpaZFe7L+g3qDHmVNxBptYgwEeC6ybZqPF7fIQsvOGyeNHsg9cOPno7AyZjr0UiSGOn5ezK4MJyTKZk1IZ92C40mLsOCHRmBh0w97Cj2HN+U14B2v9gTkOt/Bet0UH+2CyntNw2JvMBctsr59SiRS7kGNdYc7glg22Of9rhXfAeoNcevjwIcuk/OIir2/IPo7nmkzy95sNZOct0+H+Abuzbywt0xh9SyVoIZ/m2JYAKQH8A9hHXxAeAmVjDlHe9osXPFeQicl4mvUgZLNNpzPUbLaoenlO1YsqtWoNDsATwlzTkPrDIXWHQzo43KdS+YQv2BZX1iiVTPP5hHid5+dl+vDXv54waLGsbNDO1hmmQbiJjwAvVb0nnLLyOh3DXuP2npm2d4xcEjLALHLzZcDcdXvK7TuIZ6xltumkewmztMv5zak6XYp1K/M62e9e/6xM4VlOmvkz3+cRmIN33+fZ/5r7PqtSb6qdPZbcb9PMWcE7NhpmrMhkdr0O1JsuxG1MnOCdgCvyTQFBNAggglieEaEsQAS+AyVYhLvUIYCTFrSaCQYBY54VQMNuv2acaeNZ2uUmnHTf3NhkWmHQTD4NImkwU9oqwKOAS26CXfoifdZgkSg+wgbToJ82DKWfzvL1XGhwVcApqVPAKGmnDnouDErpqzDaBIySNmngUNqL9kBpdgOiTPwhO4GI/C6xjPR6cgLDKE/3VY8FfpeYgBpclfYKe1BWjIydYS4YJUX+dQK28r7TKHe+rwFJ5/Y0QLNxPeOXoy96Lp37kN2QkegBGWitdso+MIopDF/EzkNSiKFtzbmeEeYs83r8bOAwMGcFBOf1AIaMxQbU4yEsvGnw0Gbt6aqmnwHI5yWvz2+Ye1YMRxgxeA7uZxIvCsYK5hCsDhgbMGzAdMF34EaFTIiIBYaxSCYS7JKFGHgIFh9PJrm8y1qVlhaX2JCBC9HCAlyX4my4SSwjrPNsNsOuXovLK+yWC+MQzBqAc/gcAB9+R5tLZ2ccs4jHjbMWhqjTbtGzx4/o808e0KjXoeGEA2QnOnGu1+uMAufZNP23C3jHjM3ZFGstJ6b2zivkh967Vx+9pk1fO5vPvZHfNHgn8lSvc/ndufad+4Jjh3k5nyj/+9abb9Kf/dmfsdG9u7s7YXyCMYrYVa+//jrLSuwNrMl6rcngHQxpMInAELouyy+AwlA4Qjdv3KReb0DF4im1WyaovJbNWNMAF5aWlunu3TucmfLw4Jgefv6ICoUjxdKbBuoZvAPzJpHkMgFo9LsdajUbDLLLmYZzxIRIuJrUBHUDcJNn5CxCnDHnvuAM04GgAfD8QRr2BwxEDpAIA8i55YqfSCQ5vl0MGaWLBTou7FOrfs4gFRImgMFXLBZoTH2KhqIUjwEQi/JYgo0UDoaYacWXDIgtxyw3XHiM+RkASGgvswADBkw0FxLmjAAogh+Rw7iAODjao4t6eUatjTUoPjfxwlmG2HeJeJLXB84l1AcACM+IHoW2lcslerb9uRWjcLbqRMZzYp/VNVq//SZ/ETIc/UddrQ5i1RmGIZ43CSjGzOIEgAeGlt9vYg9j/AYtsNnG5AkEKJXNUi6To3feeZf70O8NeXz3Xzykw909atcBnEUoHI9RZnGJGZCDgQnZ8HT7MZ1dVCgSj/O5y4B1p8OgasCDOHZ9w4iLxqnbblM0ESOfP0DDwYiKpyfUatcok83zDzIs9/sdBjaNvggAGnKJLHdbAI9jSiUNGC0ZkCE3hD2KNgDkBtsQSSuOD/fp/Lxox73jkQN45+PstIlYguUO5szEvzMxVlEOQDwAppBPH/z6A44riJiB7KaNDMZWohq4boOpWK1e0NazLYKIzyH2IbLnLiG5RZaBZewNyDxcAqCM1dXVScgHrBGAepCvYPAmExl2zwcAiosx1FU4LTAo22t3KIDEHBwDd0T90Yia3T5dNi5p78VzJuznV9c5mcrdu/colUrQ5eU5ffDLXzJ72KlPyT4Weeh2RupYdkY9ss8oLUedupH9nB0yZ3rVQyeyL9/c7ADnLtHtnW0HubvaGvBuNkttlnZd104eL5eGupXpBt651z1722cdo/lz398RmIN339+5/9p7PgfvvjygJ2OmATFR0N0YPKzGOALYAoiAIsTuDZZQdQMEnUAIlBkbTDDKtPyNegT80UangFQCxuAz+V3HrBNlQYM+eE+DR2gv38BbMcZEYTbuK6YtmrmljSOtDGgwTMZTypB4aaIoGoaBYS4I603aaEAbc7vuBCG1IakBJj3e0g9n38WI0vPpBjoIU04DghLrzoyV7wp4B6VWFDHdH+mD9BV/m6xwJpmDEyAVIBX/iiuxfBfP6kx5MjZSn8ypBh3FhU3AR5kjJ2sP3xGQWL7vXFPSF1kfUpYxhkxsvcl6sAAY/YzeMxrYZNcmgGBexFGy2Y0MgPF+6tjG8UtBFONWDqYCjFIYSPgb/cIPx8JSri4y/jAOZK3IvjJhfiS4ugFk9VrRaxVuWXqd4nswfjnwuwUasmETDHJ/YDhhz4N5gPXEzIholPL5RQbwaoiBt5CmpeUlOjo+5iDtyKYXiYTppFBkNkE2m2MXWpQBYwYxwsAsKhaLbLSBsXdZqzOjCba/ySrZ5z7IPOG7Y6+Xmg3DfmK3p3CI27j/Yos+/NU/0Xhg4m0xo0rFvHMzQuRcuA7Ic35Hu81qITgH72ZTCWaV87Mz72CoTRuKbiCe2zzz+mcQf0wBH8AgD/3VX/3P7Kr6q199wPvvzp07dHx8zDHtwLR5++23J8kkUM9Z5YKOjg7ptFTkJAVYh1oO6lHx+Lwc72p9fYNqtQadFE4YvNCmntnfPmYbbW5uMAMQ58vh4THt7uzS+cWZdengBIsN8w7uvalsjp8B+N3rtKlRrzNIIGeHbTzj7JsuB2caWIYYE50Ayg28E1ddgPZwmxz2+wz+d3ttBorQHjCekIgmv7RKSytr7OZXODmkSvGIQT7EP0NfD/b32I036Dfx2cAgrNXqFhAU5TheIpcNcwmZRg27H/1BxlnUnUymJ2EXcH6Z2JijSTxfzDnOMoB3J+XD2RYtPyUXI8TAFNwcEUcNIBBcLQUwxDjI+HK7mg365OE0A+q6SrXckTUM4OyNd37IDDEwChm4QoKQ/oAZiezy6fVZ5ySYcA2q1Wu8psLhIJ/L+K537GF2HLKagh036HTp3ffep7feeptZhFhzjcsq7T5/TuVigdmRi8uL9O4PfkwXlw2qN9u0tLxCjx59RqflIo19xIAdYgqij2gbsgWzqBthjGLUqNXZ3RZAIMBjAM/lygklU2nKLy3xegwEfDRgZvmYk2eIzIeMASiMTKtYixJbUfRQjC3ca3H+g9HG4F23TZXyKRVO9pjZKUloBLwLB8MUDUcZnGOw0WLdYY0gGQVYjPgMf3/22WfsvpzOwM3XyCu0AaByMBig3RfbdH5Wob3dfcN2xWeJOKWX8pRIJTj8BkDpZqvF8g3tBMhoMrVHeD0C1MP7GIcbm7fp4qLKlwZor5GrTXYJBgjvHY+Z8RcIeKmLzO69Ph0eHdDpySH5A37KrazR2uqGiSmYTlC71aCPPviAzy4dy1h0guvAqemLhKuZZN3O0Sk5ONF1jB6idV/znNmvQgiYZQPOwTszbrMCj7OM6fyZ7/cIzMG77/f8f629n1WpN5V+e5l3s7b9ZeMhxrpMgDbCRWDqZ5xl6b8F6IIyIYaHBorEeBVQSEAXAbIgiCU5hQCHUr4TuHOCcRoIEpaZfFfAKAFjNMgjbXL2UZ7VoI8Y/RrUcQM0eFVZ2TvlcwGGROFBWaJsydhLu7TRJkaGlKdBPQG1nACis25dvnPc9DijPGG46XHXzwh4J3XgORvMMgk4dB0CJOJfiTUjyROkDgFbxVCRBAIC1Mnc6DWgwTYNLGngl8MUWQq7tAntkHEz683sf5kPaYOUI8/gOxp0lveNcW3YiHp98Jg53EW0QaXBO8Ncs9RRC4RGwGn2VAKQO2GqvErpMuAdmHdwZYX7kNRp+gwWiwGFZa2ZOTCg4/RaBkBru0JLOfKc3i8APLj5VtsBHMo6kDUuBr8E+IaxhLmAwYp2Xl4i0USSs8uCaVMpnZokFvE4r5vLWo3u3bvLQc6RfRAGCQx6MC5QBph8AEQQBwixj5DkIxpPMMgHtgbvSQ/cvUzmXmZHcCZauCKLQkucCRdB2QuH+/Qvv/gHOi8VEV5+SlK4gXPXAXZOw2b67znzzin4v2nmnTCirpMLzvbqsxHB33EOYLWsra3S//gX/54ZcdvbL+inP/0pr8+9vT2Oa4f1D+Yd9gMMcKzJarVGR4eHDKoBxBDj1E05AiN1bXWNkqkFqpTPqFKuMENIv7BH4YYIQx+ZmZH0BTH2kPV2b3ePmi1Tx1VDzsPML8SNTOcXmQkKIL7fbbOr+6BvLl5Efpsz1pyDzvoBQGk5ZS74DIg+bdwboC+VSHKbe50O7+FuH8kuiCLhqOWWGKR4PEXLG5uc4bVSLtF55ZSq1RKFQ1F2G4RLZq/f4lhp8ag5A1A2khEAnACbC8xIZvqFgnxWApiX8x1zg3ECsIbYaXJmmSzqhqGnz//jkyPaP95+RUiDqZGZeEwgSUIyscCsNclMin9xNgl4J2PV6/fo04cf8JmnL4pepjzr8x/n4NLyOq2srXFMNTA34XoNJjTijIIVjYQVYIL6vF5qd0yWYcRFTSRi7PoJJjMDwokUJ6oonRRp0G5RLJGkd977Ad28eZvLbbW7VK2UqVOv0dazR9TqNGjzxi2KpdLkC8c4Vt6LrWdULp/SWf2CgSjUibFvNJsUjca5Hty8ALTtYO5CQcpm8hzSoXAC8K5IYcQKTKW4zQK8Yx5xUYM5B2sdjL4YkhWNRvy7XApi/QpbDt9BnEm4ohrX4TrVa1U6OHxBw4FcnpkwHD4PWJtBikZiHCMxGotOysFe5r4gXEQkSuVKmUEvJH+AzMLnaKvEd8R4lorH9Pz5c6pVa7S6so6IF5zlObe0yP0bY78w4OxnZij2IOQdgECsFc4yW6vxOjUxXVMcj+/kpMisXOgaAZ+fmXPYy1g7DB6GAvx5vdOhylmZjg53aTQeUnZple7dfZ3ZurF4hMHLZ48f09OnT3l+xC6QM9K5l2U92vtbsm9Pkwq0TiHfcer7pgx38M7Ez5xm3r3K9puDd6LrzMYafNnZMv9sPgJ8Fsyh4PlC+LpG4FUH+HQ93y3wTgtWpyLtNr7TRrjNXhOASsbSyaxxClupF0a6KJbCGpA6NIsASgS79lk0ejuLqZkPEbIaiNIgjp5jAe7wPQ1yiWE1DejY7oDSTgHWpExdtoAsAt5o4E6UD12OrlOALWGRCcMP7RTwCc9L/Rg7DXyJUmTcaIxrIl4C7mlGoga29NyIQSKGlh5X3TdptwavpM/4Lj4XwEeytep6RMlyjqkGzeSWVOZRgF25zZXxErBV1oHMr4yHzKeeaxlDaZMB4+A+Y5Q7aYe0T8oQcFHGSeZG6tSMEdxaMyjmiH+nDdcJuOWIFzdl5KukBygL4J24SOn1LuOFWEMjiSnlwryz16uJb8Tgnc+wFKf2JRvZNrhq2oS9Ns2YMe8bkHPawNYx+cxanHKbtQxyiYsoAJ78jbFEn2C44AeMO/nbHwwy6y4YMvHrYESelk45gDaMGOwNZNJcWVll47vXQ0ZEw5YFoxBGDIwZsPFgkLdaTc7YB1YEDDewOmCwwICBEY4fjDUbROwmRtwmAHcIHl8pndAH//wLKsK1kEFMc1WiDQ49PnPw7uuR3t80eDer26yzt3y+WAkZgj4v/dv//t/SyvISA2VvvvkWn9kff/wxB5XHGsSeuHfvHq9DZqnCgC6fs9ssskBK8H0n+Cv1gi32+utvsPGNMhHXaswZX+0X1qffH2Lg4Nbt23Tjxg1C4pitrW2up4OA9deCd352uUukDZjR73ap3WryvsJeEvAO+9dclrmDdwDiBLxDy4wsuRroXtxmkVUUYA2yYsJ1GMliYB2AcQU3QCSXADiUWVxlYB9xAculE6qcHjArDsBFv9+lRrNKNDTJBeBen0lnOFYmZHAgaM4NnBkTFlbfuFuCWQbWHc4mVI2LAU68wy7AcJ01WVpFVuM759UKPdn6/EpA/+t2hDk3zFkKhhmAO7j0oi6pzySuCEzck7EOAEQ9ef4Zg5MvY2VeW6/XS+FwlEG0VCZH4WicwrE4u3gOeia5A4NeflMv+gwQmePJDft8/qHfcKXOLmSoc9mkbr1BF2clCkaifN7evnefbt6+Q75giM5Kp0TdHrPwTk6OqdGsUXZ5mW69/hazJI92dqlSKdFZ02QRx7hwaIVejwYc4zBIAR/iyAUITDeEUUDMQ8xxtXpOO7tb1Bv1KZlOczgFsNN4zBA/r1lnABpr0wB5hvUtl0iif3G8OitLLGQHZArYmLgwQ6bdJ08+o17PuBEbxdTIPGSURYKLeMrEKZR4dwDzIuEwv5dIJumzTz/lWKxwZ11ZXuUkNQLOYmGfVSrslvrFo0cE2B/uqt6AlxbXViiZXjAxLK3wE2Fm6gUZ/EebISflMlKYd0bWeuj9996n7Rc7tPV8i/cxDUw4G+gvnDnd46FYGAk7sAiDzLw7K59w7Nn8yhq9+cbbzFoPhZDoqk87W1v0ySefcKgLjKPohBoMc55VTvBOdBGn3uimu4rup06zqZjA5vM5eDd13rtsfHf58apL4K9Hls9L+X6MwBy8+37M8++kl9eDd25RAWZzMf1tG/7bx7xzaadrhNSpCPSvbLZmUGlgyglSuQFbKFwAGAEnJJYIPhOgRMAaAUi00Sugi7j2weVBKwQMblhx1LTwl/rkPWmfE4yRfgjwJP0VJU6+7+yvU8EQYEmAIF2vgCwaLNHlCptNXGelLCcopQWtBjpFQZP3NKh33XdkPGTMNYCpASK0U4BBGVPtdqwZBgYQQ1BrgGGGcWeUYBtYlHmXeRAlTK8BPXZ4ToN3aIO0RwNqU0qKBSqJAq7HCtq16R+YFHaCB6lfWJma1YfnNVtTg4S6/caAshVXDWaC0QbFmAOsWxlm9TzrcuR3Ax6ZhBXs5spZlW3AjAO9I54UZ3NFSlj3WGj2eXeVeYe6hPXI8e6suHR6PCV5ivPcFBbSy5RrHlevAfpg2Mic2EksDCMPLrMwLCQeJpgDGEsYjHBjA3sC34ELF9YTst0hbl2r3aZ4MsGusufVC3Z/ApMGrJlq9ZKQFACGE4yXzRs3LLYSotQRXdYbdPPmLV4LMHQQawxGFQxjMBjM2g8w6wRgiAEC+5RcWKBep0Uf/+bXtLP1zLjJIWGONWh6PGSt6PF0B/LswN72sy5S4RVZf6fqma6UzcuvJ2HFdLuuA5BeKVy+wgPfNHhnklTYrrNazmj5o+XD5H0E0/d6KBIO0d/8zd9QuXTKhjOymsId9pNPPmX2HfYbgOb7r71GDFb5fOzmBqbMyUmBOh0wnEyyCrcX2hcIBuiNN96i8/OqYZohO6oDQMNzwUCYcotLvA9WV1bosnpB29tbxh2d3fH5NLpSDfYg2h1PLvCiGvR6VK9fWswbJGAy+wXjxe74LuCdiV9rXPn0pQnWKGKTmXUldXvY1RCsJABMAO/AkhpZSTCQtZYBLQ72H6NoYoHS2Rw/e1os0HnlmN0COWttOEQX1RKDjAD74JKK8wNl1Bt1ZiADBEFdhoVnzn+TNCPI51UfoE+vz2cTmFTsUspuiWCXGzdLA+iFqNlu0MPHn0yN58uiGxj9xww52HVg+CXjKb5oQLxPxEHD+WaSYiAMqFxojmj/YJv29ne5rmm5d/1mE31L1jVixC2tbtBCNk+hCNyUARt5qNvuMMOSAy8EAtxvnNGVyildXlbZ7dRHPkospGgpv0TtWoMuShUadNvU6nYphph9qRSlM1kG8FqNBieJCPmCdFYsUbl8SI1um2689ibdvnOfKidFKhaPqTPqsjs21gSY1RgauPNCLgJIDIcilIwnqXJ+ZsUGTFK306b9/V2qt+sUCIdoY32TYrGkybI+JqpfXtigsSWPjYwdTxIv4He4sBqQ27Da8B5cWTHiGJcHD35FnU7dlr3WvGFdgDVpmHdxXjfI9ApXdpSFchHm4cHHD6jb6TF4nMvlaHlpidnd7G1CRPt7uwzu7bx4wZdM6VSaPCE/La+tUDCM+Ktt8lhJv1AP5FehcMxzj/mBmzXY44iHaEJRpLgPnMypcka7u/u8j5GoAk3H/hE9NRoKGSCSY+IdMwh+fnFO2cVleuvt9+jWrdsUCgao32vT8eEBffjhh3RxjgQeQ+Nmfk3sOlmJ03LjKvvOefml9Y+rMkey0dqJMORMkX+dZ7XbjnCXza8WVE45/22JeSe65tUezhZX99UjM3/i+z4Cc/Du+74Cvsb+u4N3hpUyy+t68G+Wb8/+zHX1uAJ949kYgvxdl25eV5d+X5Q7N8NEGzS6h05QzxgdwsoxQIQAdFrZFMEtAIYpf9r1UMAtrfzjd2GRyecamNOKKtopgJPEWJMbQwGMNDCogUxdDvogscg0GKiVFOkbyteAo3xX2sjTY8USk/bLeOln8N4ECFFglRMA1SwnJ7AkfdXzKjH2RBmR8RQh73wfwAVeMk4yRtJ3fC6xDjXIKM/p8dfjJeMrIJ+sE5kzfC4uwihf2q3BU2F24TswIKVOGX8BkmX9ON1w5X1piwYthdkgLjZSrxsYyvFwAN6peTKGmWm3zLkTFEQ7TZvYQpsCDdiA7PfYxUzYMa8CUQB8cN+RsMKKf2PqBMgKtovJ3qgVOq1ASzvlPb2P9dzKuOv+yucyx8ORWTOy91EWDA+8TCB+8zeCpne6XTZAsvlFZtcAsBsN+xwvDIYNjHgE9M8srjBrCfXCFdBkhj3nrHp4r9Fq0vrGOrOLELsJBgyMYJwrqAPuTTInsp7AQhDgFsYP98MLI31MT794RA8//g2N4LZsJmnqbHPuGbeTX8bQyc58qZSYMTnEq9bD7JLIftIdhPkqJX2173wZ8M4pp66tUWVxdntm2micjnmnz3s5R8VI1Ocqn19eomDQz1ka//iP/5jXOdYT4jECXN7a2mJGF9ZZbjFPb7zxJruD4rlCoUiFo2Nml5pkFXCBdXdtwr7Cmr9//w0uF4a7yYh5lSkLoAuJW27euUupeIKKx4d0jLh65ZIB/K55od0At1LJLF8e4ByCu6Zxm8MFCbKwItkO9vN1QKOR6XLumjMU8eVMdlfDJrYBPIwnu86mFqjTgRuncU/F2Bo3UhMOILWQomA4QgsLOcpkc8yoK5UO6ax8Tv1un5LJGBWLR1wHykRsMZPVNcEyBQwu9A8AqpbXyHALEAZMNJy9uEjE5QnqBlCCtiCZBvoksgVz2R/06eGTR9RoVCchCF62+vWZywzAUHQCSoGBh/aCneXzmyQZcrZiHErlEj19+jk1mjgHcbZ/OdPJi7tdr59W1m/QyvpNCjOQ/TYAACAASURBVATDDFJFQiF2h76sVvnc9ocinHAB7PXT0wKdn5XJg+kaEkWQKRWJF0Ihql5c0KjVpf5oQI1WiwHIRCpJvj7RQj5P6cU8pWMpaldqdFrcpbPaObX6Q/rpz/6ISqUiM+gwr51Wiy6QcRwXTGBA8qXeyEpgEqJYOMYZhrGVo5EIliSdFk/prFqm3qDPbrgL6SyHSkBCiXbTxGYEyAQQFsmaQrGoYRcOBlwnWGTi4iqyj5mF0SgnzkilkvTgo19Ro3HGrFbnsYxxAvCK7LkAXLHXAN4BsE4kEe6hzS7z6YUsMyr92LfRKF8kccKk0Yi2t57Si509Bi2z6Qy72oYX4uyyjvUmZ0giARduwxIEQxD9kLaK3odkLnw2RGMc47FSObNc3L006CHxlbl8lVAW4VCYzwz8Xywds1v0aanEDMo/eO8HdPvePUpEYzToduj09Ih++ctf0ulJ0VxQWvuSd+81F05aPkkIkOv2hdNmcOoo+oye6BhWSBTRleWsdpML17XxZTJb2uCmD10nJ2ezMN3j/10nz12lwIw6gvt4X00u9NWk9fxb8xGYu83O18DXOAJuB71ZYrMdre7fn72Bbt93O5ivq+ebBO9EidECUBsp8ruz7fK3xMSQ76Pforyb2DgGlNIAl826g6Juvuk0kHR9Wvl1gm/O5+RvAe9QtgaWrnteg1hyMy+Gv9Ogk7+FhagBKwHQxAjRq0gAP+kPvi+AlbRRA3DSDnlGFHv8q28hUZ58X9osQKB+VtorY41nnACgAHN6nKVNKEtcgqV+J4AlbZG+ojxhIuI9NogCcIO0k4bosdJjqgEkAdrwuXneuHLhR+qSf2UsNHgmYyh9l77oMZGx4M+QYEMlUhFQygBZcFW1M9rqtaOVUt02WXcGHPQw805AaQPAeRgQ7PURo03c0l5+BsGoZDdWj59v2KW9+L7EtZMNppVZvZ/0Xpd9yMCE5bqNMdUB6/UzAtbBQO/2jOEsWfhwLsCAAgOPjbVOhz+HsQNX1Ua9QZ1ujxKpBVpIL1DtssprCyAd/kWmPQTPh9usCbp/yG6HMOKql5e0tr5GtUad64NhcVos0v37r7GhBMYN2tzqtDk2kImL1zasYQtglHOK+8/ABHHcu3/++T/QeABDHmeXDbxr4+JlhsEcvJtdbhrZY0IpfJnXK+X1bwneyf5w7o2rf48olUzQH/3RH/G6BfsG6xSMT4DO+B3rHgY8wLvXXnuN1yZAkxcvdun46IgajTq7gmK9SbOdugNYogh+v752g/b3DxgAAarCWVnVi8GFWJxWNzZpdX2TxoMhx3BENtazC8Og0XJe14PvAlyPRZNW4hvitgFYRLvAaPP5jCtir/9y8E7LQAaGfEF2wzTn0jR4B7dHjNugj0Q9JgQHXuLmjjEHSxdu9nC9XFpe43OkVDqi2kWN49qFQ0E6LhxY7o4eBvkBQgKsA5gPYA5xwwCgACTDDy4HwMgDsxcXCpgv1M/9Y+DfygIL10wkdbBCAPB5Q2N6/PwJnZ2XaDw2lzWz2tYYDwCCkXCczypmmSVNDDdkuxWWlMg5gLufP/qUqtWKNXZfErwDMQ0JJxILtL5xk9LMvjOgENh3YMCB7TUgZDNGUoYwdbstZjd2213O3otYaJ0uYhL2GJAad/vUR0Z0r9dkCPf5KBWLUzAS4riMm6vrVDk8oWbtjJrdNvXHXvIFgpSIR3gskZ0W++K4fEotgNChIPl58Xso4INbeYz8Hj8DhJjrWDRKsUiUDg8OqHxe4rYg9uPa+g0+u1lGwSV8POZxHA2Mu6w3YOSOyHyJf4f5l/Ul6wKxEhBv7tmTz+js/IQGg+4VLB1tiYSiDJaBAYr1FbFAPMQILJwcc7y727fucuIUrEsJGYF/EavupHDECS3ADoV7N/ZKbn2Z16RccqEPKA/fwfsA7NEftB/u8qgf61fi6OEZMHnBTOcM7pBb5CWA0yKTsZ4A3hn2e5u6/Q55/V6OyQlg/M133qc79+5TKhGnYa9LpVKBHnz0Ee3v7fF+wNgKcKd1AH3+fBXwzu3cd56zUp/ojyJ/tS5nZMl0mI/rwDFnnfo5KfOqvnQ1TADXOaPgcmvLHLybcfDmj/1ejcCXk0C/V02fN+b3bQTclfk5eHedYNQKvNvvAmjoz0SgaoGJ3523+QLUCXAhyjjK0jfKAg5ppVfmUQAg/bcTmNF9c4IRGqwTASn1aXAIZcizIvx1e7XSIP0XwA3lSuINKEQapMKzAlzqdgpIpeuUzzXAid9lDKQcGTvNjBOWF+oWxpgAZdJvYU1JmZL5VeZD5lOMExPU384uKONigxImo6nMr8yRGIaoB8YTnpc+yZjKewIwyo2wsPlk3ORzE3PITraA34UJZwxBs6b0uOJzAeG0ES791+OiFT691vA+u05aQLQGWE39nGjyShBxrfjJ2nICtuibYVgYwFXGCGAhjEl2dZW0e684aDV4h4D2pjz0H7HmTGIGvmlXLw0uuu19WfN6bJxKsqxfmQveB5YRhf4Iow1rCuOIv2Wume0SDrHB2mp3+AfgXTwWZdADZQJsg2FyWrlgIxrGPcfAq9Voc2OD2Uzdfp82b2xyYgu4tIQCAc7C+eMf/yFn3Uumkgzyifssvg9mCf6Vdss6hdEM4LRVr9HP//7vqFG74LhJZnzN+DkV/GsVb+tAmzPvZtMSfl/BO6d8cZ4P5nwe02I+R3/5l385OTO3t7fZHQ+gBsA7yEcY18ieDFdWgDVgAH3xxROqXlSp1WxwhlWzx0ytzrUFl9nllWUGpPb396lRv0TexSlwAe3BWQgWG9xml1fXOWh9qXBER0cHHNtKyzYtM+Wswj6Nx1J8OYFjo8Gx+AB6m4QWfp8BxfsDJJVwc8Oys2iL8cvgQSDELpKcQEe525o2ByxWEhh9Zm/iJYkFcG6AnYtLAGRPzeaWOC5mq11jwKJRaxKNwSCrUK12wecfM6HiCPCfYoYU2o8zA2UD9EBsr4XMggFOMlnKZXNUr9fo+LhAheMCnxs4uxDLDLHOkKwAYycMLiTc2Tvap8OjPYvtNzt4x31mV98YLS4uMSiKOQOwCLmAtSJyAc8CaHnwyYd0fl76SuCdYUCZcU6lM3Tr5m2KpjPMiETCiH63R7XLS4ojcQ9iolnx4wDeDfojSi/kKZvJ8Hl8WbvkTN3hoJ/aiLlonXXITIx2IuZjKOCnVCROrYtLZtP5AiFONtLudeiyekZB6Cq+MLWaTap1WnTRrFPPM6SxZ8yg5njkoXAwQpFQhOqtJo8HmHfJeIJBrMp5iRnXYGzeuHWHgqGIAasQ29XSSxCrFu2LJhMM3sl5D/akBu7Qfqxnzmzs8XEyjWbjgkrlA45/53xBlmItYz2C1YnszAB/8bs/4KPt7edcF5JQ4JIqFo2w7MLcYj0j7uRx4ZD2XuxRPpOjOLKf+7yUWcwyqxHtwdwDvAOjl5nqwSDvebkAa7XAEEwxcCgsQpwnp6en1OuCtW8yxdPI6KAM2llrikN0jIZUh3uzz8+syYPDfR77N95+j5ZX1yibTpPfS3R+VqLHX3xBTx4/ZmY7+m6YszbzznlO6b9nZd65SQl3e87UqwG8K/MzB++uEbpz5t1s2sj8qVlGYA7ezTJK82dmGoE5eHd1mK4TgPp95zNO8EwDX1rZF+OdgwNz7Bg7gye+I0CTuKfJ5wJITRsoxvVH1+0E78QQEEBBg18aMNEAmIBL8l35jgbvdHucSon0F88LmCX9EgNDbsmlXilD6pb3NfClgTmpQ5QSDW5qRUh/x+mWiTI0CKZXghgBwoTQrDmUqduv2yhlCFBpA61GudQAkDyjwTGnSyXKEwVavou6NZCmAWNRYmVuNXArYCYbmNYLz2mQUgAkfCzrU8ZN3Hadcf6cIM1kTgCI4dYZgKrVd07gYVXvBPac4zOt0BrATsA7AR7xHsAi/IwsJgeYc696AfhgNzDONmuisgC0Y9YYvs9FzAbeOdup96iAtdog12uCY11Z8ZrY3RRr0goGL5ka4ZoGZkffYtdwYol4gmPedXtdWkgmeHzBTkDZq6ur1O6PJpn2YAABFAkHQwzMXVSrFAgFKZfPU6lYZBAFGWzheotg99izSEQhRrfsE4wR5h4GjaxZuDAz83HYp3/+x7/n5BUwAK+7V9fnkXOO7H1k39Q7jZwr8zojbeeV5bxqwbh8PnebdXeb1fLAKSfkrIrFwvSjH/6A/uRP/oRBArjJIrg85glJJRDvDus/Fo/R7Tt3aH19g9kvAImeP98mgB4AMcC2BQJxncEbiUbo5q2bNBp66PDwiAE/9mlUxDu0EQAB2DwwwnNLK+Qdj6lwAJBpnzN6vmz9mP2BeHEpBg7gGgpAC4AbM+8A3vmxf+Ha35sY8tNLygW8I5SLDK/Yd5p9Z5gyHLMOCQCQcbZnEkPgJRdS2Kf4ndlOnO1zgV1nm22wAnsMJnXaTWrUL+isUuQ6AEyB2QbwDkxExDTDXsfZgtib7777LuVX8tRpdzjbbT6fY5ZSt9ujBw8+pmKxOGHqRpE4IxCanCNoG5iQlctzev78MQ0GSLxgztlZ9yfOa7hfArwDEw0JGdBOP2fDNVmxRfbhIubBxx9SqVzgc/3LOi3Z8sjL5S4trVBu44YZFzDgAd5Vq5SywhIgYUKzccnxR0PBCK2v3eK1Lcyw87Mznn8kGBoiCzERux7jMqXTbFIK8fsAQo1GlE4vUm55lTJLy8z0evL4IV8soe9hf5Cql1XqYJ11W9QihCrANvBSKBDmeRl5vDwPAKqSsTizI48Kh9RsNZlpvrq2SYjnh37BbZa9LXjjEstSYd7J5arMj0kOYuKd4gW3bszB0eEBdTs1Khb3qNNBZmbnC8xAkxUYawtx7QCuAcTDHn785BGDdkuLK+xmDMYggDb84Bx4sfOCDo8PqFG5pCxYd6EgRTMLlEglJjoc1rpJrBKYgG4ALdG3RgOZZy8pl8vS6uoay0g8v7+/x2dNo95kF2yOIz00F5DYYxK/EeF2Mf7NZpvilrt2oXhMtUaN/uC9H1I2n6cUYvqFAuwSvrOzQ58hbmepZM4aBoJNLDu91t10x1nBO61Lymhru8S5p+bg3VcQ8uAKXxNP9auUNv/O93sE5uDd93v+v9bef9Pg3XVMqquy38mDMU98026zup1iqOvbXzFeNIgEoQrlQG6jUYYba02UUJkjiTljKwGmdj2HAipJuwT4kbY551vqYEXMYjM5gTPndzVwpn8Xo03cR6VtmkWG+sT117jWSeB+vwVSmb+FAaZBD2GJ6XFwA//0d6RNWtHRnzvdlERpg2IpZaOPGkwVgAzva9acjC2+J26dArTp+Hmy5gXkkvIEHNPgqWbHSV80cCVtkzlC3ToDrawt+Q6MGGFNiQKu2XYCzqBN4ori7Jcz3h3q0G7S0neAUVyvZhIyOwRAJsbOgGzCerui7rPCa94Vo5/dNL0mo7DMFVxMhTFnnwruMbCsHWPYE2A3eMF8g/swXNp6NCYkcDCgHdxnnMq2rHdZ23rcZR5lnpx7U+ZCzgS7LJPVjucNoL6V6ENc6AUs5kyHSMwxHLHLLAKAI/YOXLcQ4Bv9Ma5ORLnlFXYTQnlgI+QXF6lSKpM/GOBsfscnhYn7W616STdu3OS1DCMYsYQA3km2PLyPzH8Dy5Wo3WlzXXB3rNWbzEgIBXz00Qe/spJWICGAzYJyGhTXGepz8O7LifZvlnlnEgnI+tdnkzZSNXiHs55d1b0eunFjg/76f/tfeV3BXe3n//iPVDg5YZAZSSUkThUAo/uvv0YbG5tEYw89efKUAbxWA9lckdnTuJOavXQVtAd4ce+1+1Q4PuVslQbsuwregY0Epunaxg1aWVundrNJL549pdPTE3YhfxV4h/0At1kwY5H9Fm6zAioCZEOmVIB6htVr3MqvnndWMhvFIATrC7HUAKzhxz7fzFiCyQSGHIB9AHgyHzhLOPMrJ5FIUCKVpmg0zgkDaq0agy7dTpczdF5enlHheI/6vS6fi+FQbJI8BNmo8WIX5liUfvbTn1FmKcMJGzizaTjElw2IRYe5AXsSLC2w9WLhKF8YABAR/QbAUbPbZHdWZLoV/ePLgnf5XN5iHpoM2ci8DRkB0Ad1AIBCJoUnTx7R0fGeibuHM8k1Y7D7vsP4cvssHQvn8a233uOzFDIC4F2jVuOLFIDMnjHirrUZpIX76sryJgPRKAPzAYbd+fkZJ1XAAoA7K54FWFw8OKTW+TklQyFKRCO0uLJJK5u3OePs8+2nVC4dU7lS5jP49vomDXs9nr+x10PlYZ2qtTozxsBMTETiFE8tmEsav58ZkpiD3b0XdHF5wUy1xaUVWlldZ2C3Uiqa+YLb7HDE64AsVj6v2eGQnwMYyNnHQ0F2X8eaRwbnhdQCA+ml4iGVK0fUbtd4QJ1z6vfCfdxkZka8QozJ+sYGXVyc0RePH3Gm57XVDUovpCkejzF7E+AdgPrjwjE93XpK/j5RbiHD7sKxXJqiscgkNp0wTgMBH5eNtgJ0Biu9Xm9wXDskY9nY2GA3fLDvjo+P2J0enzNLFPop+Vh2is6GuIWhIGJPDpihHosja26Umq0GFU4L9Na771Oa3bhDlIwhLmeLSqen9MnHH9PB3j4Dtbix1ECdE7TTY/Uy8M4N+BP5qs9iPf5ahxEdenL55rAfnPryqySSsz1Oe8A+l68eeHO32VeN7vzz79oIzMG779qMfoP9+W3BO7emu5d5jYJkMc+0sGEmhyM708QvxlGMCUI8/XIDBN2UQwlAO+vwi3B0gmpOI10LUylbM6qE0SLAmjZ88LtmYjnrQtkC0EGRQ181Y0mDcU6mmhhSmoGG+mS8BAyRfgozTPrjHFetgGhASkAouelDQgDtCsuA1nDMyhK+B5DI1DGyDBzb9VWAIM36kzGVdgkIJmMhY8ixW6zxEWBSFBnNNBSwUI+jzJceC4kFKGUIgCRjKCCYgC3Sfw1+aeBPGy56/KQ8eVbPC94TwBG/OxmAonC6zZndT8OYkX6YeZ526zCZXHllTkBdHTtPg5FOVqLsBycgzW2CV4rl3jWZEzIZeZ37AUHGhcFlgrf7yRfw8/RPgba4LUfsHnZJYw7dtVvaMACN4QsWAM+zdbvKwBgYGla/9dWAfX7YyTJk3+p1KH3X7+k9KYa7cb0yGRkB1gFAxFwyk9DKnAsjVFhuHDPJCoyPPrS7Hc4cCyAWhjiANhg6cG2DiyyeX1peZjCucFKkSDRGd+7cYWMGhjiACo6lB3bscMDvIy4eXnEY+LU6GzcAU9hdmQOjg+kT5bWD8nnegwjE72HmzelJgT7+8JfUbjbY4NUGgpvR4TyT7b91Zk17Kt3OcPdz/er0uz2nY4i9WgZcTYL0bWTeTfXTJb7dq2S3/blhijlfbt9ndqtnbCW3BDg+pj//8z+nv/j3f8EJaOAi+8//9C90Uiyy+12rBWCuyd8BKP3mm39AS0tL1O32OeZVuXRGvX6bn5HLE90O3QZk87x993U6PtznTKCI4caughOXbsPoBVNqIZNmRg7AA4De21tbVCoXqeviBuisD/sjzkZ9hEEOAb5Rj1xWgaEmYKMb0OhmfAO8k4sXuWyRdSu6gGEMGfabSUprGHvYxwBvEBYgk8lxYP9gMMwuleYSwOgPAG4O9p4zCw9lAhBMJhaYaYczB0XiOcQ1e/8HP5jEwQSjFxcD6O9iPkN7e/v08LOHnDwBQEkYAGLYSrzTRZzWILtsAoT86NMPqd0Fo9HMxazsFpx1cJvNpLPcTk58kEpyudJ2/M4MqvGAgWC4N8IVG4lNcDnzZQC86Xn2Ujq7TDfv36NIPEaI9dZpNFkuGYajORuNjA4wUFQuF/k8BqMZa6zRrBEYeBhXuPzGo1GqXtap327TsN0m37BPccR29QRp485dimeSdHxyQL0WzlQfjbwBuqgUKRWNUyyUIL8nRJ6EjwqXZ3SJ/dDrUWBAlMkvMdsMCUqWl1cY4D07r9DJ6THHUFxaWaFcbpnnpNtpTUIimP00ZpBbwoAAAAZgJ7FPMe6QXXgWcwlGLNbKwd4OnRT3qV47Z4D6ytmAHnj93G/8YKw2NtY4a/SLFzuUTC7Q5sYmsyoz2awK6XBJteoFPfrsc8qmlygcjZE36KX0cobnH2MvbFOUGQhAXgHYNizBL774gtc71jnsBSTJAct8eWWVEz49fvzYsPfIwxmWaQBX8RbrAohJCLfzWCRCPk6+0iEku2AX+GGfTislun3nLuXBBA3AdTtEAb+Has0affrJJ/Tk80c0RjIZFUJCADQ9PtNgnp3Ezj6nppNdmPdtQMzN5pDyRT8WfUXXr88c3QYN+Mn3nLqNft/5+/TcG3nulMGyV6b2mPWHu7x+uVzXcQXdyny1jHd7Ys68+2rjNv+W2wjMwbv5uvjaRsBdWZ895p3rAn1F0GunAeFsg8BxUwLt2jJnMyCuEwavMlacSroIHKeifaUPVgwRLVTlOxCeEP6a2SUGvoBG8jm+I0wuAbDsNk0Dl9f1Rb8v5eFfDVZJv2ScBCCSNmsAQpR+tEMUAXE/dSoG/AyYVxYYK6w5ZGLDS4NqBtsxwB3qEPBH2qlBKz0mojhIHwRk0gqIGFF4VmLU6TnUbEmt9Oj+SzvkWQFaBESTMZJ2C9CmlRTbddWsW/2Z7p+MgQYk8V3txqJBQilLyhf3Ib3GZB0Ydy4bIBfwTtaEjD0ANSf7UNagE4xxA5xlPAQEBmgH0AoWm5TLAOcYDD1TlwY02eDndpq1iuDtUKbZzdVyF+cxGQw4AP1wJEHdX+I2y4sMiRbA3jOGMQwNw94zSWLMa1pps5Xoq66CMvZ63ej39N6SPpnY8kje4eNbeXkG7ZG5A1sE7wsDD8Y/jBLEn4slE8wowHgi8x5aDQNV4vkAPGi2WpTN5SmRTFK5cs7xgwDuwYjBeAIQgfsVYuMh+DhYUHiFIxHO6AhjTc4qfDcWjTG7B8AdQAqeLxrRAGzPYJDa9Tr98hf/QGelohlBh0v/tIFylZkxB+++nFj/Ksw7p+x11vgqeWh/7g7eOfeCWdfIpIx/h+TzeyidTtF//D/+I929e5djZv3iF/9EDx8+opNCgc4vzhhkMUkoxrwm7927z65ucHt7+PBzql0iYUuTmUxy1urzTPqEfbO0vEKr6zdpb2ebLs4rir1m9p9hAgIQilI2l6PFpUVKxOIsn7eeP6fKWYnBjpe9RLaA4QbgCPsGoLeciQx8W6xZw+B2D+B+9RwBAcoAEyhL2N8mc6o5p1A2AH78jb1p9h1c2X0MXkTDJnB/Kp2mhYUMu+gPRyNuo8R4ZaDyxWNqNWt81uL8SS9k2I2RL9qImHUHkB5n5J/+6Z9yPfgMoA3Og3wuTScnRXr69BmdFktcdqfVZpYZABZcDqFNOHMxXp8+ekC1RtU68815O8sLa55dQ62YfBhzMLkMWBPmywXEVjNs7wGzIIunJ1QqnTKgihiJAGXM+L06vMJ0mzzkD4Rp4/YtzkocCIao3+lx7DbIH4lhzKCnH8yvEF1UK8y2A5sRWV6xZttWXEeAXpvr6zQYjqhweEAhr5ey8TidFo6Z+RZA3LZYlELhCC3m8hSOxKk/HNGg16LC0T4NO31OjDHktLJB8gQDzATstzoc3xCXu0heBJYiGJfYVyeWqyfc0DPZRXa9brXqE33LxLELMMiI9YP5BigpniKYJwB+cN/F3mk2Gyw7cRlUv7ygvb3ndHZW5LG/crYgqYY/yOAXWKCQVfl8mnb39jgmXy67SPn8onGXhWttNsPJOM4qZapUyrT99DmtrtxgYDaeTlBmNceu05BlaLO4JyMjMCcx8YPll6Td3V12G8aerFZrLPeQXR31wG13a3uLWXMAvyFze+0+g568RpBgC8B8LEZBf4DLkDi0g9GACqcntLy8SitrazzGiLEZi4aoWr+k58+e0qcPHlCn1oCiO5GJWs8ROSm6qpGZZuSmz2K3EB5Xwbvr9pCck1K3yGZbr7kKrjn1Zzd57tQD3ev/bwfeyfhNxtGlAbMy/K5r+6wXC7OcX/Nnvt8jMAfvvt/z/7X23l1Z/92Cd05BNTt4597OVxkgX3UAnUCWExS7KnCn3Yrk+xq8E7BOFH1hYAmjwAnuyC28Jd5db7MEhMG/mv2iDR0ttDUgA2EsgJFmTomQljKdglwzx/SzYPaAWYSXZs8hI5oeL67Lgxtrw2yylUVjJDhZPM6x13PjZHAJ6CbtYsDIilsnIJn+vm6/Hm+p8/9n771+JUuPPLFI72/m9bbqluuq6ia7ySE5dN27M0tpBEGDESAsZyhxpXkbYgHpcfWk/XtWD6t5kjALCCM2hmR7U1XdxXZlr/c3vXfCL+JEnshzT97KakNWNzMLhcybecx34jMR8ft+EaEysNfVftJ22v7U4/Q8BT/tM1iQTGWl7dSCGnpNZb3pcXhXlqG2Q9/teHKfUUAy+5xwYK3clEXIcKpTxVANPx2z+hy4h94fbbHgJX7T48H0wi4+Zq3eCywIyYknI9qOOQ2vRfwT2s5JuWHUovKpKfyBEJ6hKrHnOmWI3ZM2wQmBA9/rAkh3wWJpiZ/BKeuN3tsajrYvrUFrj5VnAziNhxUWIpzlQEicD7zgSDNQGYkMQGacpwVI8DsYeQjTwSXgbKACIUJhcV8AeHg2OCaQd63RZFAiNz3LAB3mEhKB4zyEvbKz0m6zk3NycsI5rBCGBkdEqwniGG6f49hrW3mO9joUjce5TzrNBr375u/oYGeHw8H8AF2vsW3X4qcB76yMveu5n7Huf7w/w89fP0yYd8P6bTR4p8cN5kQflYox5PsUDhG9/MpP6S//4i/ZQZ+enqV/+qd/orsf/p5zT6FCqBRnQCGjEBdIQMgsClZsbe3QnTsfUBP52mpglyrT9my1RNwbc+bi+iWays3Sg3ufUalU4DBR+3LBuxTN++NrOgAAIABJREFUzc8xWxXtKubzHAJaKOap2xsPvAMggXti3nHFaKd4km5Y6YbcOIxNV9dgrRJd6W5oueMWawXuKToTOTvh/IPVG+Kw1nQiyaxb5MlMT2U5KT/kimOZge+sIZub96lczju/hymXRehihgseAOwDC3dldYXz/2GtWF9fHxQU4FxzYbn/5uYWvf/eLX52gHc9DttPOakIJEoAYMin9z+i45MDtg2U4T2OXYZUBtADaE8yIeG9+I/nB3iHtQvvwEexsQC9gBx0qDIMdjGqbIM9hXBQ1hl9bEBAF/rd3QfcC4Q4TBZViecXligYjlAiivv1BoCtVOVNcDvq9TIdnxwB6qSZ6TnKZNJcpbZUlIImmVSKYokYlfMFZvFlANghf2m9xBzBQCBM65euUjY3x3kLT4tFmpvJ0dHBLtVrJZZvtVSn02qZYukkp0UoFoocpg3AqVKtMZgJfQCAcX8P1ZNPeJzPL6ywHsJcGgC5Xak2izGvrH6MX3ynKUAgqWQC4F2ASuUSddttZssd7u9SPn9AR8d71O0g7+nwC8w2jGUUnsGYuLB2gdKZBH366WdcCOLK5avcThyDjSLkp8O1Dw/3aWtjkyqlMi3Nr0KDMngXm0K1Y7DnUZhFWHaS9kPyH2KcAlREHkYUpQB4e3h4zM8xOzvHwDMYpqVSkYFp6A3kgUT15hqKimA2hEIM9iL8G4CghAq3eByDebezv0drFy7S8soKzzMcn0jGOBfe3u4Og3f5g0PJD+NsaKkdNUr3WbvMPebzg3cWGLR2n13Ph8FDt60W5PO2y3ut0Tr5qwfvuC0jFpAJeDfOyjo55g8hgQl494eQ8p/IPazTOawoPv+S539Nf4GyM+4otoGjO6g6KMsxKwVf5t2zCd4pcDLs7MjzWwDHAjb6ecBScgATC6SpE+ACZ66SHcjJuYcFyhTAUaNBf9NzLNtPHXMvWKfH6vdWqWuYrLcNegzzDBwWzgBUoiA7GCoTZSSg8hhe+FvDe9U5UecF17IsNctOw7nKULPtwmd7Po5TY1SBUgvG6T2UZadjVO+r9/EDBvUcL/DnBRxxDe0T2/92pkAGysTC97gmjH4NsbRjSoFXbZu3f12j0QXk9JowgF1mh4CnaC8cPWWkqQzle/d4Be9U3go62nkAY5qZZJzkWirFDsaSlIsYCuWV55KwWa1cCuYdgC4v0ApAi9l3pNc8n3kH51bkh8IfGC9tztvmNT6V4TL8vX/YrBew884F6VPIHYwiSTYPR5TDu6RA5fB4dMAH7W+MASQ3h7MLpiIkgzA4sOaOD4/ZUYEzAtDg9FRYdmDHNcCUa7fp2nPXB8wCAH3oawB9APLAJoAzrODf1WvX4Dbyb7gWnBYco064rh9y/SY7mfguFg3Txr1P6O6dO1QtC5vDz6C3a4gd608C76xMJ+Ad5oeslZ/79RWEzep6ZN8BGEkVVqzbRP/+3/+K2UqFfJH+/M//nP7zf/6/6N69B5zcXUJUZT1IJOIM3K2urnHI97179+nWrdvUbqHqY8EB+dwQM5WDjg2MaYS0dftBevTgAdXrFZ7n9oW1BWsfwIgZJLNfXuG5tLW5SZsbG1SrVxxG72gpYz5jngK807BZZd7p5gXapOurtO981pe7xgnrWHWKhjUqU02vL8CF5IpVhhvAu0Q0xkyneALADtJUhAkVX6XNAFJidHxyTDs7j6hYOh2Ae+l0lnNfIu8YbC+AIN9+8UVmPf/mN7/hQiMAVqGbsdZ02g3+vL93QP/yL7+VfKkdYUVzpdFYnNc7fq5gkLZ2H9PuHioKt3mteZI8VPoMAHGhjiSvTwAZAd5hBQVghv8Aq7D5Ifqnx/kHJQ9hicqVKiFnJwA8sOCkEAjWVEmXICCAbmz5gXdOkYapabr2/AsUiicpBpmaQiHoe4yr2dkZBsawKYLccGDfXblyhcNowb6rlCvMlIvEQtTrdKlaKlMqlqCpZJp6gTYDV51ml3LTc0ThCM0vL1OpXKa11YsEdtnxMYqDlCkdTtBxIU8Hp8eUzGao3m5Rp9mRsOlIlNoOgBoJhBkA29re5LE+O7vE/XKSP2Dxov8gCzCzwZDF37A1JF9fY6CfOJ9cJM7PCDk2Gw0OQ3384B5VqnkqFI44n6H3JfCYjDswu69fv0GNRpU2NzeZ/QqAHn2Jz8lkgjeXyoUCsyYf3r9PKIAyN7NI3T5RYipJhVqBdRNvNiWTg83hqakMnw+GHZ4BOgzgHVJBHB0ds84FwIpKyWAQ4hhUSUZaCPRdpwHwssvjHjMV8uOw6ERikJYCckHqimKlSKtrF2l1bY3iyBnY63MqCVQILhTy9Mndu/T4s3tD1bDV9vGzGdROOKvfPj94Z+1MC7h5NxztxqnXh1G/ZTAPTdoV77p7dqX88sE7bTuex24W+/mJn9+TFZttwrz73BbG5ESPBCbg3WRIfGkS+LqDd355d7404XgnnsP2sUCUVWbDToEwdOzLOq0WSFOFqgwzvb5+L86+GL72fjBy7DGqpO1xlhGnClgVszoIlv2nYJQ6X7i+Mqy0zTDe9BrKArMOhrZxwEIz4J2Ck2EGL4ZDd7kiXMCtyopr644wDCzNOacgEqtWhymI9ljQTr+37bfAmw2tVeVvAUHLnNP7qSxVNhpigr8V7ML90I/KLLOy9gKYtj1qhHj7zrKXcB/LpNO/9RyVj227ApN6LxlLAs7pi58jHJGQVMcoUydRnUZcU8FOZWLp2GP5wEkzlZOVuaf9gjHDzqvDRuHcd/oZoFZfQC1rJMpwB/tAmGpw2tBGGGj6PHLNvuTRCwij8lxH0AHOFLxjx62roWxuKKeyY6yRKPI6C97peLBGrNcwlmPkeYQdI+F6cGQY7PSElevuvmW5IX8V2o2E4+0eQmgRModqk2F2uACQAsCDTBAmhGORHwjVDCORGLPz0HdwZuBEYk6BYQCGBsKWEDIo4zhIsWRyUG1Y2T3pVEby3DnzHw5dNBnjkCA4RnOz07S78ZB+f/s2HR8eDrEodezrnLXvVm7yeTQjzq6h9ppDa69n3fa715Puc/YSE+bd8Dh/ipx3nNtRIsey2TT9w6/+gR49eEg3bz7PQNl/+k//J2083mRWlzr9CLPNZFIMCqytXeSxC4bORx99Qr1un4Emt4DDcG/p3EOI+OUrV+m0UKadrS1qtxAKNwzIAMwCeyeVytDC4iItLS/xphLnuzs4oHqz5pu/a2i8OesR8poBUMK8AECD8Yk5qpsamq7hScw7XQdlLdYcarI2e8NurQ7HEoK1BbsBWFcYvAtHKZFK0uzsPHcArgfmrtoUkBGYSds7D6lQPBmkKMBcB1iPDQO0H4D+zRee5zXl7t27DH5cv36dw5rxORoBoy9CB/sH9M///GsB7zjEs8UhiGAzMnDIYY4BOsofcAEFAGlPUwWW4R9sbETiDPQgJyLeux0AMmC7JXhdi0XjwlgM9Bm8Q65D/EeOs0azzqCUMjfBwGO2mcM6wxqJUGnkzDvzChDnPovHU7SyfoXmL65Tr9GiCHICxhG2m+DrYP1F2yBTMP4AOMdiSWYsYr2vlivC0EQIbfFYUkl0ejSTnaYINtIaDeo2m5RNYTy1qBMKEkWCnL/w5vWXOAT3NH9EhcIxUVOea/tgjw4Kp5SazVEsGOH+R9+h78GKDHQD1Go0aX9/h6Zn5wgALQVD1O4CzGxy3+Id/1E1GSCmMkghB0RFAAyEfgD7UfMXQqcDKM8fH9LB4Tbl84fU8skTOQDvgghnzXHRiMePwW4t8vhAO8G8AzALWQIw3trYoOOjQ9rf26GluSWKhOKs0ygSoM2DLZY1zsV5WEu4oEY0wsApKiNjHG5sbPAYRx8/frzJXQpW6dLiEl1ev8aAHABEHMObxpw7UjbVYG+o3QuAEPoVm164FgrZVOpVTk2BwhuJVFoY6LBFQn0GjLcePqJbb79DXMJ2DOadzOfhlBKi89wcxe46PH7OO7UvvQCd1b32Nz8fx2/DzH7n97vVs97fLUCo7fBGXfmocv7KC94Nru23ITXqImN9PwHvxhLT5KCxJDAB78YS0+SgcSTgD96NOvOsA+N35NNd05vbYeDlDpTd6Oc4P3RnnOcf9xgvcOZVIGpED5SQYRNq0n1N2ioMMIAVsqOuSh3vFiBShaSsLGXe6d8KnigxUYAWzRPmMhL0mgqkWKaaBQotoGjbZVl8CnoN8nA5IbFouya2V+aVVagDM0Osb6Juj0LMKBAAEkmGFXwCOKD5vhR8Urni2l7WnT6DMhsUcNI2WWBMDQYFEfW69poKVipzTvve3lv73wti2iIZtp8U0NO26bMqWDoANZFjyFOsRYEzvZcFbLVPtZKjvIuTJ+NFQkms/JgFY0JUUSAGu8twdtRwVJkps0P7XfsW795wXuZPOGCqjiU4fwi7QhilFItA0AsAWjGKlYlmx6a2zbXDnGIOYBoh7NbJEee2BQAcwMjhvC3+AFqEQmE4whI6i2t0Oi0GFYdf/gCSFsixDrZlbtqxp9ez/ekFA9WJhpPAFRKZpRJloLIJB9iRJ7Pc6jVeShgkyE5Ro9li5ySTzrDTyBUVCb/HCIn6N7e22JkBAwFgApxU5A5DKC0c6ouX1jnECvMQ9wGoB+cSlffml5Y4bHYqk6F6o0Hzc3P8OxwdfcG5h4PHoUUoukHEydg/+uA27W4+GmJX6lzQtc6CcN41eBS4YY390Y4Ce0jjLutjH/ckwGXsC32JB34VzDur17yfh5vu6l47pvWznXuiS/oUj4Xo5s2b9PyNF+jKtau0vLzCTvM//uM/suMMoECBd4xbMG/gwGNM4hqffXafwzIR1gbmHW/2DL0c189h7F5cv8zVK7c24bzvOqH1skZAdqo3sI7B+Qd4AMAF+bq2t7Zo/2CfAZ4nvXQOC+iQ4DmJED0G74JS7AX7DwCPXObc6Kvq9fCOZUlBQF0j5bndMa76nNcmBClQkKKRCPiODGRgngLsiceT1Gn3iCIoGoT1TnKDAWja3d1kMKjX77AOwLMAwGMQLBym6zdu0NVrV3mdwUbBW2+9Rd/97neZOYl2oQADwJnt7W369a9/LWw2pwgSWGbhENhaEV5rcN9qo0L3H97n3GpPy2wR8C5KU5lpmsnN8PqH3GQAliB/tB2f8R+AE9hU6BOsQc0W8plVGFADQMcbERh1oHM5L6yNxeIpVWqnUtxCfxrsnUIfoTrxAq2tXaJQDPeKUDyZ4I0VnIO1E+RKhMnubm+zbJB7dGlpVUJsq5KzsdWoU7Va4lBa2A4Y78htOtWNUCwUpnK7RqF4jFodohAKWfQ7dPnyVS62AD2INRkbV8WjYwZKC+U8nVYLlJ6e5zyD7WabQ1DBMGs7Gy9H+we8YZPJZXkTqMGyAftQ2KGsR3oIP40LSFWr8fOhCIeESAtjXXPMoT9YXzVrtL31kE5PDqjbxVz2zE4Go4k3m6bSU3TjuRv0yb2PeTwBTMP8y+WmWcegzcl4nPb39nhjqVQo0dL0InUDPcpMZ6nWblCxWqJwIMh9iTZgbCL0HTn+UFzlxvUb9MILL/B43N3bZbsTxSswXxA2i7DcTDJDN1/4Fo+bR/cf0+HuAYVjWBt6XFG31WxyyGy1WedcsOgfhPfznAsH6fDkmDJTWVpbXydUpQV2jhHe6rY4pQQ2sd783WvUQ2VlJ9rA2u3nrS0WQFN7SvUn3sWO8/LKhnWf6kxrk6vu9Fu3R+llq3ttm58GvHvSs7K+cQ7yXtfP/7K2hPeZ7L10Y9R+Nz4bbwLePUn/TX4fXwIT8G58WU2OfIIEng5o++rBO1ZYPhVo/R/j2QTvrNJ15ashrpp4Gga4gHfePlDjXUEX/VsUtlvowAvm4HcBiQSIUGDIOlRWOVuWnRoUep5V7AoaKqDDStbQ5vWzbadroIiz1HfYgzCy+R7sZEgbFcjC9zD6tfiFAhfe8Ds/UE2NE22bOD6uHKyit/K18tf76TXwmzLUtJ3KomCD1QEtrOysbBTs85OXGmMqO2U/ahv0eRTU0z5QEE2fxwWLXNBW2wUg17I59VgYpvpZZaEAlH0WHSvKuNO/NfxYx6IFNS1Io32Jtg7kyLvK0i/ePtL+0u9t2Cwby6haCeDOAN7SFrDvwJ47H7ThZw1Jjhx9sZw5D5YL/LmGoN/13Pmn1/AD57y/WePX+9mOWT0vGksMQsdxPELT0M5mC0UsQhRLxCmbneYQWuTpgXwEeJDcS+nMFBeRAEsAQAicDuT2AWiazmSox7n2QjQ7M8MMI7AWcC4cMs5/VxDmCBeniMfZQYKjrwxYPDOOxT3QBxrejWu89dpvafvR/aG8inguu7PvJzv3O/+E/l4HYmR/T8C78eyeEUWgRjlKwxcd1r1Wx+hxVvcFg31KJqL0vT/7Lt24/i167sZ1BgLefvttevXVVxnskM0XYeBirGko+PPPP0/1eoPu3pW8eM1Gm8MRz4J3jn0SwAZBgJ678QIDAvc//ZROTo8GhSK02vRgrkWjPNZnZ5DYP8lh9Ftbm3wvyaV5/kvXUK4oClZsu+1UtkSOv4jo+CBSQQi760nFGXA9/W83C3QDiMP8zRgf6DCAd8JR5nDYSAhgT49zry0uLlEymeGiP4Fwn4vZAHABaAHW7OHRLodhdnuyYSBFCQT0ASD1/AsvMHiHdQhgCzYDALj+5Cc/4Qq9QC3QjgcPHtBrr73GQKzoygB121LpM4X1A8wtClKz06QHD8G6OpWQ1ad4QTaczy+VZfAum8lSPygpJSR0GcUKIgzm4Fhm0jlpOFAcAlWKebx1W7yeIY2D9pPabq12k/b2HnNBH62OLgG1oregi1KpKS58kMlNUzo7xQBXJBZjw6aBDRKwmpMpqqJQRqPBADFCYDFG8F0LufeaDSrkTwYFRABwAmRaTs9SNBiio/wRM83iiQzFEgkqVgtcQXwqm2MwECHQ2GxJoPBSs81FR4rlPHWTaQqGw6wbwNzLZbMcOg2Weq1ckXU+l6VGp0XVujDv1PbAe6NWGYxlsBTxnea5U1uFw2x7HQ7T7nagO6K0tfmATo73qNEo+/aohj2DqXf54mW69/Az1jEAmFGtGQUkoKtQ8TkUCPAc3Hj8mDrI6zqzxIy76fk5alGHdvf3uLou2g7dgn5BnwP8w3+w5F566SXu648+/ph15+PHjwc5YRE2i3Dl6bk5Wl5Zo2AvRAc7ezz/semI/imcFniMNLE5iGJR2SyD3bxZFQxQuVqmBFh8Kys0NT3NG1n1coUCETDw2lQuFem9t96mSrEgqT2cXMMyf0dH56h9564Djh1t5r1dp11h+4N3arOdZ6uM0tF+97F+xHm6XH57cmGYgc3lXMy2U+fkWb3iVuB1bbazsNwEvHuKxXVy6FcqgQl495WK90/r4v4KYJQM/vDgnSox/xb9ccE72yZVslbBWIcGQAp2ytTRFYXmgneqoFQJWWDIAkwKHikw4lVyMFptqKQFRGx7rfK17fRzCpTFpfdWA0SvbQEt7S81BNF2DqHR0N+QsHwA3ilDRgEqdc5xXRhMOM4y71QOuJ+3QILurCuDTlmAaLuGcFqDCJ+VYWeNDwuioT0a/orvLcjITpIDENr263fan9pm/Vtlqc+K71WOmnPGglo6DnA/fW6bq0+BTGmPPIneU64rocm27Zadh3u5TqHrRGn/WYNO22pBFAXwVLZeAE7bDQcIRlSIK8U6uZlMmK1eZ9golOIOmvMuFBTHBsw5ffF8wq523z+/mnc+hsKxAduTQWGW0XBOFtcQPAveWbaT12DUeWHXAq+xbOe5Hqcy0zyGAnRKYncdZxJ+JwwmOPToz6lcjoG4ZqNJ+dNTmkKVvizyPxEdn5xyyCGuATAPzloyGadKpcY58NYurFO5WqVcNkfJRJyd7osXL7ITOTc/z2AJro15JWFU0UE+L1wLL7yz0+Qkzdf5evvdt+mz33/Ax/iNB791aPi7CXg3SgMP65wvP+edjjc7b/zaIjrDtQf89J97HtagPmWnUvTyT39K3/venzMIBEbuG2+8wQAeM6E6wp7FteDcY3zh/eWXX+acVXfufMjH1aoNqtUB3nmdQmGiBAI9CobC9MK3X+Lwys8++ZjznQ3Pc2k71h1m7MyBsbNAsTjmSIkePLjPYW9e5vcoWeA60WicARzMTQ035FB/LtIgc5Y3Gs4Bl88Cp66MleksBT3cZ3dlL8w7hKem4klCNdNaq8GA2eLCEs3MzFO/F6BQlKhWlXBV5MMrFpGX7YD2D7ap1RaghkPno6g6neE1Bcy7S1cuMxsSYAie6datW7wu/PznP+dQUqwTKPLx/vvv8zrClcUdNg0YvtgEQB49xCN2qUsPHz2g41OE1z8leEdg+qGoBlh3U5RKpCiEMM8+mG6oZJpyqr0KIw7jBP2I9nV7Es6IIhbIr4j2I0xawTuss5Jjl6hUztPm5mMqV4S1DJk78QxOPtgoF1/Izc7R/OIijx3k2ovFYzw3EKoKpmGzXuf8dlwoYW5BCkH0e8zq6rZbdHp0TOVKmZmKqgPi4RiFIKd2kwHKxcVVavY6VGyUqFSqMHCHohMACTu9LuVQFKTdoTrAxk6TisEANbgoSZdqSG8QjVJ2Ksdssk6zzTnhYskEdZATsCbjXCMX8Jy1Stkw02XMJhJSeEQ3FhmsjIBZCpCwRrOz03R8uEMbG/eoVpOwce9LgM8QpZNpWphboO09hL72GKwHkAzwbnFhkWZnZqlRr1O5VOJqsdFwjKbTOUpnM5SZyVIwFqZipUyl09MBy1XtErVpFhYWGMTD+M0XClSr15xwaYRQtxnQxLOEY3GuGJtL5ygcCNHR/j5XlkW0QLmIDa8gdYJEPWakJlifglkL8K7daVE4GqP5pWUeAyjeVMyfUiKdlPDsWpU++vBD2t/eZma92gguIHUWbPLa5tbe0vO967Qr5/OZd94109pv2q9n1yB3s96ru73+h9/66Mda9/qdA1vKuYD3un5twqFWnqNkMgHvxrEmJsf8ISQwAe/+EFL+E7nHswjeKQph2+Zv8P5xwTtXAZ8tujHszLhVX2GoqvHNSesdxEV3Dq0BosANvlOQRoEyVcLaBve84VBcP5aaXk/BGAs0qUJkI4vDcGVHU5liXrAGxyvgpc66F5hi9tcgtldyd0SxU9yTMA11ePSe+E6BLCsXlakqbNsmfFZgTNthQ3vVoLMAiwXU8FxWlgraaZusAaUy0uvr/Swwo/1k24TvAIZY2VoDREE5XXp0zKsMFJi0fa8OKJwLPIO2yT1W8i4pexEAMtpkGXlafEKfWWXBTmcwyI4o2uIFKfGdgEoCptrnVwaevqOdDKIy81JAWS94pbKwhqgrf7AjosK6Q9S1cz4DRh1Uix1mo/g5DTzuwzF2THXssyzZEfY6GqPDZr1AhV0HtG+GAVS3YIvK1s45fRadS2JES1VdHK9zGEYwwtNQ1Q5VBeEwgXkB9gccU7Bb4FyAuVBEwYhOlx0XOJVgMCBMCG0vlsrsRC4uL1OxUGAGLBh6YCpoWFwuN8NjVSvSIpQXDjlCg9B2OC96PMJ7MYbAKMH7xx/eoXff+N0gB6X2q45JO+bHNfbVMB/HWZiEzY5pvHyFzDuru2Uu9GlpcY7+l//531Gr2ePKpaf5PL3zzjsM3mkuN636jNxxcOgxll955RXOs/bJJ58xUA3wotGoMKts+OWAd8E+s82e/9ZLDG48unefmpzvTue0hM3qfMN9cL/FhWXeYEPF242Nxzz+vaH4fpLVNQphqRj/WAt1zQTLjOdwGLpUdf9ohrDXHtPwXtyXQR8u5jQM3unc4GN7EqoLxhcA0kq9xiy1hYUlurC2zuB9NB7itaPZbHGV0Gq1RkdHe7SzKwU6NM8oAC1UdEXY/XM3btDly5dpdm6WCzCgnQ8fPqR79+7RL3/5S1pZWuY1AeG0AFtkTZN1NhwUvQfwAoAiCkoEI0EG7w4O95h558fKHTWKeR0Phmk6N0sZJzcf1icF78C8w2esRwwSd7t8f7y3O10OVy2WilSrVggFsnAtPKuEhoYG7+i3k5Mj2toGA++E+88DjQhLNJ2j5ZVVBoARWYA1lAt0BMAETNLh/gEDdfi+1e7yGIMagy6MhsJ0sHvAa7fmncN1YBvWiiUKtTu0vLRCz3/7O7R1sEf3N+9JaDD3b5pzraE/2q0GZVMpolaTOtUa1QA+VqocKlutN6jbB0CW5tBXcnRndmaaWvy7C95xBXGwFFvCnFQbi208El1vN2SwoQRZN+qoSB6iZqNMR4c7XLTCAk3alzxXAmCGximdSFO+dDIAkQEOgnGH5weIB+AMemlvZ5fz2sXDCbp87TKFElHqBHrU7nYIQc8Ak4+Pjx3AWELB0XcMsAUCrMOwEQWwDRsC0InQh6f5U8ohdLjb47DyVCxFuUyWHj98xPka2e7lCs49CkRCHGKsUSFoF/MwA31qt7u0sLJCcwuLlEgmGHBMZJJUb9YZuN16/Jjuf/zxIMeiq8P8gze/CvCO7SSOUnCjHtSm077RvrbzTtcjr/3rp8P9fTSNtDgLKtr7TMC7MXX25LCvtQQm4N3XuvuercZ7jcXzW/eHYd7ZikHavmcVvHMNZwGlrGNvFZ+bi05AJhiCGr6nz2YZdlCkumus97BKVp16ZQa4ytWG3AjgYsEi3V2DEaZAgip0/c7+rQCNJnTW57Pjxn5WNptV9nwf5T04OdmCsPi0upsDDNnntCCHBZ8UdNG24n7KQtTQTAtMaTssaKfPoIw8NWL0GAUt1bnTe+r39t32nQJ1FrCyIBYbg07eE22/tk8BOlxPWXK27eywOEwsDZ1VNqCAfm71VpUHVzJ1CmjY+yL3El4WYFIZa3vtM+v9vH2qoJM6rDjXAoxq6IN1p4mfAZQpZmAdNr/5LdVepZ2SgF1CkgAE6/G4BsA7JBcfZTzaOQrwziZ/ljZwYqnB0ifLGJzqAAAgAElEQVTzmM3TM8shWG9e8E771Too3hO948/bVis3ri6McLOOsAkhOzh+7RbCg7oUjsS4WiCYPsVSiUOywDLA+AfAhmdZXF6hMsK1mk0G2cBg2tnZ5uTuuZkZyueLdOnyZe4vVNbEMXt7e1wYAMeCHaNVBpGHqNPtUCgi+RhxDzhIeDH7Ihrlz8qGLRwf0tuv/cZhU0nuRV0bvc/t12fj5LxT58FXX03CZsczMr4k8M7PhrC6D/M3FovQ8zefo//pf/wF7e4c0MVLlziXFYC7Dz74wMnLCQcTOdckTBwbOCiIAPDu9ddfp40NSVCfPy06DLGz4J0Ut+kxC/X6zW/R6ckpbQBMwhrBrD6Z0zqPMTZxL9wHYBDG3s7uNh0c7A+tqecJVPUrwmYxHwAUAbzjdYKQp1OKdQjjeLzwfnctGS5KJboH64LrhNtjMfcBRiXjEnYMZhUqumLer62uc967ZrPKgB2YYQCAkBsOrLvt7cdD4B2ARzDLwPACcIew2aXlZQZKsB4BNAJjF/rh3/3yl9SoNzgEGixJl9UOoC3IoCIArBjnpUtSP9hnOe/sbjF76by12yt7BYBmcnPM5APAGEvEON8vcqfx+oW2x+NSCbfTEfZ/v89VX3E/sKfyBQByPc7FB4YmxpvqfEQwIDS2129zUYjtnQ05nkOT7TgiikSTNDM7RzOzs8yIC0fCFE+kKBKJc2475IjDO+6PtRJtwVqOOTGHgiFbAt5htKTTKb7OVCZLrVqDqienXCF3dnWNOoE+V4YFY3V6epZS6TQz/drNFrW7bUplUhQJ9Klbq1EumaWTfJ5aYIG2OlSu16iPCuuhMMVCEQ4dTgLQCgWp5YSGq40HNnqjXuWxrPaV2IHIWSigN8Yh5IVq9BhfIE9CB9eqBTo62qFy6XQo56nbhxgPIWaDRoIRqjVFLgDb8UwI756ZnmF9dHJ0xGMJspubmaNAL0QrF1cplk5QN9inZqdN6LFEPMGX5xDbjQ2+L+Y1dBS+w1jFBhY2DDAnFFjHOY1WnVqdntw3O0OdepuLfyDFhGSPFPOA5dSWMQRQGAxgztcLhmOzRfPLS7SwuMSgarVWoWAkRI1WgysGV0slevfNN5hJOKy3/Fl3OhesP6H2g75rH5xdl0aHzSp452fD63Xsve21/cA7rw4eNYcnzLvx1PHkqG++BCbg3Te/j/9gTyhG9rjpO8c77qkAQS3sYF1l1j9SmwpeNA/48W7tyO2pDj4ja8e+t/aGG5PoqXRkn1WVrTR72MnX4xhscApWDMJKnPxxynSywIk9T6/p3kcBQ2kqHBe7s2bbpow5ywzS7ywAZYEIC6D5tck+p17Dnq+AE4xNBVzY8AZbC73K+F2fQzlgBEl7BHBUw8D7/Co/C15q1VdllzH44QA8FgBTYMr7jF7wRcEGBk4c8NPmmvObnDhOGG0uy03AKzGmtN3KrlO2orLZFLxTFps6hLY/FZRTwFYBNz0W7RWnSWXpMj4taw4yVqAF59qquQpoos02ZMwaZhb09AJ2OkYHzDpcxzGm8RucaA2N8+4CW7nyGIfD24OjEGKnB7mJuNCFASqZ8Ydk2z23eu7Z/pG5CDZDKOyODXWCUUDDGqLuWPbtaWeuuWuMd5541z8rO+8aYce5jkMFu/G8LEcGP6ICtvf6HPqFJPJIuo13sADwG9hDeMffqXSGk38jEToAPIQP8bGFIgMbs3NzdHxywt/jGLzg9AKYA1MB1QQTiTg7lQoap6eynDeIk7M7obNwcrFGK+sP4zt/ckRvvfE7yh8dcp4+AVTA0BgOyxbp+rGQhguP+PXCoI98fnwaIGBcRft1L1jhlfKQhnR0rPaGHb9e/aZrvoSnns3/6P6uOklCZldXlunnf/tzmkpnKJPJ8jwEa+uNN16jjY3NAWgngHWPpqYyHJK3vLJC3/nO9+i1135Hu7t7vJ7mT/PU7ggbePiFnSHRvQhhW1tbZ4DwcG93kO9Oj7ebAnDuwUxDGB1And29HXbeZX06P4+mPq8wtoR5CnBGGdYc8i/8PYdx7Ibpjxp7w+vHsC0ja41W1fY8PacYcJlNkDNAJITAc8jmzByvGY1GlYvQIJVFp9WmSCDIwMLu/jaVagXUw2brC21PxJO0unaB1i6s0YULFzmkEcw/gC8A9A8ODunWrffppz/5Ka8/H374IW1tbfE6JEw2hIg61TOl+oaEzgaCdFo4pUcbD6jBFX2fLGc7trA2ZtJZZhiijdAPWN+QNy2ZSkle0FiUwTy8ACyiTWAbNpFrrtOicrnEIBaHCDtValG8ifPgOZXA0fhOp0n5Qp62tjaoVCkMUjRIcScw6HCvBKUyU7S4ukrIVwpQFPdHzjkwHyEDbKY4+2/8PcKI11ZWqVKoULPe4OtACgBc45EYRye0azVeO3v9EHWoT81eg5rtFk3PzPBmCuYR0CUwsCNsV/UJdWLj4TiHcO7s7lGpWqEAUk0EJMQVc6zdajNLMJvLUpcQOlulbtfJm0tEzZqw1pRFykBdKCyAHQBqLo4UYFAM+h3jCHq01arTzvYG1Sp5hxnrMth1XGNssV1FAQ75xQv6ZmZmjlmec7PzNDM9TVvbm5yjLhaK0TxCvvsBWlpf4YIVvUCPdU4Yei8tsq5VKrwBhT5GmDbajnkIABdrCfLELi0tcig4Cn3g/HwRunKK1xncF0VeMEx3d3Y5bBbPjDEhqTtICm8R8bjhD4EAhx3PLy7RwtISy6PVbRMCrLtsl6DwRZve/O2/ULkoocSQE4cfO2Peb421doF+Pg9Y864ldl9G7ULNoa3zSO9r557fd3q83xy1oKJtw/Cx/lEM5+pe2O9nV/chP0w3XIfsK39jYVw172dNPHVBnS9ws8mp33AJTMC7b3gH/yEfTwzwLwZ2nVUcT3E9v91/sFtMmxiA8b3kKKUwHkNwpPHsZ0c6hRa8zonrDLgnqQJU4MeCbgriqBNvQTUF71RZW6XpdfpFacrd7f2s0lfgymscaLu8z2JBCKvEFSSyjC9V2riGPoMFuhT4gkGNHFsKTOCdjfqAVKfT3V4GzGCEIpQkGnWqgDohC2aMMABkKty6gJUbXmgBJD8ZWgBTf1dGooKCtr3CdhCmgwWctL/cEE4JtdA+kPMEiGAjzgkH9gNw9NresBQbyqpsBsui0/Zr32kfqUHjZVEK8ObmwNPzvDLT7214qt7Lsj0xCDEMdaxpv+sz6/c6TgC0ccVZU/DE9tHQfHKqRgJ0AzsE11QgSZ9rkEeqd15iecmbBwdBC6ZIf8Md6lPAYbGMAtmG14mzgIWfwWv72AUDBWzX1yhgRGVo74tjORcTh0YLeyMajXE4EOYY2DBgkMBRQWhrsVhmZxosAQAS+A9mA+6OBOVg0ZwW8pxnCaAFnB6AdpAvzkHoEsKOANLByQHIhxAs1RVaHANAos5B7Uc49x/euUUPPv2IiFkdCHUGEiuO2rCcR+e78jorvs6GzyI+LhAwav33+/6bBt5xXzkPOjQOjT7x6gc7jscF77CORCNE/+pfvUL/9t/+Le3vH9ClS5fp4OCI7ty5Q7dvv0/Hx0fCNgbQ3xFmbjKFqqExunr1GudnfPPNt5hFg3EPxpcUkvBR1MxyC9PFy5cZyNne3qLiydGZLtX5yYUZUilamF9i8LpSKTN4V62iWuyTE62rjACO4Vp4XgUNrP5XfekCguOFztp1BPcasJnP5PuTRxQ2v1RencrkaGZaGLnoYwbwZmd5HraQagAgDdhA7S4FukT7R3t0XD4aAu8ARqyvX+Lw2gsX1mlxYYGZZKofULgCFYMRKoviAFgrPv74Y24n1g6AYOywYMOBq6C3GaRKJNJUqVXowaP7XDn4rKvuPzt5rCJakYHFBE1lJOcdNhGQeyyZSjtgTYyiMRTkSPL9AOhANmApI+cd2tFqNRikRc61SDTO7ZV+lP8AbfQFoPLo8JAebnzK51nWOI7CmIslkrS0ukapjKQfiEURQo1iSlKABekF6nXJ7Yhx3u/26fL6Jc6zhjx07WaTmdSFapm6rQ5FYHP2erQwu0DZ9Cyv29V2gxqdOrOnI/Eor8nMwAsGuXgDdrvCAWLdkM3lOK/p3d//ngBchUOoFBsd2FxgoOWmczQ1k+WNHDwD2gh59AFAcZi3sBYlv538Rx/gXJYR51gGezHEDDn0MSo7nx7vmkIFZ1mirp4X2wH9l05NcTX0hdl5zhuI8fjg/kOazczSbG6OQcblS6uUm5+lfqBPlVKJ25NKJjidBIp/YP62miJf6ERsZEGfIeck7B7oOPzHM0EnoiI7QEPkeUUOWYCHnXafNh9v8PMAvAP4ynkRw2EZN8idB1A1SPz8+WKB5hcWaW5xicLI1czV2GRLEOMaIN2tN1/nwlAokAGbieeEsZ1GgWZD9pDzh9WLdu322guqa8UWkwgVv2OsTra+yjj6Ue08r84d/nu8ddTeb5QOHzyvJ1JiICd/5T3Oo4w4ZlJt9gsIb3KqRwIT8G4yJL40CTyL4F0ApcPM6+sM3qlxrwCQN++EFwBSIMw6SqpQcS1ll4lRLzvt54F31ijQayrry+ZjU8BAQRVlgilgokpaHRJ1KvRdWW3aRr0vA38Og00dGFwDYT1g3Gmo68CpCfTZIMOxyg6z4bwKgmmePH0myyRDG5ThpmCpsunUULFyURnqM+vf9l3brvfT51UnRtlkCnbhPvKbm+/MMv/0OjbM2BueqkClMt1UDtqWUaCRdfBwjF5Xcya1Wtg1lxd+hyzBzrIAHq7hDaXVsYfzVFY6ru140Ge3bEJUWpNY1L5T3dUf8Bsy2gI6xtEWqdqoDrXtB602O3pRFGAXoVHKAgVbgRksABK/IHhnxxRkOOTYOSDlmfXM7LpbINMdT3KGJjDXXXOAd1NTOX4egGsAh2fn5/lYsObAoEHYFYA6Bjk6HWZp4B7FQomr4oHtACcNCegPDw75HDiXmEMIv4VDjjHBjr4TGotrhSJgR8i1cCzaAKcLToq2G+8YX/fvfUof33mfAnAAu5LDLxRynWHXAZmAd59XmdviKU+6hh9U9FWDdxgnvNYnwvSrX/0DvfTSd2lra5uuXr1K9+89pLffeYc+++wTOj0VME5CK9uUSiXZ0Z6dm6bvfe/7BH/33Xff5dxWGPOo9mhZnMPGggApL37nO9TqdGlzY4NqpcJI8SD0HCF6AO8A3pycHNPu3jaDE/J6MiMMzwlgiEMtHQa2rVJu5/cXBe/sBpufg6upOJDDDQUd5udXBnkzscYLCwk6WdY+ML5QpTTYD9IBilac7hE51XoZBIxG6bnnrtP8/AItL69wLrKME9KM62HNwSbBb3/7W173sG6A7aisO2EtBbhvsbmA9QjARxYhir0uPd58SEfHBwwYjvtiPQXWVzROU2DaJZIcdomQUIB32NAACzKVTnAIMYBMBtH6AIc7VK9XGcDD+g+QFmGPGDMAbyUUVPJ3KsCCtVejJe4//JSOjg6Yuaf5EGUeoXp3hHLTM7S8uibX4srDHep2+hyuidDlo+N9LpJUyBeYAbi8uEgI/6UO+qJO+XyBmXLVSolajSZvfmSnpunGtRdYBx4XTqnWrFEkGadUNkORWJSiEQCUGIMBLgRWKhYpFgtLiGizOQCxUJIXKRfUPsA8Akg2tzjHoxz5EBuc5xGMzPrQBpvqdzv+ICPmkIEZHo1w0aQk51c9oP3dx2aOjgbvxIYRRj1CtC9fvkKLcwtUyOep2W3Q5uMtWppdokxyirqBHk0vzdHqpYsUjoaoVqkymIbKsEzR5w3SNtWryNcnACzGIlh2GF9gkmOu4z+eBzoN4F4ylaFMNstsdYzldCpDO9vbVCmV+drCxIxQJCTpSU5PjqlRr3G+ROQ2PDk9ZeAOOWTBhGz3Opz7jhmJThqAex/dpUcPHkr4Ntj0rgE2sMPUjvCbB3au+8176y+oXafXGwe802O9/oe3LX4gnavLh9dK99inZ95NwLtxV8PJcV8nCUzAu69Tbz3jbX2WwbuhXSXZcPV5+Rl9fxjmnVUw3h0wC6pZcMibd8IPvFNwRpWwdYyHQaThUvOqeK2QvACPbZcCdhYMsscry0kBCX1ea8Dp8RbMUtBmAGI4YbBol4J/CE8AeKc79FKdDyGCAgypgQl5aSJpBY/0XlokQQEkdR70+bUd+vcAADGAp9docW0qMa/02uqAafu1LbadCJnV4928dW5VQ1zPgnt2zCi4aJlu1ulTwNWGCON6GmY7JFsn1NcLtulYg9OgQJ7K2gsq43s9xgK02qdeANHKWsfV4HkdoQrIg4nshn3pM6rcrRHK4VsMUEOuAiba4wbjgVk4o0EgnM876JEYu4gw8N28UWJYqqNmr++d0/Kbf6igBaZ1TNmxZJ9Ln9mCxRYEtWsCzpOQPIRHSQgy/BRUVQTjrtPtMoMATjmYFvgMkGNt7SKzPwB2YCyurq7S3v4Bh5FdWF+nh48esvOezea4aAV+Pzw8ZKcV+b/g2AHIg+MjDJogrV1c57/Rfs0rqWGzylaR8Uv04N5n9MF7b3G1RDBP+hw+6K7VE/DuixsGzyJ4p3NG9QzeL62v0N///d/zHMa4RX6pjz76mN566216+PC+w34CQNKjdrNNMzPT1O22aX5hjn74wx9RoVih27dv87iGsw3AaCR4BxAjGKaX//W/psPDY3r44D61Gwg9HH7pmoYk+ahsCbAbTvr+/h7tH+w6eUeHWaKjekzBOwAGqg8so/yLgnf2vqp/lH3tbZOCIWBYIWx+dmZpAEbhmdEu5FpDWB9CLZEvrdtoMfvr+PSIto+2qB9AeCvHBPK5q6trdP36TV4jAAjFozEG9pH3C/8hN6wXAFgx/wHqCYM3PlhXEaoJ8A5XBWCWSeeYBb29u0E7e9tjsxzxvPKMAYqGo5ROpSkZT/EaBeAknZmiBMJmKUgzs9jkiDBzCmML/wEm1moVp5hBf8BKJlRA5fDLGD8Ps5wdfa3gHe6LsNnHjx9RPn9MPSfPqhTmUAZZmBYWpfJoIgUQMcKbJmCUXb36HFeuRUGDg/0dBooTHNqb4zx08XCEgU0wuRBSXK2g6BDCmiN09fINWlu5SOVyhfKVAoWTMWoHehz6vLSAfslQvVGVCq2VCs1mpxjMAgsbaRE4RDRfQq/zc2IsYC1H8Y6p6SkGrqAFsRmETB+1qoSNoy9xLLPXnOJVkIMWAgkgf10szhXfO8z863O+vK2N+9TuyLmcNG7kS3L5oggHwqAxvuam5+j46JAC4QAdHR7T3NQsRYIxiiSjlF2YoQtXL3GOQ+pK6CxMCoSmgnmH/IoATNH/eE6MX9iWeE4Ul0DbOX9su82MUejPTqfHgG9mKsugGwpq1KvCrsP5GLcIOYYNAeD15PiQGZyw9wDQojjUVDZHC8srUiEezMeYsOSZ2R8M0t72Bn109y4Djsy8cxikNuhpFGDltSfOA+90flg7fhR453es11+w3XYegDjqN/l+At59cW0/ucI3QQIT8O6b0IvPyDM8k+AdST6MIeeXNc0ZE3yE0ffHBe+s02+dGWWBqeOA3ywYZFk3VolaR0gBDA5t8OTMsCCfKnx7Ha/hr/fHsRZ80XMUUPIqZgsu6H28rDAxGJDpl5MQccfpczMg4YTN4rOGyWrYrGUtKFiEeypYo58tqKjfKWNsGOSUcWMLQeBvlZeXcTc07pznUGDUe44F66JRYQxqeIIc65azhyGvjCX8ZoE4laltoz67gpUwJBXcw3eWyeedGepEqoGmYw/3AXhlx53KQo9RViO+1zFgQTvXgZK7oh/82q1Oq45fFK4QhqIbfqzn27Ex+My5l4JsEAuAJ5UbdTyqDHpdFKwYDd4BNOCQNlSYRFu7wqQAw4Tv9QXBO6+h7DWAR/1t553fMd65CwcqEo1xDivJ04SQvzTVm01q1GrsgCDfE3b367UGM+7YeSwW2SlCDqxSpcKVasEwQMXFZDLFzgSccBSrAOsO8xEV+eD04DgwFHA+QoTgtAMQxAvOEZKVw4HR+YZzwU443N+l3736z9RhliecGM7yM1gHdLye128uwCfbNn6OhV82hfOcoM+rdidhsy6QpeCJX8477SNdXyDvn/7kB/Szn/2MgQGEzIIJdffD3zPYc//BPWYg4T9v5gTDlM1O8Rq1vn6BfvijH9L9B4/p448/GYB3ABRGAQJILI9qo3/xl/+GPvvsnlOsQgr0eF9oK8IqERKOEFPMr729XTo6PhzkyBtnLCl4p8w7Bcl0fVbdN9CJT3Bmrf3gvb/qbD/95qzGvDZAjqkUKuiuMrCloBRkB2AUiAfA/x4qi9abrI8LxVPa3N+gHkmhHMxbrP+Qz4svfodZUVgvwK7CugAgFWuN6kAArDs7OwPwi4F9rPjMvO1RHAAQQnWbTWYyYR06Pj2kja1H3N9P80LOO66GG09SKpmieELy3gGEwucYh41O8ZrPhRZCIa48jPBSjLVavcZpEwAk1ng9laJA+K/hoQD6pAqyrD8MyPZ6dJo/5uIexZIwuvo9194EkIR1EUDOzPwyy71SrnGuQTAYca3d3W1qtxtUKJxQ/viYIrEUxUJhigfDFOj1mZF4jN8Kp7x+xiNxWphdoQsrFykSitJx8YRSszkqN+tUazUoHU9RJpvhUFIO62w3aSqR5kq2CNME4MRhpR2iw2NUd5VNRGz0FIsFiqBwxsICVwEGmIU1neOonb5SOwUy1P7GOg/9AOAO8m4165wHD6AWVvuDvQ2qVMuDeST5Ac9uv6v/ATktL62yfonhGQ8Pqd6uU6fVoWwqR8F+iCLJGM2tLtL6c1coCXYuwNRikdvUbNSoyWxKpMGQAldgk6M/ZS1CoSvJQYfngb7b3t7msdrtEYOc4QjGT4orWgPB5E0+B/CNRFAUA4zzFnVQ8KRa5QgChCdDp2amcsxqj8RizCLGPcGK5JQioSAVT4/og1u3mVEIncVFXPhHGfU6n0fNAT9wTO0re771FYbXnbNhs/hd7Vp7LT3P2xavPra/e/t2uL3j5Q4973r622BtnITNPs1yOTn2GZHABLx7Rjrim9CMZxe8c6Q7KFjhn0fPzUsjhoHsgD574B3apmCDBe9U2ep3XsVpwT+rmDsdFCaQsFl9KbBhv7NKzwI2XsDKKlt7HS97jYE3J6RSmWxelpZ3XiDnh7Z9AFqFZWebfzNGhPbnID8Hhx26OdLY4AiFeKdVwzqlUIRUwsRLWWpqpKpMvSGt2ic4T0N11YhRo0bBONt+ZT3YvnGBRbRXGGYAWLVdyiDUNqCNcGLYeGS2kgC5CoLps0kVWTHuhNnnVh/Udtjqugra2bGhwJsW1FAnUp/VFuNQ9iLapOG6Cs5ZmWgfe41OvaaMGyc0lj87OWCc71X2dqzquYO5MKg2i+eWPEswysGaG8wnLv4C8G707r7kzEN4p6wLCJ3icFl2KMSwtMw7HUd+88iPeWePU1lboMnrjPv97Z3/drwNQquDqKCY4PA8/A7nCewWhPyAcYEk9HBY4ACdnOS5/6ayU3wMcjvlcjM8firVKjs/8USCxyCAuv39fT7XFq2ArCyQiwTocNoR8pXOpJ3iGcKOhJMExw/twpiulAv06v/7X6hZRWivSvgs824UCDPKWTmzPvoo4XEAl6fV3X/q4J2VqYxft2AFZDkY005IowDtCMkP03/9X/0FXbt2jUG1mzefZ3Dg9u07dPvWbXrw4B6veQzedbtcfCAeQ6VPopsvPE/f//4P6P1bH9D9+/cYRC4U8sysGTVukEx/dm6efvzTl+nWe+/T9tYm9X3zYWK9BQsnxeBULouKyl0G7wBoiM4Zn3mHNRjMXizWAHhUH7BcnMJM44J3Vp6jwDuru4bHshbKQq7BOC0trnG4JkA3zFG0q1A45YqozAxCWxstCvYDVK6WaGP3EXX7YCZLygIAfFhzXnj+W/Tiiy/x+sB5xlJJDsdELjleJ8Jhrjx7//59J0VBhIEN1g+4FhGHIEIeaEOj3qJ4MkGNRo0ePX5AtUbVKXAw3szEpg50XSKWYPYdxlYsDvAtyRU/sakRT8SYLcX58MJR3nRAGwCugL0JIAbMrUYTrH9ioE3CitH2KD8T2o81Eus6A3kIKe006eTkkLZQmKFe4UIP2k8IMgCwmJuZpdmFZQ4zhoyQM/DixUtc7fb4+JCZ4rFokI4Od6lQqlMUACPshm6fAcaTwgkVSnkutBGPJSmbmaFsOkeJaIJq7QalprNU73Wo0WlRDOwwMA+Ry7YLZmWU2XiNWp1QBhaFHDLJBCVTWQbvwPhjRl2PGIAFqLW6tsabMwizxeRjzhiq86KCORfNIGF6O7YWZCUbkWEpWtFpUbVSYSANORVL+UMqlvIDXT0avJO1BNdZWlxmcB+AY/7khE7yJwxcphNpCvRDFIgGaWZ5ga49f4NmZ2d4TBXzeWbV1ao1ajbqUviGMPalCjqKgqB9mOuY02pvIccrwDsUbkJuTAHZJN8rxgaYdwhvxYYCbO1oNMGygN2JHHtgT2LNwnhi8C6bZQAUeQ/RBtloi0oOQRSuaLfo9q336fjomGUL1qsXyxwF4I0CxtT0F/tQ7ES1G+waIn6HP3hnfQo/nWtnowXvRvkr1i50P3/14N25yQ3GLIbjv/JMct6NtyJPjhpHAhPwbhwpTY4ZSwJ/SPDufKfYNNcT1ihO/TATz6tUzjoXHpPWpzDG0zh5owCxJwnZKlMF7+w5CtoocKH3UdDMj0GlipmTQZtKtVb5K0tJnV3bDj1O35VdpQ6BH/Cj56vS1vvq9e39LLilz2PvYdtsgSuuzOr0sybZDoVDzo6yFCTQ6wUchtvgbwf88vapgikqcwsQWQNEATBXtlKkwnW4hvN6KasC7RyEoKLSK1eYdXO8qNy0P/U8ZQra9lqgT9uJ3V8FFtmAdirYeo0u7UvbT5JgWZgDCgziMxxq7/cqH22nsin0novsDeIAACAASURBVPZ4fKeAkp9xhzaI7ARgtvMezqKfgadytwYiJ/BhxhaKNMCREiMfU1nAXTVKO4La+75Q3Vjy3/RQrdYxYm1/BEx56SetIwDv/NYCv2fS4+w48x6n81/Batt/2m94B3sGTgTClNTJBNOhWqtRIpXmXHRwRMGmABNuaXnZqc7Z43A3vErFMk1Pz7ADgxDZCxcuUKlS5msgRBasGQYycjkuDrC+vs79iPttbGzQpUuX2GGDLOH8AQzI5qapVC6b6pIhanc7nDj8nd/+C1VKea5uKOw7t4/cMaGbLsO/+a3N/ts3Zzvd91zD/rV9cF5fDo/tp3dAnqQbvujvTxM26z81/CVqZWLXebv+Knjn1el9AOxwtAPI1xikpaU5+slPfkRXr17hipw3btyg09MCvf3W2/TBnQ9pZ2eLGS78v9tjFk8o0KFcdoq+94Mf0dVrN+nNN97k8Fow4qTAgD/LFm0FiHH56g2+zztvvUl7OwjJPHs8h9KHwU5L8XjHuMf8gVOPsTtusQrIBGscg0QhYV4DBITDDiEgPYSMbBk/Eq7/5Dx6540N3ZzysydsH2GtRNgsQBHkmIvFkqxLtrc3WAcoswxsL+r2qVor0+buQ2p1m1zRGu2XSqpxunb1Ofrud/+M5ubmKRgG6zc2KCAC3YDrQnYHe/t0enIiLDYOm5UiPegbtgH4wSRcF/LH0ovzjvJ71HEKCI0rHdiuABaRCgBFK/ieYOI54apglGFDAps36JtqtUbpVJJbACAPIA1kiE0QADN4YTwoUxHAjDK1NBpAUnX0uGgFQN6t7S2q1EpOARXZOGamWwT572ZpaWmZw3gRlv3tF7/DhYSQZxRVWbNZFNyI0ubmIeeaQyXTbq1BsQ7xNcu1CrXbPYrEwR5DfwWp3+lREqHLmTSMAeoFsMGCEOkcr8lglKEvLj/3PIVDQaqWC1z1O4o+iyYoHo3T4dE+lUplZDRkGRyeHNLS8hrFkknq9MDca1AiChCqy+s9rqvPrzpJ+xN9ik1FjG2wGbl6L/WpdHpEZVSc5Y22c3rUWZfDwTA/w3PXrlMDjMJ6jQ52D2gG4zYsVZy7wT5NzU7TyvpFWr94kZJIC1Es8jNoCDdviEZQFVcAWMxNjAH0B7PhnErpqIiMIiurKyusw5ArEbYbWoq16PT4mAr5IhcVERlgw6/PRVJSiQQz1GvVCiUSES4kgj7GRlkkHucxgDGEsYlog+OTY0pG41yJ+fDoQKoDOxvvWtDM2qX2M8bk6PXClevwpqEA+Gp74TcAimrP6tpibUjvenMekGdtzScdJ9f98sJmbdtVNtbv8Vs3x7Ub/NfcCXj3Re2UyfmuBCbg3WQ0fGkSeBbBO94RNgauKCE2SwfPbR3jL00Y51zIz8kb5fhZh8eCS15j2wJhw46Ru4OmYbKWHaXKCuDdKKDN+yh+bfUy7LQNqtSt4aBtVfaVfRZvG+wzK2in11THy4bkuspXElvjudDVMIIDoGAEJXxlKITT2Qm3bEIYeNaxUQDKAkJeZ9SyyRRY0/Zb4E/ZhdpW/K27uPjOhrR6DRoF6qx80U7NpaPgHK6pjDuVF9gB+rsy4aQvBNCyhp4F3rAD7jUIFVTTXXC9nm0Xrm0BSQ3zxTGWFYgdaAlnDTCTjWXmAMkDGTvgHb4fsMcA7HXFgXXb4yQ15wrKTj4YmHycewlDQRggCpzJmoWwFk0ajtClUcw7qWSHXXUE4QY4P54bpiJ95RqXTwLvFDDxjinv/NX5N/Q8njB3/U0dIrxbcFf/xrWEDRLjvE5wVjCmwIKDdLDzD2cBAARkenh0xMwThNDiWPQbquihGACagEqxYDHh+tnpHDP2lJWD43EsxjbOw3+MAeTBw/GccNth34Lhh2TvWK9xPs7l9SoY4ITeb//uN1TKHzN412NQfgLefZm66o8N3gmAN+wa9cHa6Qc4XDGRiNKNG1fpb/7mr5kth3x31649Rzs7u/Tr/+9V+v3du1ysQtbZHocvgq0SiwTo8qV1+uGPX6a5+WV67Xev0YOH95kVh2ID54FfyXSavvv9H/K8+P0HH1CpcDoipF6YWwgHB/CN+QPHH0ASQinHKVShfcngHSqUBiPC0FKWC3JDBsNO2ggpkMNFcpxNoc87FlTn2fXBXkv7BMBbLjdPS0srNJ2bZYYRAAXkawPYgZ7D3I4ivLXTo2q9Qps7D7ggAnLiicUlmwWX1i/TCy98i9bWLlA0HuXzteIo5AbgE4BGvVrl/kVYYDqZ4vBVZWtJGyX/JUJpwQyD3NutJm3uPKJKveqAnuMyHgEixpl5l0qi2ESM4rE4Mw2xgQEmGnLgAfRCmC4zlaNg4aEKbJvTCeDFjCpnncOzAuwBcMcFGRydpGuhbGLJphH6MZ8/of3DPQaVmaHnRBIAlQS7CsWFbtz8NkWjSR7/zU6V2q0eRcMxWlpaoLnZLG3v73CxB2bKIXS80xcmWw3yIMpmp6lWb1KxKPnykpkpml1cYKAaAB7CPbH2KxDJbGkOHQ3SzHSWep0WlQsFBmjRH2AHHh+fEGpINepNyhdPKDM1TTPz8wycHZ0eUiQYZdmojYC5ApmpTQQ5oO+wISNhosJsgw5oNepUrxSpVD7l0ORzX7x8CEiMHI0AiQGe1+pVOtg5oKX5JYpGoswcbfU7FEslaHF1hZmCczMzaCCPO/xHTkzcPxFHHya4/9SW4QIkKKzh9O/Dhw/p4OCA1tbWmDELdh5sDNVl5WKRjg6PqNPu0ukJwqOR5y/N4ws0TdynUi5yReF6q8lht8lMmoF7rmrvAMEYSwf7B8xexOYYQqFdFrcA21570dqo5611nCPasykla4P4Ty54J1WD7aa6XbtG+VLedlmbRu2dUcdY32EC3n3elX5y3jdNAhPw7pvWo3/E53kmwTsNsXOcXQFYhF7vdZLPU25fpljHBe+8itCe52dsK0ijylYVt3237CVVigrgKPhklSXO1e8tgGNlp/e1O3YWULPMKzUwcI6CifZZ7LG4hybX9zopyiLEuZZNhnMUnGP2HedFA/NNGBMMvDihlwNwyxjVtp8V0LKgkwVJLCDnl89N5Wblao1Yez6+t2ChAlQKbKpcrMz0eOsU4DgF+JR9p+NBd0wtQCpAoYSiMnjmhCsqGKZyVpnZ/pP2uznEFIjBNRQ40me04Kf3M8AyDYfWfrbArnx28zLyPHUMSm2nNQb9xmmfwNzDrr6w3ZC7SMaw5LBpt5sCBILVMorNwsUVJHk0wLs+8v0ZwEEZfF7D1LvO6O+jwLtR894PvHOvdbb/7HqmMtH5D4YFQsLQv3BW4DxNZbPMWALjDscBUEPvglkBIYHNgGeEo4qwrVKxxOcDsACbLpVJ09z8PDPx4ABquN/ly5fZuQHQh9Aq/IZ3zYXHibyjUYqD1RCODIHrCBtE3qW7771DR3s7DuAHcNedqfqcynr0OgF+6/q4O+i+506Yd2fVoQ8b3TvurSN5Vve6emZwcey79JCzFrm/EvTKKz+mv/mb/542N7dodnaew2bv3L5Dr776Kj188EDCZR3mXbFUYiBiKg2m1xX6wQ9/wqF+b7z+Bj14eI9Du5vNOt/Kv4+Jk87/+JW/oN2dPXr04D5VywBozgL7yrwDeIdQUMwlzCHMA7TpacA7YR+FKRRASH+PmaeSU1PAO96A4jBEAX28DvvT2im67uM8rz6yfQTQKpmcYvbXzMw8s7+SiRSHzQJ8kxykRBGssYZ5V66VDcyO0OcoXb50hYHXFRStyE7x2qEFHhA+CyYb1gds5KCCLdYngGoABtFGtQlYrwOsCQSoXq1zLjaE8B6j0i0KAbQaXFhgHLsO1wJgB1BlOjvNwAxy/SGPoYQthnm9xPoEQAXhq6jKyseFQryBwak/HB2q+dywEcHnhyVVg66/+B1gDkJTRcdDZ3apXC5SoVhgmWIsI7ceijWgoAVXsc3k6PLlazSVm6Zmu0qxaIoW5paY5QdgLV8FSNSiXrNNrXqDGXhgQyJ/XCggRTgQZlwoFpkl12x1aHZhgXOaAsALxxIMQmMManujSGPQ7jATjoE1sEFbbYpxygXZIC2X61Qulen45JCr0M4vLFGz06BCMU+RsMgIzwxbCn2N+aH2iep8VFzVEHNUGQeAidxz3VaDTvOHTw3eXVxbp2KpwLr9+PCElueXmdWKsVRp1SmeSdHS2gpXrF6cX6QGKvNWqyx79Cfun0zEGbzDmLM5+rAxAJ0FHQkWHAC4LFiM8STLEax25KdDLjsAqWDeHR8ecV9nMjknCoB4zHJoba1KIB3WGg1KT6Fi7RTlC0VmR/K9sOEWizFojLYcHh3S1tbGgKWpJouOdb8x7+pJ0X72WLHvnNQkzqan6yu530sKFGdNsikOTAE5vzXVD5jzs0/8bKfh602Yd0+7xk+O/2ZKYALefTP79Y/yVM8ieOctcCCOsebZcQG8Ubs+fkDbOMbgeR0wLninxrNVunqugjr2PtYQx/cK9FiF6DXWXTDKTTiryhK/2cqPFjzQa1pgzwI/liFmj7HFCPRZ/EBJBffcHT83fFTBKLTB5p7D33pfuSd2chFWIP3NbAXeOZcw1gEw1ZGkwJp3T0ExBbmUeeZ9ZjU6FbTy7kaqrPUZVH4uuCig2Rkwy1PYwgJnOia0/ep0aVv1WJtjTr8TeUj4qQKXmvdOr6uAi8pG2z7EdjNsDzgcKi/bt97j7XXsGPYDDW2fal9LYYquJqIUANYUCrGgqhckYGcXbh7vJIeYkQnwzoKqSLw+qBp7Ttgs2GoczgymkLbHGRjy/GcZYdYJHp6vwxVvvcf5GbfetcOCqXYcWUDdnuOyOuHoRthRg0PFYzIcZsACskVVQTAIwJJrttrs7AGUAAC3u7vLBSsy6QwDeVpBtg0GRTLBTgGqzi4sLrKMNdE3ng9OJhwksAhwX857VyhIaFAyNWDiYQzASQFrB6zIT27fou3NR9RqtFj2E+bdl6vinwXm3dD4B1s60KMQSUjm3NwM/d3f/Q908/lv0+kJgN8cra6s0gcf3KXf/fa3tLW1yWAcAAYpIiDMu9xUgm5cv0E/+OGPqR+I0Ou/e40ePrpPR0cA1pojc9FhvZmenaOf/dV/y/n0th4/5kT6o8JmAdBw9VQAIOHwgL0DAAZrwjjRrarzJAQ0yHnbJGzW0RMomAC9FpCQ2S8DvFOZezdBdHS5Ohq5vxIsd4TLz84s0Pz8IrPFOMl/s8lARB/5c/sBzt+2vfeIiig0oEHufak4i+rVV69c5VD7RCrJ8x/rAfQIAE9ULkUyfgCGWAP29/a4Ki2YXsqI53azjkdBjSC1W20ucoB+QM67zZ0tDpfkTZ8xQu3wnAAWwcqanZ5jIA/3xzsYeWAIIgce/kbYLBfKcAr94J4AVQA6ao5CZRVjPGDNY9k4LGPcC+zRdksYTNA9XEkURSK4AEKJqpUqf4c1st6occGGOlc5DTDQBuAzmkhRLJKkGzeep2g4TIcHu9SkKvXAaG6hAEKE6k0w5YrUrDWYARePJTg/Xa1Rp+PiKeULBWaLIdwzhzQInPNPim3opkra0RFHxwCfJFVGIhKjdr1O3V6bQdx4PEXbW9t0cnRIIVQnRgXhaokr4kYiCP+U9BcAqtDXkM+ZCAOu4Cp2GeYyjmk1G9RtNh3wTtjeI19s2/e5f6Zz07SyvEbHJ0ecC7FZa9HczBznveOqrrUyJRi8W6UrV6/S5fV1LviB9qFvARhz2HAYjNoMz2sG0zUkOp3mzSe87t69y+M0jX6OxDj/K9JrINwdICTAu/xJnk5OThk4RDg/IgAArGqxDhTJQBGmerPB54N5V6lUqVqsyAbZ7IxUWMaYjMcY3P70s495rRN7x5WKHwjv9RMs6C+fZY1R21/sBzeth/afjFcB77z+ht0Utm0YBSR6/YlRPpi2SZ5hAt59uZp/crWvqwQm4N3XteeewXY/i+Cd6jTrwIpSkoTzfs6wKgsLEo0j7nFBvacB77xK1wIfVoHafG8KXlhl6gWQvI6+Jqi1CtWCd5KfRejz9qV/qzFgAUO9lrKw8Ld+9rZHDQELRtj+0XNhJCmzS3du0TaXUSS789JWGIxSkRTXR54vQIBSxdLZkUe+O+yYOy9ts4a5iKHthngo2KbtscCqlY9+9gKAagSp3PTdz+DCd5oDT/tXv9P+UBmg+ZZpp9dTA1n+dkNJGRjhHX/pU28Ish2jKm8dD7iXgoMwHiFPka8YdTq2/Iw7CzrrWLDzTcaumzDZHQPSpwOQzoS2WrBOP1tDlM8JigMtuR0RCgJnTceKyAZGKYehnJvzTqrN9sCEcXLaKDiqMlZgyQu+nV1Dzua8s+PJb82x81OfVe9v5TBqvULf8H/k+6MAh8PCucR4KhSKzBqAU4J+hPOCvl1Zu8DOAkA3MA1w/P7eATvxcGqQ025lZYVDZk/zp5wXD8wFrvq3vEzbOzu0tLTE99CQWFxHxygAQIB4YMUi5xTuDQeKcwolkeunQx/dfp82Ht6nVhOhtihOczbf4deHeTe6mvE4euarOOZZAe90vmMsd6lD4YAwgC5eWKP/9X/7FQUoSrVanUHlqUyWi1W88/ZbzN6qVss8xuCsA0hG0YHpbJJeevEl+t4PfkiFUpVe++1rtLn5mABESFVSfzQADLf5xSX6y5/9Fb3+2ut0uLfLQMIo5h3mAcYwxjfGNeYL2EUC9j09eIdQYVyHwTuHeYcqrsjbKgWM8L3opXHtjlHjRtdpPx1kwTsUO8DaiZDZ7NQ0Xb9+k8OCAbKgyA3ylXVbHQpRkKq1Cu0ebFCxWmRW9SDjaDBIy8trDN4BgApFQhw+iLBMrM0IB3z8+LGsFfEEg1Kn+TzntcPfyE0GgAyAHdqCwghggeF8Brx4ke/TxtYGVQfgHZ58dBEiHXNg1QGImpmelRxngRAlk8Kk7FGPgUsAfACHwIiD3RCPS2EK/Mc6CJZyG5VFnQruYNzZcYGNHyxgEjqLFA1SibTbw8YP6jN0qV4TEBp9zCBiKEiVWpWBqEq1wKB2ZipDqxduUDqVZebzpUsXaGf7MXWCTaoWShTodCUVQjhE1VKZCieQYZfi4TizOhvtFlVaNR6nqDiOZ5qZm6dENsvsQ4xjfi4UFYlJlXGE2mJDB+HSEeRiC4epUinyeryyfIEB162Nx9TvhyiRTlG1UWUAL4QQcMTsOrYU9AIXgwgEeey4G4YBisa0mm+NQUtUPgd4VywhNQPAzvNy3nFPSr8lErS+fplDkCuVEnVbPcplcpROpjnX7VHxhKLJOC1fWKMrV67QpYvr1KhVGYSVNUQYn9g4AqNOGbUc4u3kaIVOw7qDfoescU8G75IJvkeHN8FKDvOuQO0mwv0zKD7Lv7caTQ6pZoZhAykpmgze8UiFrDptCvWCFIlGOMQc45ABxRiq89bp408+4ja6a5gLvnmBMe/cV1vKXTucGeoU1nHtv2GCg4J31uZQ+003ccU+dKMy9B7aJrWBR9k3ej37+3A7x81kKVd40vrotRXPO35cxr7/WjvJefdV2C5/qtecgHd/qj3/JT63NfCG4pm+xHt83kv5LfMK3qnRqk7vkxZ5bYMf+DYAgzwNHReo87u3VSrWqWHHxuT6YtO05yautQCAOutq5Ms1JT+GZbXpcVbp6zHeEFh7f/ubPjqupaCRZWB5ZaT3d8fPcL4ytBnXV6YYztfQBX1Gb143BaIskKG5SoaAMydfmlbJE4NDgCe8c14Tx9jU77zGhxorti/sfS0wZwEtKyd8xm/K+rO/KUNPgTEL1KnxpPLXXEAqY72mDee1wKsFT/V7BeQUhPK2WXIlSgJ5BfS8fajFQbzj3rZXgUeV1RAAzH2uRSqkGjG3BwxFJw+e9r29pjpLel/9TY23wVxCdTZnRxm73/x9QBiJGjLruw4wACygF85HkxDQB8AIQNKAtTdiofID5fwAE9sv3rmoY0WfydtOO6e9a5V3XMIRANOuWq1TMBxiJh0cy1q1OsjfhTmAinYBxwHF+IMTB/YdXmApgG0EUA/zEgAe5AgGCgBAAHiowJeZyrHTge9wjubJU9YfvsfvFAiyswjHkUPxMBY4P2Gftjc36dO7d6jFDAXI3M+MFgfdymXUZ9+zfUDbL2asj3IczgcSPq+u+yLnfV7wzk+/DdoxIpT2rB51q83a64EzhRINGHfXn7tG//E//h+E/FIAxa5cucbzEYUq3nn7ba4gCyAJ81BAOSKE4a0uztOLL71EN7/9HTo6LdDrv3mNNjYfM7vpvDkbikRp9fIV+skrr9Cr//c/0cnpEbOM/LA+yA5sImXeYS6gCqiyr8btFzy76k6AKQrc6cYKvsMzc9hooOeECWPj6emc2VHtsfaGt1+5CnQ84zDxo1z59OKFdQeICFLh9JRCDviEsFmA7HuHu3RSPqZuH2urlAvCa2X1Il24eNFZR8DcSnOOMkw/gHePHj5iZlI2l2PW22mxSCWw8+JxDj8FEBQOgoUo4fMAgrCeYW0BmIH14/HWI6o3hL3W70vahSe9MM6EeTfP4B3APFTCRbuSySwDZgAadR0ECIb1BfdD/2PNAugGlhyPPydvLq6VmZoa2Gg4Ryq0yuYZxqHaNVAsqAqLMY7vcG0AWgAPeROx36OT4xM6OjkkCrTpu3/2IwrHkhSKRohCPQr3gxRB/ljqc8VWAKq5mQR1O02qFADiAVwME/VDOJxK5SJVahUO3yUAqPEEzc0vcEXb3MwMRaIxikbA9Dqmo8MDisdiLJ8gClX1OlxzHTlJp3NZymYyVC6U6eHDbQpGotRo1ahUyXPBCqzleBa8uCpvSzZndH2GPKQwg7D0dPMI4Fu1kqduG2HGDZPjbeQolsrGoRAtLiwxqAyQDIBeOpmhTCrDtsRufo/iqSTnu7u4doEurKxSPCFjSAtqAdjERgCeGaAbNpy4mEUF4cMh/vuDDz5gJiJ0WjQS4vnAodXIKRuJMCMUoGalVGHAF8VQsImsL2Wgl0tFBu9QrRgbC9npaZrKTFEFzLsI2KprtLC8TFu728gLwyy8z+59xix4vNSXsRv6VvcNraueQl9eO0OvZddptSsVvDsrfTdnqRw7zOTztuU8X0t/8zvmi1Zq95WJ0fuDe49Kp/CkReTc3yfg3RcS3+TkIQlMwLvJgPjCEvi6gndW6VkhWOXxtOCbV+GMe/55BrVX4ZwH3nlBGQuMuQDCcBEPrxwU5NLv9ZowRnV33oJEepxlbykgo2EGfiAivvPKx4IcuJ4yz3APGGQW5PIClgqyWRlY8FCNEgUFmdnghMyq0aNgoAJl+kwKZNlnteCdV4ZeA8SGiOhnnIPj9G8LStnCEyprTfyvII1lrmm/aDuVAanfa58qmKdAHa5lGRduQQspHCHGmhtqq/e0LDsrG20bns3dURcADr+pfC24pmNfn5OdMq6mOBwqrf3nBWQ4zMwBWtUQ1Wtpv1gDdWCc9gMcegUyKRwoYd6NcIQZ80YybDADcL8gdduO48yhsucnj7fj2jWK3bBZ7/xXsM22W2Vmx7ffumHnlJ6vwADOxZxkVlsCIa4B6jpjYCqbY0YLWAfoX819VK4i/EyKU6BPAcpdu3aNw9vwt1aURT/gHIB3GiqLa1197gZfE22BQwpHSJ8BzgvahnPg8ECS+h3aCUcPcq+WS3T31ntUr5SEoWKT3g2EMMxC8vbl0DrqIzgwhM70wxfUjv7j6clAwhe87VOf/kyCdwGiNFgswQB9+9vfov/9P/wHev/99wXMu36Tx9+777zHYa3b21sMnKAoDydfDwa4QubS/Cz99OVX6OqNm3T/0Ra9/cZbXJUWQJ8WffATFqouv/j9H9Dy2hq9+v/8F6pUCtQDi85neUAuMoxpzCnVV6enxzzPznNS/e6rOe/QH7pBomtnOAwgBesPIE0F757+HufZGqN/Q9hs0gFXUAEzSVevXmOQAQUSOgjV7HRY5p1Gm5lyh6cHdFg4om6/I6GrfdH3yFe4srbGzLt2sy6VprM5XlO3t3do8/EG3+fCxUsMWjTbHbpz+xazsMBuQv61SCjMIY0MOhE5FbQ7hJx5YMNt7mxKQRL+Nx54B9mjwuzM9ByvY6qf0a7l5QtcvELtGqxXqGaPPgegiH5vtcDYQnXT6qCwhvYnGM54drUZmHHmJP7XdZ1Bo26Pw381fJPDVyNh7BTxeMCzoT3FUpG2d7Y4H+gSgJ3FJer0ArSyuMSbXMih1u20qVQs0PRcmqjfpk69yfnu8oU6BQIRSsRiXMgC4bgI8Wy2W9RsdykSizGYuryySrNz8wxGFYt5Oj7aZ9nPzy5ROjtF8WScN3s6LeSGS9Bz165y39++c5eK5Qp1UXSiUaVeR3QjNoMgJ8xbFGLRv1UnqWzVdoGMkQOwWilQt9VkcMvmvh2lMzF3cG0uzlGtUpurxiJkOEkzuVk+bed4l1LZKVpcWqSVpWVaW16WnK9OsREcA90DOWI90ZQR+B0gXIt1P/FmAkA8/E8mJBcixhvbFRz+22IQtVapMTMUxV6gC3UsqD0G1nADRVa6XTot5CXvXSZD1WKVmZerFy7Q0soy7ezvUbtRZ0ARDFXc39o41s6wtpCVlbWNvDK09oJrp8hmv6xDYg+ePc9Nu6PH2r0bv3XQ2jZem27UOvRlgXdDfscEvHtqe2Fywh9fAhPw7o/fB1/7FkzAO+lCPwX0RcA7uxOuClrfvcw7q3S1HQqOeZ35UZV2FdRQMEaNKa9xZQFBL1MI7dP7ukrcZdR55aH30O+9gI2dHF5ATZ/ZMtIU2NT+gLGlobbaNn3H+TbkVoEnBa30OTifDzOA5KX3UEBS+0KfRY+xbDALpilYp9dXeasRryCXNbLwmxvqKrua+rv2m2XOaduUCYd7ak46tE+P1Wex/SLhxmKkKfNN26TPpPJVI1Sv7QXyFBS1xw+1G20xrFGWAbKaeVh2Knu9FxLDAgAAIABJREFUvvaV1wC0BqufIat9w33lsLcQQS/P9QTwjsc2qhAjX16Ielz5VMLiBGwcHQ5p2+KOo9HgnR5jn8/KUD/7X9fli9k1CX0JAFhyfQlwGYslKJFK8XcIdUHeHnyPfsN3cGJTmSkOrwKoBicGnzlMKJlkIA9jCyFWcEgxRpmxd3zM4Vw81voBDqXFeQg/gmOKkCPkukJ7cB6KWCA/E/7Gy4LGCIEsFwv04a13qVkT0IW9Wc/L5iMb5SwMZH/mbITiTsA7H7Gc+5WffjML5Zjn+jPvwNfKTWVoKp2mH//4R/SLX/wdvfvuuzxW1tcv0d7ePr3+2pv04QcfcPVYACeiPwQcjURDtDg3Q3/1V/8Nra1foQ8++pTefv1N2j/Y42O18INfI5Hv7s9+/GNqdrr00dvvUal4yiCUH3iH9QDzQdd4yARghzJ4nkamCvYAVNe1VsdyOCRJ8kUJ9TifFliGTwsQjmrPeX2J38IhYUZh8wKADvpgbnGFmVe1SoX63Q4Xj+jUkausRafFEzo4PaBOvy0mB9bbQJAy6SlaXF6mi+sSqohrgvGG59je3qWjgwMGQ5DLbe3CBYrEE3Tv00/o1nvvSYhtEOyyMDOeUIwA56luBDMKa9fB0R7VmwhbHh+8g05ATjgALGADS+41uf7s7DKvWaq7eQ2lAINp0AXoBzACAYIBnMF/XA/H4z/yrKGNCt7x5peTZgKfsWZyKG2rzcUlcD7uoeAdZ+5zWH4c0hsMUqFUpq0dYRjOzC3Q/NwqX39+bo4LiCBHY7GQp2QG+QKD1EIhIgpSrdmhZrPD7UJoJ2/WdHvUbLWoXq8xGzCWSDKgunbhIsUTKSqV81TMn1CtWqNMOkczs3MU5HU/SS1UZU3EaWYamz9gzfU5FyXy+iE0GCxX7gX0WyQi4ag92ZhV20XtCN2A1Q0dAPL1WpGrzoI9+CTwRsaw3CcWRdXnBvV7XakgHIlzMRLkcD0uHtPMwhwzwxfm52l1YYlQLV2BcgXx6jWwecUewZiU6we4Uvv9+/cHTPSZmWlKpxLUhk3Q61O316dWp8OAHTb5mg2AeFUOycb4hMyF3RlmfQiQsu9U00W4N8C7SDhCjWqDwbtZtPHiBSpXK5Q/PqJEPM5FoFAsw768a4HaUWov2He/dcD6Ea6d4oJ3sib5g3fal7iGywCUq3jb5bVb9O8nrWVP6v8nrbVee8pp3OC0QTsmzLsniXLy+x9ZAhPw7o/cAd+E238dwTsO4nAqbLItbLaJrCJ5WvDNq4Se9nw7Hrxtsu31gndeBe4F7qxSVB9VwSar0HAP+71eR9lXKiuvkrdMKqvE9b4KuoyShwX8bFuVGadglBoG2g41+thId4x43dnEMcreU6NMj7eOkQKGGqKrstRretl79lr6PFYeyk7DeZbhpiCjlYnuvGpb1bjHddX502MUKNW225Bh/KZhttpu3E+ZjwrC2fbgOHU4LdinHqoNN7b9oICn3hNtV6PbC8ZyfzlV+CzwpjIWsE7uqGMPuZzAHsDfVtZ2nup402Pwm5WHymDUeJUxKvmHUIlWjj8nfxTjYZgbAO+cqrWACTihvIaujQ5f8xqrci1/8M623Y5zrxHst05ZY92eq/JSJ5f7jqsMBxm8AzMEzla9WqVEMslgHEK30O/I/YU+1zBAgCd7e3sM7OEzQt0WFhYYzIMjAiAD4bVgTqysrNJJvkCoOIu2KRDOjBXHkYPjyjkmkdEsFuPzAPJBzmCztNotrvR55923qY4E+KiyeQ54N8oBsN9PwmaHLY9nlXkXC4dodWWFfvGLv6UXXniBPvroI5qbm6f5+QWuGPvqr/+Fv9tHTroWNlmkYiXomfF4lBZmp+m/++u/ppn5JXr7vdt0571bnDus1RImqDiDZ18XL12mH7z8Mm1sbdOjux9TsXgi8/zMFEcRBoRXptgZx/qKOVOrVQbM43FtPF3/dH3xA+9k/oJZiArZbSl2ME41jDEbMQrAA1AVCknRBqxbWD8QWnnp2g1eq1EVtOZUnQ20wR4T8G73cIfaCDdGnQ2S9Q5g0OLSEgN4AH4AlEGGzUaTNjbAiizT8tISvfSd79Li4hL1AkG6/9mn9MnvPxLbpN+nbGaK1wH0iW4cqbywBp3kj6haF+BlXOYdnh2Aj4J3WohCKqTOcFoAAI0qb4BsuL7qbKuDJN+hAFYoDISxoak4cBxvTjisf6yJurYD/ARAhjUQ92X2cyTCrDhmBjqFJPBdu4vIgSY9evyA2Wxzcws0NT3NACeYcNTrcs43VAFPJ+PUa9ep22ohrpOrzDL7lIJUr7eo3mjxfcCE7HT/f/beA0iy8zgTzPK+uqp991gAhCcoghREaUVSED3FDYJGJwaPpMCTqKMUMqHjyS+pOLmV25N0Elfa2JW0Mhu6vZUieBHSSqEljwLhMTPAOIztsd09Pe2quqururts18WX+bIq6/WrNpgBMADqIRDTVfXe//4/f5f5/V9m1skPQDrdx8y7aCJJlcoaLS8t0nJ+meKxFGUHhtitGey9WDRCheUCBYJ+SqXjtHfvHnru6UO0WqxwnL1qUzLHQh6QH/5GFmX0m+pKejgKeaHdmrEZMeMqlRKHS6hVUYYelnkPaE2ywCEufGBmwoNgg2IRJBuJ0kB2gNlwi8uLnKwCB0yDAwM0OjTCmY9V71KdBu/EpIdOqQkqAF4ja++hQ4daWXlTqSSlkpItHQkp4D6bX17mjOxwncVBHzM1gzIO0L/aZjD8EPPO7wfo16BiqcR9xofOlQb3CxK7ALxDBlvE3wTbEyDo888/3+E5oePIC6Taap1w6xLudQC/t9ejzWumxsy27+/mzt+xD3fJ3N5tubpR8M6W29LJzJctOfTAux3uGL3bXi0J9MC7V0vyr6P3vlbBO7dhvNMu6argGrbQZmO9XfpuAD0vYxwlbce8swCaKiKyoUs8EAu2qZKpG7Qb1LRgk1e7FHhTsEdBHQUh9ATaDXpZ0ExBGFVolJqvdbNAjq0D7uMYQOaywI6VlSqKaL/b/Ra/qVuwngirPNzAowKC2o+q1NjPKmO8X0E0bRverYaeKvL6m8pegTiVke0j+4x+j/sUVMO71TXSKkr6vY4pN9inbrnQp1RGCtrhGS1TFTQF7PAOBRj1xFX7XvuNDVMFJB2wT9tm2XoCUDZaTpFeQJZ9lyqpdszacax1ba9RbVAQjBkYgsqe2xK8gysvJ7wAeCdus1DI4b6G59ig3iJA2uZ50x280zrrkLYAsRu0tGuJlYU+a+euG+iEWw+YEWDaJVMpdhtipkCjIYy7RIKNQsCrAOnQ/wjOffDgQYn948Sx07GiTDs8g0QV+BcB3sFiApiHJAMY5wD5JicnmcmA9sAgBYMPbA7EuMN81hhIYDHArcvXbNAzjz9GK8t54nSJAF5dF8aNHe9uA6bDaPBY7HvMu53ugFvvZa1fbzTmHdYhInbH+8IXfpji8Ri7ioHFCaDi3Llz9K3HnqBLFy8yCwXB5XltbArbGmwggHePfOwRSqSz9K0nnqETR48LK85xt+wG3j3wbW+lt33nd9GJU6fo/NETtL5e7OI2K+AdwGYFHjB2hRG3+2QSyrwD2sUAjxPblveRgDB1eK8KabD/djKl3ffe5ie66TaiKwWYNcdJG4IhBtpve9M9DGqAdbe+WqIVgDgbRPVylXKFHE3PTlN1oypJo/wAVuHiGmM3T6w3yLg5OjLKayrWnsnJKWaMjYyM0P79B/meRpMot7BAucUFWpib5/UinUwxmAMQU5lrqoeA6bWYX6DiasE5oHAAXRfy6tat0Ea4V2b6BjhEAMrT2Jt9fUO8BuLdAF/QTwBoAbRh7W+BashG7sehQ7UFTjHj2WHe6ZrEeyfcjAGkVSqtmHfRcJhj3gHc4VACAP6cgw08o+7ZYGNV+JAL8es2aGZmis6ee5H6BgZ5fvT1pTnz72qpSPFEH0UjYYoGieq1darU4d4LF1oA2H5qbOCQzMeuoI0GXEJr3FeJFFw305Tsy/IB11JugRbnFyiZzNDA4AgDWGDphxArD3HqEAMvRJTNpBh0mrw8S5X1JjX8FVouLHMbITvoGQDvrIxUR2WWosMsBABaKCxTrVpit+xqZY3B6q0vPZSXpFSQjc+/wcBdJIQENhlu+1KpQHv376dsf5YG+gdoeGCAwUi3bhxBxt71NR4H2LdQNyRVwsA7fPgw73OccAKZjsMBiieSdNttt/MYuHT1KscnhNssyMDIgLtaWud9FQCzZmmWWIAbhIyzSPpULEmmdwaK60i25eckGOP79jKoNzdzjdbX1hhQRKZbda+3Or/qCV76uh33FrSzupIXeCdrUbc1re0JImuFJB7bvEfL6YeXruLWe+x+3dZn2okwbnS964F3NyrB3vOvpgR64N2rKf3X2bu7ZZvdSiF8uUXgnbCiHVxVNxpJ4iC12VqBlU3K3tPtlKpbWd3Kd29Wuhlb4Moa4Pq7BUGsoa/KrJ4Oo3xlkSmLS4ATabhlRql7iAVK3K6jutkqgKR9qewrfFaQTOtqlSOtg21TG6xDOgDEyCEO3K3vQrIAec7JlBqAi1+t5c5iZaLlq+uoHWva1nZZSPghjAJx/4ObrPS1VSosIOnun7aCIc+ooWUVKVVoVA4SsFriwViFBnJTpp4qW8qaQ9kKknX2oxh7uF9YS+LG2B5vkuUOl74fRpMaiG2AUJKf4LJlKMNB+0vHEjMInMQiWke4YGrQYg4MD9dYX4BdQBoAvfioFm9w4tphHHLdAS63s9+2+p37XNiVWjdk6gNbqwXcsdjx3ebYZ1ax1XkJ5R5GBxJWaPwrL4XRWRQM804yYCp4h/aJK0k35p242sh7dX1pI307XQ/c48u9vljA1A3q6fxuzTVkC4zG2EBAH/MYjMbYWLbB0mFYAITDfQhSjxhJS7kcje7Zy7HyYEDAqIULLFrUn83y8zruSqurtGfv/hYrEvHxlMUAQA/jHswDzjYL9zNn/CrgDTAPrJ9KeZUOP/MUrcG9yHGb3dxXXYyFHTKTuva9XTi6/i2u0+7rxsrc0Ytvyk0vlXmnL9/pHs/3bQL17PxoZzfkyIa+DXrgzffTF374C9SoE01OX6EDBw5wRszz5yfoicefovPnz9LScp7qNTHsUXw4DEAtTmOjY/TIxz9B5UqdnnjiKTp/7qyTIRWZY50ssJL3AMuAzPFQiL7zne+moZEReuG5wzQzfbWdidrFyEB7kH0aBjnGLMY2DPMtXfC36DGsKxJ3VPYeNczxSCgUoYCzRwnoU+a9D6DJzRxnVodorTGOOyLcSsG+Azs3Eo7QvoN3sisgwJWl+TmOrYYYZ7USXGmLNDE72QbvfJKpG+AfABDM+bFxAT+CAbDBKnTt2gzVqnXKZjPcxwD4sT4hAQOAvsuXL1MCSRxCYf4OXYa1STPIQ175fI6WV5Y5EQPHMWV5b5/UQw4ZQ5zBVWPeIcYb9IdsX5rjwAHMUoAJexzWrqXlAu9/iIkHmeg6bIE6xBdVwI5liozZThxY0d94J+OaYvxoxlPIBiBaKBbj3xHLUeIe4oAOIHXYyUK6QpNTkzQ9fZHCkSDtP7CPkokUVaoNisVTFItEqQE34mqNEpEw17ceDtLC2jKVZ3OUiKVpHWzs9QoVSkVme3HCCrgFh6CLEYNQxZUitzHTl2VXVIxHcVT1M/MOmX5j8RBl+/ro2tQcLedLVGtucIw+JJBJJhPiElwG8Cp6irDyiL/Xwx2s8XCZBRALUKtRq7CLNDKPI0nU9uNd91eRK96DTMLoI2SrRhbc/Qdu5/iLA/39lM2mKdvfz/uRgvAYS2AVgg2HkA/KfJSkJoP0xBOPMxsY8xBxDgsrkmQJmWEB9CHL+npplXI4AGts8NhZXV2jRBJhKqrMVkScVwaDsfdVK1zOcqHAGX4R1y4RlUzwWNSwxuzbt5cmJ69ybE+4OU9OTVFptdRaUayt4AXc6ZjcbGvwOWZrnlgdXr+3TGC3XtzWlbefZ17LnzdQ16l7d182vffebvfbd231Xq/nt0tg5SXzdjm9hBU3RVnpFSJ6zo52tZ6wehLYgQRe2+AdGrg5jpKXcbIT8M4a0m7R7dTQUcXZbsj4zoJ1vN06xik2XAVzFDCym7BbKW8p5lxGO2OVfm/BJLvJWdBK22Y3LasguAEFBQPtu62MLTjTqLdj2aiii98VFFMGm8/fmXRB369y0mdVNnifuljK+8Q9UwwxAbMwlvGbZb5ZuXSTqwWJVN7KIoSCrs8pC5AZXE7MNy+lAvVUIE7rbPsc72CjwIlPZ9l3yqxrg6Oi9Ooz+BsGgB2PCmbybHDK1T6x40xdgq1M8bcCfCpHAfhEvsDp2qAl5C1WjFuhtCCyHRsKYrbnH07WO7OcKSCo/Wnnnj7fHnsKGojxtDVTRuI1AewUd1cfJiKzBDXb7M7Au86DA/f64l5bbF+755p7Dm1WyNssQztnRQ7ChIEhCEOtxdaMRNlIgPxgmMKIxW/KPMBviGcXikQ5WD0MTfQxmEcIDg4wFC60YNaBaQfWyGJuifbv39+K84P7NfMsytM5gcQYAAvtGgEjk42GepWee/JxKhaWCCRIZJvdvMb2wLsdbNOet9xq4F1776vTdzz0ED36uUdpZWWVXQTvvOsuHpfHj59gt9np6aucNdMeFCEWWaYvyUkPPvCBD9Hc/CI9++xzdH3mGgPNYOm15ovg95w9Gtlr4qkUves972NA6fDTz9Di/HVm6jlHBR3AgYBtkY4ELQAhtgbzu/eSgneasMKyanD4wcxUsN7CYXFrbwB4f3nBO+4LTi6FmJlgTkV4jQD4n8kOc1ZP0OPWSitUryGuWoDqa2VaLSzT+etXGbyT/QQJIRL8N8oAeAc2EUAwgGzov1wuz8AOXD+xpgDs54MsZncRXZu+xjHvAEaxLtQEq0pcEbFuMJi2lKd8Ic+MXT442gFwp/sdstsiphvYWJAvysBiGY9GKJvp53VL3idZZ8uVCi3BPbK0KoBkoh37sL3H+3iNZTdIHJ7xWJMDOF3fra6C7zRZDzOQEwlK9vW1mJgaZqBaqTFIJCxAYWKdOvU8x6fzB3w0OjZO2f4hCgQj7GZZRjiCWIxSTqbxZjREM8tzAt5FEtSMxahRbVJpfY0zkIOJFoyEqVIDSIwYetVWNvJ4BBl2E+xmHPAHuT0Yu76gn0JhomxfktbX1mn2+jyVyk1+Dok3MC85iYMDOEGW2I9knKsuIPODk3+slSRpRL3qJKOpCWi7wwMZHrsM6PsZbESdAXaVq2U6eOAOBu/Avstm+/gQCmMO/SRzGIeYol8pKI8xi7GJDLxw17/77rsYlARLEiCuhmxBuwSkLNNSfonHOIBWrrYPiZtqrHsh5izmAuoIALxcWWfmHcoEuJmMCqNXD1ixp0Iu0FXgSg3ANr+01LGg6L7oBSR1kxsngTIybR2IGvtCwTsdq166SbfvttuXutVLv9+6v28eeLfduOqBd9v1ZO/3V0oCPfDulZL0G+A9rzZ45wVOdWPeuY1miYHXBu/cG5nbUHY/b41u3Ty7dbkbvNsOzLOghQWU3HWCEmeBPi2XlSrHpXczgCGbtgXv9DkFeXRDVhDHytn+rcqqttuCMhY0svXsBrKAYQe8RwErZQ9a9pkmo0C3QflXZqAy7awxp+9Beaqoq5KsoIvWUcADTWLQZqHZ/lTQSvvagnmdp5bCdhNlqB3XjQ2PFmCIOEYCPCgoBgXdArBoE7ubOBkMVaGEotliojnAnGXI4TdpDwKcS9wcjaUHxV9cVyR4tCpnCrYpcGjlaBVDZfnZMSUyFPaclscZ4hxvBwteQmPFKbqCq3aMdhvHOv55TBMA1jZTFoacsHXasnXPQdtvcIEFIxBMva2C10sZbvAOHjmYN8K62zoWSyezyGu+b7Um2PXEC6Cz88221yrgVqlmt3AHgARbKcSuQGIklFbXeJwBHEEiERjDMFiVnYcxA8N9ZnaOnwFbATHvEDcI4wFxeO6++26auXaNq4KskpNT19gNTgFCPKdsO9wDgwjgIOoE11VNYKFjCcyHjXqNnn3iMQYIxNVZ1y3Lgu6Bdy9VzbgVwTvMqWDIR+/67u+m7//E99P8fI6uTl2mt771rcz+euqpp+nxbz1Jufw8gwG6rmHcx+NRyvSl6L77HqB3f8/DdH7iIh06dITyuQVm0cCt1YLtauBjDA7vGafveue7mWV07NBhyi/OeYJAOr/YJS+CLKAS0xH/3wh4B2MehwRY63W9l/VBXHTBfMIcxRwCCAk34e2Mzt2OC7umi54h2TPD4ZiToCYpQLs/RENDoxTktRRJbla5br5ynVaWcjRx/SqV62UGRzHGYjHJuoq2wDUwMzDIbCxtZ6m0SuuraxQJhxmYUnAKgA2SIcBNtVgocMB+ZvtQk9+n92H9WV5eosWlRWby8YHMLsE7ZCQdGh7meGVYl1BGPBJhcA5sQPyP/oZbNtY8rJmLuTwncEjhnniSxa37H4BPdp0Nh4VdDla+X0Jb6H5kvQP0sA7v5lAV0SilMpnW/aobADQD6xBlYMwBLFpZWaRz50/Tehnx/ho0MDxOY3v2MiC1ulKkbCZDYRxABfwUTsRoLjdLjcIKRUMxagYQrqDJwB1AO7ArAX1WqmWqISEH3HCLxVbiDQB3+J89FhCvNBShcCxCgWCTknG4vwYot7hI+UKd0K/q2QB9Q8E7q/cADFYgDzoI4lLCPRQxEIV5hwy9AIJ3l63b4fKyyzfmz0qpyHv+/v23M2sU+1u2X8A7/A35alIn66mwslLkmJrxWJyBSbj0Yi+LJ2IUCoc4UQdAVPQbJ4BCZtr1MhWLSLLUZMAXIB5ic0IWEp4lyGMdwGW9BvBujWPehcLYo33k2/BRIp5oHc5izoUcYA/MO7D7Zq7PeCaE2M2a4HZxdYN3qoNYJrC1gXZj/3itRVvVdXsArwfe7XZ9793/2pdAD7x77ffhLdOCWwW8s2CTVyAqb0PZG7xzA1X2WXc57g1ou83TgmTbdaIq01B2FDQRpbrtZqRgmwU4tFwFZ9zvaQMDwjrTS9lP+l4FzRQIVOW0A4xx6mMBIi8gUAE03fBVgdP6K/MNTAPtSwtkWUUBv8PDkw18BwCz5blPCS1IBYVWDD45vcelMd44YxifBneCdxaEtECqjZOnMlUFSGUnsoS7r7D8BLSCOxTcpISVh3uVMYf6qKygDGodca+eDuMZvNvtDqty13dhmKAMTVigwKf8LsaFgityyisKssoL3+n4UCDVAq+WISKsxbbcOE7NhrpltEegZd5pWW4wtF3/zUwrGR8+Zl+AJcMMONRdXXE9Ym5ZucD44T40GWO7z0MxOP0BiXnHfVWr87PqcnszmHd2TbGgnc4Dd/287neDxzJHBMDX+cAgQDTG4wZgGYxAAHEAL5aXlpiRN4hT/kqFATnEs4Mhib/BooOLENgGiA0lxtgqMxgwDmDAgH0Hd1sAfQhujuQCiMWE9+FdYO/BWMKYwriD4RmLJxi8gyGOZ2GowN0MTBy/b4OeeuybDN5JfEEA0m3WpsilB95tt490+/1WA+906iKI+/d9+EP0oQ9+mC5MXKLS6go9+LYHmbXy9a9/g04cP0n5/CIVSystJhPGOdzdMpk0ffc730Vvf/tDdPLF03T48PO0MD/LwAGAAHWb5TnEjBg/USBID7ztQbrvzQ/Q1OUrdOb4CSos56mBpAuuS9Z3MO8kCyzmmMaxeqngHeaCuO61wbv2OuvndQ5zRpMpALxD3bbTNXY7LrzBO7xXmLEATzlTdKVM2cwg7Rnfz6yqfH6BRRloNKm0lKeLs1OcDRWnN34/4hAmjMtniEb3waVe9h/EIoObJDU22I0Q7cT6ISAhnB+b7H549fJlSiWT/H642es9qDPWJLjN5pZytF4FQ2l7w97qeCz/UJRBHD1IwyYNpl88nuSDBoB3nIk7lWLgEYl/pqenqVpHXZLU15dtrbV66AbGJB9EOsy7EB+oyZ6Pf/XADf/qXoqxxHHi4nHKDg5y23DpIR6AM7Qdz2t2WrgtX7p8nq5OXWKdCBy//v4hGtuzR+LscrzEMCWSSWZ35XKztLG2SrFQhKKxJNXqIXbTBYBXbdQ5u2lhZZkZ1UEwG4tFbmMgGGAGKDPs6zjphE4SpmA4xOMA9UinopROJ+jchSkqFACC+jn2HOYMxq0Fp0WPET1IYifj8K/B8eaQzRius0jqcCPgHdyIAaTCdbXp26C9ew5Qf/8gszv7BzK8H+Fv7E+QJy7VzbDeYB6C9YZ2T16d5DWEQdlIiA+7xsb3cB+BjQ52L8ooImEFu/OL/gAZYTyJXiUMPHzHcXSpSaXSCi3kFli+4UiYwn5ZWzBGUS9hXYYYkMbYh0vuxIWJDptAdQW3/rDVGqD6nq4jXjqE2h5e9octe/O+vP3q0wPvtpdR746eBKwEeuBdbzzcNAm82uCdmw3FDdsiaHYneCabqxuQ65gsBihzf29BIvdG1t1gsvF9uneDAkYKFqnSp5u0GufSXGmDZV8pKKYKud6jG6bUXeKC6G+2bL3PKvT6txerT4E/2x/aOgWJrLwsQINnpO5+dsewoJGCWnqirS6YQphsp6dvl9HpNqh1aDPCBNSA8bAZeN06vb1tm8rMAp2WDdcGKyUWmzLNBPDb/G7tP5WtW44aD0/7CPerwo8y9X79vt1uiTXX2ccyZlCndhINuUf7yIKU9nsFGy2AK3UWxVvbKXFqEF8OzCqgeMQn/5osQseLBXPdY1Rl2wncSpl2XHLEO87+Kn2LSwHYTeO4KTEVNdvs1nGRZH1AkgsAeCxbZkEKc+9mM++0z+zct2PUGpx6r3t+2jJUHu174MoljDsF8ODale0f4M8A4xLxOA2PjDCzDkYM7oXRCsMEcX1gbAOog6ELNhMYfAODA5ycAqAe5M737j/YcieCkQORve7KAAAgAElEQVQDB0w8JBkAUAfjBrGtlleKvAapwYQxDfAOxhI1G/Stb/wzrSzlGaRDlsQeeHfTtm7JvHwD11b75qY9dAcx7+QZZKcM0Q/8T99P3/HQO+jM6XMUigTpzjvvZDbLN77xDTp//gItLs6z0WsPbULBAMex+tjHP0mjo+N09NgJOn36DC0v5XlMSuB7YZwjXpeEu/OTLxSi9374Q9SXydKp4yfo6sQFKq85ySpc2rLuqwAkdO9UwOWlZkVUYA61wjzE3GjvjwEG77CuMXDGrOmXB7xTXaK1hvB6imQywvoDS4rrsF6ieDxN+w/cQQcPHKQLF8/zaVrE56eVhUW6ODtJq5AfAhaCeRcFGCdzHoDW2L4DvH4AHAFjDmtHyMkoi3YqMIf+ZPp2k+j6tWsMfmBdADtJEwmgP7Aeacy7tTIyvm7PvLN6EQCqaCjKbqa8f3GiEKxJiGuY5EzH+B8JdpobdUqCiZdMsusiXGchn2x2oAXIsf7ihCXgHQT6BmLSOgdmuocrCw/vxN94ThKf1CkUiVB2aIj727L1YlFkN5UDV9zHehNt0MLidTp/4TQD3czW9CN+WoyGR8coMzBAgVCE4qkk1TeqND87RRFfk0YHBikRTdLc4hpF43HyBQNUw8GmH2xSuH9KHD6wIiEbZoVxsgq4cEcZvOPkFZEIZ6MFEzMQgKuojwLRMF2/Pkf1Gg6eEYMuQNVahYE5PcxR0A71lQNU2bfBUqvXKlRZX239rfv7TpcrZd5BBiifGZm+Jo2MjNNA/xAfTA0MZhmAA3inYSNkv207SmpcRbABz509x4dRWMpQRwB4kWicy9DETmDugnkoTFxJmiEusgBrG8zeQwxIjAkwNsHqm7l+ja7PXedyERtvuH+4FWoE+yLK14MBjM6VYpFePPWiAxC2D/N1b7T6ktV/3LJzhwzxsgO8wLvN5bR9nXa6J1hbw5an9d3+YGJ7gN6rXK/3bveuntvsTmdd776XWwI98O7llvAbqPxXG7yzBm1rEd4leGcNYV3c3ZuQfrb/bgZ/NgdbtZun3Ry7DRHdgC0IYYEuu/nYuiioosaFgn3W2FVjow0mKZAlSRs0HoutmxtkwWcFiiwYt5VcLNDlrn+nnCXWiLqT8HucmCgAaFoAJtznSFheCspp/XGPsgAFpOtk66CN2ga43crfcGcBK6MTyLWKhLvvLIBpx4+CVyqjzeNJXEzdl1cfS/skFh8u+duJXeaMccvwQxma8EL7XZgEdZaDHSNSntwPtw5IVGWlMkIZ9sRV5W8N5lY5YMFtbDggrJNZjA0XYc8pmCbyEBaiPus1FzoBu/YdkAVAh7bx5aSrgKFoWKlt5krXmdZyoeuqvHEV2zHvOKB8o+Yw71Rh3TphhdecdwNuboDOqz5uENJLSbbP6dxQmQiYDMaiuPLA+IRhUoRrk8/HmWfxfLVSoWQ6ze5TCwuLFA4FKZPNMmsODEeAedrPMMDxPJ6DMQSABIAcmHsw2kbHxtiwhkECYwXMPgCEYBLggsEEtySwDWCkguGC/9fWyswWAdb77BPfouX8AjXqcDdz5rLTpaLItOW/SW5g6W21F+8ihpI3yLu7OEy3mlpwo+DdlodkMvC6NlnGr6xrdiyjS4aG+ujzjz5Ke8cP0LlzZ6l/sI+Gh8doaalA3/z/vkmXLl2k/FKO2XR2zwqHAjQ01E+f+dznKRZP0/PPP08XJyZodvY6s0fFAJaLxw7cOgHcJFP00U9+gt38Js6cpalLl6i8tropCY6dS5EI4o4J2AZD3jKXd9rP2m5l3imIAfdeWZOJM4uCnWTDGVi32e0Mz53Wpdt9YOWGgmFm7GLdgNtrBW6U4QgNDo7QHXfeyZlKC8tLFCI/FZeX6OrMFK2srrQO5BBzTJPRYP3uHxpuZZ2W7KIFBrbQFoBEYBsBnOMYdwC26lW+BwAMg3dE/LseWuFgAMkRVkoFjlfHByuY+TuIo48+4HeGhEUpexUYZZB7mBDnbbCvn0aHRiRuIvSOcJDdWtfWEZ9tjRDuA8w7OYCQwzrepxwwEIk2ELMP7EKsp+L6K+AbQgGgPRg/0HvgFsl9ivUSLORolNdbBffAvNOwGa39mdlbBbp4+TzNziF0AXKFI16gn+OP9mX7GXyMJhPsErswd53602naP76HD8Lm8kWeDNx+AJfRCCWRdXwpz3Jlt9+GeA8gBh7u68/2t9oRASMzFKV0Ks1u1EQNiiWxxjdo5vp1KpYq1NwIU6MubrB6IKt7FEBcAdXBTpNwHyuFJaoyeIhnylzubsZ6a25hz9CY0T6SrMJDozz+mHmXyfCeA6an6oXYZ0RnwhgA4zRGS/llOn9ugu695x4+XMLyhXh+iFeHC32CcXj1KmJxFqmwtMzfw92d3WXZPRlx/7D/RSkUCdMQ+iQaoYlzZ2lq6iphwxsAUJwdYPds7ImctCIe55h5rNsH/LS+Xqajx44y2w+X1ZW62SRe+oLoce0QFFqO3CseIxKbUpNzOWunWdfduktrfXVC9nitK151tHbcTtYsKcNrgntP+m5jx37f7Z7twLut69tLWLGT/uzdszMJ9MC7ncmpd9cOJHArgHebFuBtjQab/XHrpdluehagsga43bB0M1XwxBrdNwLeWTDIvWG7ATv8jo2ZXTZMJlL9TuvGMW0c1zq914IeCtYo+IL3WAAQ31twTI0bO2ws+KdgmtbPPm/BBgXAFHDS0z8LcFl5WFfXNqgjLDJ1bVXAyfaHBfI0dpJb+dDyrIKk8sa/WieVn9dYUODKgo0qSzU+9TfblyInMTjVzRBKovR/m12Gz6p46hhTY6CVOMJxh1W3ICsn7Tc2MBwGp44xMUrbrj7u+uEzYqgx2NxsZ8SVMsUywT22ne3x1wb2tN76m9dY4u+Q6c4x9NpzE4aaGBd62X7unC/eSp+n4iZBsSQ4t1+Mro2GnKhvb0iIe527XV5KdCd4sbXF2algt2ea1sfdbm27jg9uTwDsFT9lBwaYTZPP5diAhMss5gEy83G8JfyNrLDpNIN216Ym2dgA6AaXWDDpIBOAHnv37mXDhF1ps1kqrqwy6IeI83D12X9gPy3MzbPRDdei8fFxNsghSwArMFIRmJvjPYUjVK5UKRoJcrbZhdkZZvG428htM4uNV5+49wa3rHeumO9i3Oxg37wVbnk5wbtu87fd7nbIio450fTRwdtH6dHPfZ5SiQG6cOEMDY0AfBih69cXGLybnLrMjC1NnKJlRiMhGh0dos99/gtE/hAdOXSYLl04T9PTU3yvXXd05ARCIRoa30v/+pFHaGpyiq5euEhXLkxQFcHr4R7v6ihdtyNhAFJ+ZhMpeLebPrXrgrikxlrugwzqOGuM34ekB+EW20rWbxwgtO/ZzXt3f6/E3AMAF47GGNSvFuES26REOk379h+gTLaf8guLtIEsrdUKTV+boqVigYPrw/GVY2ki+YGTCT3uHBwoiA8ArLkhM5FZcJxAIknxSJSBo2odccHK7BYL4MPfpFa8TpSL9WS5WGA3ao15xwH3PJZSt96GzwDvEBMOayNqgQMO9AnanY7EabhvgIayA1RcKVHVt0EUDlAgGqFyrUo1MKwaGxwTTYE22S8DzOjEuos2BcByRXZvxDWD3tAEeNcgRMPzI69TEyBlndYrZTl8xF7m87PsoMNgXWV3y6AkwbDjB0k9KpV1mrk+RRcvnadmUw6y9MLzYJcBxIvG5cAEyTmGhoa5rbn8Mm1Uqq2Muv5omAb7h6gAd878Ate/WUHsuQatr0qyImQox/f+QIiicE0lomwmy//iAMgXbFK6L8p9kltapVJxg5qN9lxRfcfqnZAbxgTiwC0v56hWWZe5xYlmXhp45x7vYIziIAB7XaY/Q/2ZvhZ4BzkpIKwHyJqJdm52nnKLebr//vspnU4xm44BvpC/FSoCbHW4UiMJE8JQYO+ETDC+AgHEuCPO3I52hqNR3j8Bkp4//SJdujgBJY+GRsdoMNvP6wH2TcwzrkNQDpYVBD958iQz360u4tYtvPZLKw89RN08J9rhNtou3XJwbNd1L13G6snuv926mf2sZW2vV23WeTr7uEsYjS0Wvu0AvJ3rCF4v6YF3u99zek90k0APvOuNjZsmgVsBvHNvCluZv50bkJwweV1eG5NuXJsMQMdt1f29bqz2+27ldm6q7RZ4laH32g1P3TS9NkQF3CyLStrSBhe0LAuQKRjCwIzHCZ8qExp7Te+z9VO2l7sO+h6Nr2bBTlVMtU4owwYm1/LVvRb3wU1BgUjcq+6gamwpCKWKir5D5asAmwUq9R68T+tr28hKuBPLzoKJCpJq/VU+1jVQ79E6q3w3gzBt8Au/SZslTowF1RSc4Xg5kUjLENSkHhb00Rh/eKeVK+5RBVYNSPcYUFmo+7L+DiNLjaW23DbYKPGaL9pe226VoVX63HOTgTtnzlrA1O9ksO2m/LXL3AUIIz5PjtuagHeNumSk217JbIN37jlp+8LON73PfucG41Tedo5Y0NItLwueS6weBF1PMDsAfydTaWbErRQKzKoBgw5jDMHY9x84wCy6hbk5uuuee2ilsEwLC/Ps8gaDm2NApftYLgDgDh48yAYFGAZjo+McO6l/YEBYd2DXlSWGo8YKQxkweDVGlLoMIg4eAsEn4zE6/MyTNH/9Grtw2XWoJVPT4B54t7tt/VYE72Dg3v/m2+jTn/oMhQJxOn3mBI2OD9P4+D66emWavv4/vkHXZ6dpeTkvzBRzxWMRuuP2g/T5L3yR5hby9OzTz9DlSxM0e/16Kz5oaz7hOb+PIvEEvenue+ldDz9Mly5coEsTE3R5YoKTpUgynM5L9hO4b0YpEARLXDNitll9O+kFC75gzQU4jnkgbrFtoNpHwryzjGoB7iRO2vbr0E5q0/0eDmXBcehSFI3FKYas1GVJ0AE2Xn//AO3ff4BjVBaXC+RrbtD09WkqlIq0Vl7ngx24B2Lu6jyHiyYuABRYu/B/tVwTZpGTVRZsKIB3iBeHxAkN2mD3QuyhqbhkB8VzqAe2g2Uw74oFqtaqrWREO2He6YEi2Me43+qHWJtSkQQN9/VTNp2lUrFEDX+T/HCXTCWoCrfVapXBOwCO6CMAibyPIrYuYtuCNen3UxQMLI4hJ/qmhgAAeAc8UEDDDZYbZ6h1EvQwAzEWY/AOjCuUh89WJwErGeDWciFHp0+foFodSTs6tWC0C3UcHBjiLLbM6kskuJ5L83kKNH0MmGIPaPialEz1UaVepeWVZVrKLVLYH2BmXWOjyWu96lhwS00m0pSMx3kMKBss3henSDRIfZk+Wl2v0NTUAlXLa63MtXZfUj1E+x+AXam4zOAdgDwGq52wGDsdzd307Egkwa6zCt5l0ohnmOD/NXux7kloC2dUX1ujy5cuUTwWo7GxMT6cwm9gXo6NjzOLD9eRI0da4N1qqcTAcybd54BuEWZyYn4j8y3iBA4MDFIqkaTLE+fowsQ58odDlB0cpsH+/hYQzGsD5hxi9HJibNGFL1++zKEtJLZe59VtH7T2gui7mz1N5J526JndgndW11H9lMe7GY9Wp7Hfqz690z72Xvt64N1O5de777UngR5499rrs1u2xq9X8E4F7qUEWFCn2+/ujcUa2FZB9Np41bhXIEmBJS9DQr9TEMhrQ1Oj17LbdJPG87Y+9l1algWsLMBiATfLktsqkQPeZWPzKeiowKK23RrqqrC4ATb9rEkoVPnD9zaejGULqtKLf5XF5gYG3QCarYv+pm5MWp5VVBSs0/pYGXsBN/q7G6jFvXDNUtaajgcFXfFct7rh3eoyq32mMtHnrAJtx4aCYuqS236vlIkNBAYd6ttysXXcvFRRkzki7s1bydOt2NnnPRc9BpzFvallADM7cbOxouPTKpTMBvS4PBXBDvBO3E7h+rMb8M72fWc9OmMzugHOrZ5zK7zdPuuYVACdy/T7KZPp5zhFMAZhGIMdAIOFY9iFQnTgwAG6dPkKG6MwMMAWgAFz++230dJSnmM/gSW3sLDArKBUKs0sOrwHBhAYIrcdvJ1W19bYgQ2GOLL9jY2OUXFlhQ0ldbGF8W3ZsTxXwVoJBCgejdDzzz5NszNT7Ghm50FLlqYve+Dd7tSEWxG8AwPrrW+/mz75se+nZiNIx088T/sP7KGx0b105coU/cu/PEbzC7PMvIORby+Ad/feezd99tEfostXp+n5I0do4uwZWlxc6GDl8jyQyUCpTJbe/b3vYVfOc2fP0NSVyzQ3PU1NuIp5JEMRRlaQAv4Iu7IJ6273ySOsIa3gHcYvQAHNwiprQJBd7nSO8H7TBHAnMdK2Au53Nxq87waDDGAlAHWOeReV2HCIAQa3TCQEuOOON/G8zy/mGPScm5+l5dUirZfLVEa8tFColc2T93uAWVFJEKF75fpamZfwKGLrRaKUjCcYtIAbKdiNAFoXFud5HRK3QnFzBFgGV1kAKYXiMt8rzvI7c5tFGXxgBVdJ3kcc86hJFIvGKBWN01BmgAaygwxGgh0XjITIHwmzCyqSE4AdBeYd1rmWFwCScVRrTABEVlZkF4ULJQBfZtOz1wMSRGwwk1CBi7VKWdY5dmEVTwdmozlJhiBvAHr4jLZLzDthuVdra3Tq1HFaKS57jguNuQdm89i+vRRP93HM0mIemWcjDCRBdr6Q9HcTjL5alRbn5ig3N8ssy8GhYZYTJ2fA/lGrUTgYYfCuvL7O4xcyTfSlaXzPOAVCQdYVrlydojVkFV5bbx14YsQBzNKDRz10XFtbpWIhzyxOdhHn+XVzgOpQKEbDI2M0MjJK/YP9vMdAngDpJKurgKOYixhr+Iw96uqVK9yHONyKxpBt18fxXyvVGu+FGM+XLl2i+YUFyi8tM+iMsQyXacg0Fk3yPC5XKwzE4nAqk81QXypNkxcn6OzZ0xQCGA5GYLqP5wbrVygnFqNgqB2uBn2OPfjChQstsNTO3p2Dd078XwdYs8AdysM4VPDOhjrpBoyqXmn1RbvOWf1H9RsL5PHaZrwntlu/euDddhLq/f56k0APvHu99eir2J5bAbxzL+I3yrxzG8MqXgty2Q1sJ2Ccu44WEHNvvG7wTj/b+9wbqIJgXoa8vgvP2LL0MEyfVQXS3mM3XwtGoS4WHNGy9SRbP7s3bMtQ081agSMFY7CB26DMluWlQJwaOHhG66+gip7yaxlWnvq3svYsaOVujy3PPcW0rtpON0NNy3KPGe0fBVSUeaggmJt1BSXRLSc9GXWXpcqTVYDAvNPLgp+qPGmfqwKtxpT2r3221acmPo4yCOEHZMEVbrdPAlqrImgVNi2rczx2xi/zVhIRNNsJtO/UAyghFHwLLOu7rCzkXbsA77ju4jbbjjtYo+YumHdaj62WaHU91753z5ntlncv4M+uAwrs8/jgDMMhCrPRkqQ1BBCv1dmtCow4sCpgzKRSSEiRZ2YGjGl8n0wnmGWApBMwKpCpFkkEJDZQkOPiwc0LgF61UqM777qLZq7PMMMPmQxhkCtbSBmemMeaRRPvxd+1OgK+I0Nfg1547mnKLSDwebV1yGDb1nOb3W50dP/91gTviL77XW+n97/3A1QslOnFU8fotjv209DgKDPvDh95nrObItssjGo7FlLJBL3jHW+njzzyCTp/4Qode+EFOvPiSSoUljcxkQCokF/c1D76iU/S5PQ1unrlEuVhfM/Nipu2E4fLSlDdKUPBCDOlENgfrCBvQ7K77N2HU5xdNRBgY1wZhbzHkGS6Ztask4ESgEa1JgxgXXNf+ijY6klhwgFkAsuOM44CkIiEqVapcsKCWCRGoyOjHDMT4E2jVmVW7/zSosRwW1vnfsLc5iD+zSa74QMUsW6mtbKAkWG46OJdDqACsAxxxQKhABVLRVpczFEmleZn9ZAJIBYOB1ZKywyuMWLWBbxz6yX4jLrg/5oTY0z7EvHu+tMZGsoOUjyWoHUkPUAdoxFqhgIM7YKx3Kw32K0YgAvK0/6DSyk74mK/gJ8sNSmRRPwy6GEcT0Ji3jmLGGcT5YQNVSoj9h1Av4gkC0Gd5ODMz7LEZ9zHmdY5qy9RvVGhK1cuMEPR7vtu/RV9GgpHKZlMUf/gEAUiMQpiv+bK+GjD76NMqo/XcrgsIwHDlYkJGh0fp9E9e5j9B9AafQkwDmM2qPEC6wIoB8NRZrfBvXa9ss7x4aauwH29zOMActIDW3YTBijqJOJAptlVxEysAhyscpKQlzLHvEZ2MBClgcFhTso0ODzYAd4p+07lrTom6ntt+hpl0hmJHRiLOnUnKlfL3H7Eu0M7JicnqVAsMcANPQGsSwC78ViSQ28gPiTGMcZOXyZDmXSapi5doHPnzlAQSUoGh9ktFwdiqoMh/h0yL0cAGLPbvGR6P336NO/L3S4dx1uDeZ3Z2+3B8EsB79z2gluP7PbZC+Tbbk3rgXfbSaj3++tNAj3w7vXWo69ie15t8M42vbWY7yDmXduo7p48wC1WC9hYJdB+71aULEvHnjJ5AxPytAI/AjzIObJEY5HL/ayCal6AEb5T490CQ1K2gHkdp/rm5Mtdrr7bDVxpnVGmstnsJm2Zb2ps4DQWYwfxUTgLKU7dGppAocGMMzQcyjj+tiCTBeO0H/R3DYasslbgzwI7yuRT4K8DDHC5m7iBU5Un19dxmdXvtG0WLFUltQ1ICiNNv7dGnLYBZSuoKAqtKFjCnJOg/dpnylxS5d7GkGH3m4bERtK+U7BNx6W6Y+nYUoPQgqS2jgo0sVyc+EBcXyjjdTEkWvVnl1lpqwVGVabuObQZaPNa2MDBEtc1ZvZhfDuZbtvvEbYfgEN5L49GCVDvAd51Nbyl8hyvCIw1TnzYlEyQ210yR70C8rfjB3rNZbtGWJm5lWK7Btjf3GuAzsMWU9RhfIARl832UzgS5fg8cM1LJhPMxMgt5vg3AAowSnDBWEb8omx/lg0SsAyQfRYXDDIwEubn51nOAwNDtLJSon379rHBW1hZoT179zBLBSBhsVhk9h3qzeUWi2yQ6jhDZt8mjMh6jY4feY6WFued2I/o+05GzZYJK1zuOs4AaHfdrhNWbAZ+dwvabDduXsnfX33wrh22QtcJzOWPf+Ij9Na3vI2uXJpit9k77ryNhofG6OrVa5w9Nr+0wNlmLXiHsdSf7aP3f+B99K/e9TC9eOocHTl8iM6eepEzXLr7CW8ORaJ025vuovd/6Pvo2UOH2D1wJZ+j3MI8gzRYK3g+mU7BPMK6GvCH2ZWNAZRdgne6r9o9Ul32lE2la2izKRnYsQcCQAMoUKmWqVoFeCeG/Ms3BiXGFnQPsLXgYu93gC7OPNoEoyxC4UCIQZoQYqPV61Sp1Wgut8Cun4gJh/UlGg0zuFdv1Jn5pPtywDmIqVVqfIiAFRPum4m4uDKibevlNWZwMQtsYYGZbABYVGZgguWWcwzSonywvfnqEvPOyl3BO5RlQSVe8wBAZfqZ6Yf9Bu0BSy4SizI7rdqQmKAA0ABignmHdmnSCcQ5w1qJ+mLPqJTLFI5KDEOOiceDXhJLoK4Ag1Fz7PPLhQLVGg1x54xGW/s3EkZgrcSziJnHOojDvKvVy7S4OEsXL01sYqVK8FmTqQWJmADKhqOUGhnmduJABoA23GVT0SQNDQ9x4o7ZmWs0dfkKpbJZzl6LNZvjBLLMygxGQQ6syzEISBQMIulIghMzhKJhisbCVK9ucKxUrPdoB8AoPYgUIE/YXtBZ1tdKnLACWWcxv3Y7x7qto+iTTHaABgeHuX3pFDIhA5hOMPsO/2MvhCy4PzY2mOWWzy3T2MgeGh0d4XvkwBhga4VjCE5NT7EM5ucXGHiNRiJcBubzyPAIZyRGcpAGXKMLBXa5RnZrANFTly/QxHl1mx1kUDWZAlNPskxjDoaCfomDhz5yGIsnTpzgutlLdVG3vuWWh+pO7rnQDbyzk0n1/01rqsvucut99l1aH1uG1Qe33we7JYva/R6tdei2jvZi3m3fG707XhkJ9MC7V0bOr+u3tI1H77hxW4FTNyqYbmVvpcTaJd3W3Svz51blWOBK2+Guj2W66Ibl3iDsBmgNdruptdxxQBLwAcTpvCwIYg143KWfbX0VdGgDUAJuKOsKzykDTJ/vxpTTNtr7WywsB9jS+rnLZ5CKlUm4PyrLDuypBmdkU8Ue9UGZUNxgvAhzTMCrQFCScShbAf8q4KXxcCwrQetmQTyVjbbb9omy1LQOtk9VZha8U8VD5aFgCU6O5T4o6ZJsATqOuM8Ic0IUcVHKLAsSn+2JtJat/asMQ/2syS1arjs4YWcAT97BhoVz6s19wPIU5VBdhxXYtGxIjZFnx5uOJTwLAxaGLm8sTiw+O/7sHLDj1ILKXsocWwGbrvZ6Y9mmcLfj+vnBlBMXKATuViX1pRq4IjcJPA5vJ7Abtkpj6F5bvBRYO+60H9BML+ZgV4XSibPpBfbpdypffBbwGC5BcWbTAVQDgJ5MJCkWTbBBUWvUOUYdgtJPX7lKe/bsYenjNxhskCXGMxgZMBrAVIHRroHoAczl83nO1ji+Zz9/j+D0YG/gncx2csY4xiQMZhhNMFYVRJYMe35moERCQTrx/GEG75CBs8W4NGMC7lTeY8dj6HiAdTsfF7uIlXijG9wr9PyNgnc73uM9DtPss7quYI3vS8Xof//SL3B8qKNHj9Lp0yfp/jffQ/v2HqCp6Vk6c/YsXZ+9RrnFhRZAoc/DsP7Yxz5K9775QTpx4iQdeuYZNooB/ngtI6m+DD340HfSm9/yID31+OOcKbVYWGZW3wavx7L+WN2BDWnOKtqUbKEOC3fn40j2Zsu2xTs0gyjKtOxnHBqAsQPwCMkamMFWrhDYSQAPmZnUNfPiDQ4kJ74f4qGFw1FKpFOchAGHEuw+G41QLBql1UKR0ok49SVSFGj6qbaxQcsAaBC+olGn3OIc+TZqVF4vMaCRTNKKLYgAACAASURBVGUonkiKbDfQdjD5AEhWGbyDKyHHIeMsm0jGUGUgBesVg1rOHgZZQG54bi4vGYVtyIqd9An6AmVobDPdi/Es3EHhwsix4MJhYVM1/QxIoS4gz2kiFKyPABQxPmT/bXIyB6x5OC8CiIffsO5ibAGYwdorBwpIFOXndqAMtEFi+CGrb5hZjZgbOORE2QCCJDmU7N+JWJIqVbhbl2l1rUAnTh7lBBadeqXsj157F8ZXPJGgoeERwpwolkoUjiI23AgFfU26fPEiFZbz1JcZ5KQX6BuMR2GobTAzEsAdADm4U4OVGQ3HmKGJ+IaBcIgZ38lMmu+Zmpyk5fwSu0VjTxIADy60Fc4sjDLr1RqVEMMQ2YM5xuPNAKnBJEUClSxlBwZpaHiUMukktwdjSV25I2EByRobdf7uzJnTvPffc/e9vPclEpJtFmNFAEiiiYkJDiNx/vx5ZpmDoY6xgf0QcfKCzN4XpuVKYYUqSPqRzlAmlaGpyxN0/vwZnk/pbFaStcTjLF89DAdwp4xA1fuQtAJgKC7L2ledQtdF+V10QKsb2NXBjhW9T/VTPSDoprdoOfZ398qjeqGtk9f83MmclbJ3lwjClut+x3bv7IF3N7iP9B6/aRLogXc3TZRv3IKskeqV9GHHiv1LEGG3srdahG8UvPN6pwUo7O+WecXbjANouJvqNuzbwAaeEdCKmUx8aLoZvNPn8a9lRzG4xSeDcuE3C/zgO9ngnfTzTsZZNfJteXbDV6VAjQ8FeLQ8PG8BCDVQ8K+6IKhrBAN3HMmqyYwtLhPspoYkOFAFheXQFENflRQFmPBZXS7cwKGCAZb5qMqFglYWmHT3kZanMnGDd6osqdzbMhWDrw3egamF9slJN2QOQwRKpMZTse21/aZtUxacVdC0vgJuihKv8fEULBVQTWKrKQAnIE57LHUqeG2wzAK9yma044nlAlDQGVtwcVRZKFjoBkq9prqOeTfrTuTp5eLaBu8sOKXZClWWGDeNDQRzljK2U9C6LUPoNxgYKLdR7yxzq/aIQSKMUTu27Jjbao1UebTXBGmHnef62SrrOg51ruhYFBnIWIChRg6btVarc8DxRDIpmfB8Ps4cO3tthg3L4eFhjv2DGEf79++jYnGFs9OOjo2xEQbDB1llZ2Zm2G0M9QMTIds/RAODgxyrCkZcfmmJ9oyNc1w9GMoABBErCGXDMLHxGNsx78J05NmnKTcvbowmrKIRvQOw7IRF1wPvOobsqwne6TjVvQnjEpmM777zdvqRL/wY5XJL9Nxzz9HU1BV68G0P0P59t9HVyWt04uSLNDl1hRNWAAiyRufBgwfoU5/6ARrfe5COHHmBnnv2Gbp8cYKTGLgv4CV79h2kdz78XqpU63T8heepvLbK/6+sFAhJABhZ8gDvbKgDu052W0M2vduAd7pWKniHeWAPnbC+6hoEAA1zRUESiX3n6Ag7ffku78NcDPngshulCMC0IJiHEQrFogzMJBJxqqyuUxLJHWIJCvkRD69M60i8ARZZs0GllWVaLRWotIJkNmUKR2IMRGJdxZ6IzJ1wiwdggyvlsKAA3oH1B1dDMOoAZAEQQTIA7EkKmGGfm12c4RAAO2FFWxHofqEuyRrvDMBYs9HkRBNIVACgSUBbHx9uMGjYqHPdwDZDXXTfVfCOwy3A0dXRbXj/d/5G8h4k8+DYfZADu0yXKRiUQ0gAaEhsgIyjcFcGYAjXU96LnTiEDBBCrwigXojAhxhlZTp1GplIF804kr3D6nKdwwD6lsQ2jKdS7FKKsAnQuaChnT51isHLdCZLsUSSwygIiAgALyJx8hzmPUA8gHerxTU+SEO8NtQdew7cbJHAArHikAACehDcieEKjHHBTHlESQXoW61SZX2VQWocYkMX2G3fbp53vGNSMpmmTP8ADQ6N0EC2j4EyBfDwLw6zUC/8B53qxMnjzAS9/bY7uD6hcIjXFOxJkBNAzuvXr9PVq1fZbdYX8NPg4CDLCGx0MDIFqBXPZMSEXQfAGYtTf1+Wrl29yDHvAHIimQjAO4wnrRdqjTVHE5XowQEAQ7xTdVRtrzdQJWPA6hVuXcLqDlqmHgTbMrvpLVvpM7ZuW9ppO9nHnVVZvTx2sqT1wLudSKl3z60ugR54d6v30Gugfu2F+vXHvNuN+BUccYNc+j0r/05wfa8N0Br21lCXzVNO9uWUb+fgnVXUtEz9V8EhAX3arDsLMrjbom2woKSWp0CathFKsGVlKfBjQSZ5FlmzkDlV2GgCsoGPJ+dcatRBgQJ4x88IjYoBo4ATM0UBQzWCWInkjKw4JReFz4JI2gYLzlnQ0gIhtj8seGfbYsEYq6C05S7fQidh5R1ef5B9s11H7S/bBjd4Y9+joKnerzKAomlBUsvmUyUM9VLXWq2vlm3b5e4vO4YVRLSGMyvYZuLY+/Vvq9y5ZatJTHSsiUy8wTt3wgoAZWA1qnKq8thoItB1O2FGd+Ol+4y34F29hn5rA4JeT9l1kdmWYOw57By7JniNFXd5Wym5WlY3pVSBc8u6FDARoDm8o/yUTKd5XFbKNc6gF0vEqbS6yvOrP93XcpmF8QEGQSwaYSBufm6OXblg3CHmEwweGNZgvqRTKY5ZV67U6a677qKV1RIbbfFEnFkokAeMbcxPvBN/gw2K/gerAd+XK1UKhELkazY42ywYURLDaXOIA7CjVAZbyqtLF+8c1O0x79wi3Imxxs9sE8ZC5yWAoI98+AP0vQ+/n65cmaRnn32WQYj733w33XH7XTQ3l6MXjh2jC5fOU2F5yYn31QYm7rrrTfTZz36G0tlhevqpZ+jwoec4AUWtsTkjIwzle+9/C33b2x5icGJm6iptACSqN6hY9AbvdO1UZrhdU3c+jgREUYaWPofPupcqeNfa8+C2GgxRJCqZRwHewUUPhxNy7/Zu/LvRaey9WAuCviCFQxHOUIpEDchWDflFYjGuTwNARChEmWSa0vEkLeWWabW8Tr5QmIKxCJVWCjQzdYUKyzk5kOT9PcCACGLJAcTD/AdgA3kkYjHOUIu1BBe7oSI/K1yGy2VOeqN6ha4n80uzHVl6d9peyBhlKCCr6yq+C4eilMGBhM/PrDuAeDjAUfCu3mwnxlLwzuoPcJgVcA0ylLW3weBdgMtDwgccgAGgA5NPwjxANj5mGwKohKsw3FMRZ4/HiKPfAEAFkCh7K3QoZ5r5Nmh6epKuXZuktfVVR38UlpKjPm0SjUxP57AJrrRIGJJM0dDwMANIAIhicTC/AB6jv4KsZ+A5MCjjKWEQAlTlzLqRGLPLcECDvQ+u1eqSCjAPbsfXZmboOmJL1kXnE6+BJtU5s2yDM5ODjVmD2+xNTFiB8RyPpzhpE+L9wdUe4wzjWOsYi4hbLHRT/I9DAPTBvn37mQGO71BXZgrWGq3DJxxggZEOljmSUUBO2Dchq/5sP/e7eJsQFVfBBvZzHNjZ6St04cJ5BsTTmQwzTpUJqIlZ0M8KVqNucMedmppipp/7AEFtCquf6SGm1UUseOe2Eyx4Zw8TOtYGDzdZr3nnXhu1fl77x87X0R7zbqdrXO++148EeuDd66cvX7WWWCP19ca8241QvQxyBWMsK6ubse4G79rxuRCg2Mlih8D/PrgXbL7s+9UI8gLilL1l2VEab0RPjBXowlssoKWf7bssmKSbu7qranleYKXKBqQGnG7j0rrZ1qlcWNlAoBkHcMC/iI3Hi5gDiqhrqGV8WXlbZUHrZn9XI8wCm616OieBXuCdKv4qF1WMVF54r8SmUwA3QOxrw6ZIOzacyk+ZdrY8BX+4/exC1WZzKcCmbYGRgHdaZcsyLhWwZBk6srPAJr63MQP1WTU0dVwpeNchYxP3qRtI5gWGalnuU3UxSrZm3rXnWYDBO6vE8vN+iQlkldidK4fSOsgHzAbUHYo6XHh26jarcY3sHNc673SN6VTA2yfnHS7DzuGAjjst24KyAhiI2yyMRTBGovEYxyUCKIkRCWMNzDuw7BLItJhMMlMO5cCwWVlZZtcdXPgece5QPxjTYOJdu3aNjQ640haL6zQ+Pk6+YIDvHRkbpdzCIgN2MDzwL2IfoTwAeDBSUEdmt5CP6o0NCof8dOzwc5ywornRoA2eO53Xbtxmvdxfdj4eeuCdW/Y3A7zTOYZ+6O/P0hd/5H+hkeG9NDFxkQ4fPkzl8irdd99ddNdd99LcfI5eOHqMLl46z8lUwFyyY/3bvu0t9Jn/+dPkC0bpsW89QSeOHqVr01eZteW+oskkfcd3vZPGxvfSM08+SaVCXpjfTWJgEEY6HxRxHP8269WyoNWdbKdzWe/Tca6hCvC9MrU1u2Nr/+GHZO5Go2LUC/NulYEOWeulnjsfy7uoMYArH0AMxC6LOoy7JAWjEYomYsxMozrmapCTO6Qjccov5jmRTRNxNPuzDL5cOHea3Wcxj5FwAxIFcJfJZBkYLIOxVas58eMilE6lGVSBrJChk/UWH0CtCq83aKse8CHm2srqMjO5dnspIAtgRPtD1vo6r5XsIgpAKxSi/kyWE/HAzReMYixHuh+ry6yCd7zXgrUNEMiP/QlAno8qzSaFAkFmr9WqkvwIWWzb+67EIsZhBdbJBuKrOtl5AfAFA8iwW+GEPgDFnEq05IGxAAY1wDvMkfUyADzNhuydrAl5mXh1459xQOLj94CNjTAKWHcRGxVt4yQjjQ2qIOyCP0DpTB9hLgFcLnEsu4ocwgTkMGetVKINxDLkLOdZZt5F4jHWfk6fO0trpTVqsKyj7AIuLu5NBu+QsIITYzD43t7Hd9vHHfejDZE49WUHaGBQYt4BoNWYd6h7MtbH7ZG4iiF6/PFvcczH/fsPcuxG6G4AXcG+QzxNxIVF++A2C8AVYwP7JeYqEksAwBscGGSWIntebDRptVxmWSMpCsC7S5cu8JxKpFIt5p26yqIewnSUrM3oA+yZeN+pU6daoVB0/m8F3lld2K2nWXvl5QDv7Pok+p3Xfu49Rjf3eQ+8u6F50Hv4NSmBHnj3muy2W6vSbzTwbisgShVtq5wrsGN7zUu59gLv5D4L3nWPeWeNCfdJmr5PASCNmaEbswXv7EZuwSM1rtzgir7Xgj12M1YlVhlAFiTiv1knDbDrEz/nHAuDEYTP7LbiuBs3qMFMIZt4ACwJAVaEcYVnJHj4RitujNvdVOtgwUqtp5ut5+4rC5rhfW42lbIxFIzS/hclRdoKeW80BLjDd+r6g3fr+2Gc8Kl/OMzGjJarxoqWr+w5jYknQJ4341BBPvssysOzypTU9loGHLfTcY11A8PMt4VB5cRJREY4vaxi5qWk4TvUX8elW6lrzxkvwETYCXas8RhoyriRsdPgmHeBgDAvpXyJq7NbAxf9Jm7GNw+8c68TdsxYxdtLubUAqIx79EH3IM12LoNRAQMKSWBW19d5TsGgyPT1s5sW3JwA4AGsmJmc4iQTkOXC/AIH915bLbFxAgMHF4xoZMzTMYt3wVgB0DA4PMrjd8/evfyupeUlymYyLZcrPI97EScPRipkDAOKAXiHoRoOBejY4WcZvGM3RoddaddUMHlw7aRfe+Bdpw7xarvN2nmAObxv3176yR//ItWqTTp58jQhIHu9XqEHHriX7r3vzTQ5eZ2OHjtGV64iBhcAtvaag9hT73jHO+iTn/wElSsb9K0nnqSzp06x2y1AAffVPzpO7/iuf0Wl1TU68cJR8jUqFA6Feewt5XMMDAoTnGEDflz3G7tn7GTcud/dDbxTMMoy7xxeIc9zgHcMMtXAUpP4YBoL7KWsbTvTKH0cr4szSofCFIpHKZ5MUxjAfyrJ4F0oAPdXYrdZqtSpsgrQpUZ18lF6aJDi8QidefEEzUxP8jyuVNd4PwSAhbhfACngMsrgXb1B4XCI496BfcchNziDrITYADNypSBZZQGMYQzkl/JUqa87qb121ir32INcVS9CP0CXgHslXPsBVkFPiQFwq9TYFZT7it0qJfGEZs9l4A8uw/U6RQCwcXIKSVqBf8FPx3+IFQjwDoCeL+CjMrIWQ+fBAVqtxmsjmGyIFQdQEi7KeIeoShI/lxNfYB/l5E0C8Open8svsGs5mKura8UtEz7outjeRVC+M/L8QYrGEpxcIYX+jkR5vVY9IYEYcMhUHgpTsVDgmHfoTzDbmE0JBl1ZYuGh/f0D/TxuUtkMLRWW6dKFS1RaKXEcOZSL9RzzFQxLAL0VJ2nFTQPvkOyEx12WXWeT8Rhlsxk+TALYhmyy6XiG9dNgKEDJZJwee+wxisWTNDIyTn19aXF15uy+YOqW6cKFCxz+ASAd63VwdUbSFSeeK1xns5ksyw6qCMZurYGYiEF2M782eYkzXYN5F0+mKB6T+IlwtYWLrrp0AwDGHq3JngAaYo3EYZvqtnYv7NSrJByNHfdukM+GbLHgnY4p1SW6zTA3GOi+z+1N4lXOztfTHni3u5Wud/frQQI98O710Iu3SBu8DEyl4N/sKrIJ7tqAHESn41V6Ur7VJrNV3XZj1Gh9NtXLqatlbLnfaTdP96bFbDA+VW+DJHbjtWXppmoNe2XR6W/2VE2fVRDEMs4s6ORmslkwUDdqy9bjujr9o8/CKFeXFA3wrTHXON6JX8AWVmmRwc4E4lewTg0n9CsUW4BG+FcBIAssudlvCtQpOKaGkXWTUfBMFXHbBtsvbvDLDeC5lRsF3tQtRftAYg1KL2h93ECagp4KdKkypYaj9hmAE1XqVaHWe/GvsiHbfS5ZulCOMv0YCET8KBNDUO+3LDt9dzsotyiEfA8DktKotlxYlXQNe3GzVzDStscNXElMk87nxWW27YquY64Ncso7tSyRuZx2y+XNoPJeDwQctgw2BYs672+HDnCvB1ahteuXHVfC+GnX2a4lCnDK+yTJS8fFzzlu5Q7AoDJVZRlltGNNgj0RZ7dUsDrgkpbty7CRCpcfjMeRkVFar6w74FqWVldLYszGE8KmWFvjWHiLi4sczwf/w7VqdHRUmDHFEo2N7+MxHgyHGcCDi9To8AizBTSLrbrNciD39XVmK4BZAPZftVanaDhIzz/7NBWQQMDJ/GfHsfZ9d/B3cy+5+3k3xsJWIKn3+Lm1v93NPufVEq+935MrizV9UwHOPGwikzNROByg++6/l37o0S9yJtkjR47Q9PQUg1MPPHA/7d23lyanrtG5cxM0ceECu7YC7BDWf5ON/4e/92F633s/TGvr6/TUU0/Riy++SNeuTVOjjiQz7Qv1vustD9LBAwfo0rnzdPXKRQ5jkEz3cTy3UqHAmVHt+qNru84jDU+w2x7W/dXOUf1OD2R0T7CHcWgn3IoBoqFeeD/ADl7RtogT5dlHO44rJa1j108wkUJhjlcHt85Upo+SmQz5IxHOQBsNBigaClNlrUyJUJRqxTJV6w2KDGY4Q/WJ40dpdmqSapV1qtUrvIaDOQbwDi6amP+crMbZgxBjLp3qE7C/5hzwOazy+TySlSCeKxJGrNEqEmGYw6Pd9Inug7zumGRLkC/q1d8/wIxMsMzQPgUyUF/0D9YyJOUB6BsgH/cJ4vbq3os1TfuR+7wpDMIwgDhmGNdZrnCTRXIPuAbjqnPcuJJk5k7FKRKNSPIOB+TEPfE4+iJAkViC3TrtXoPnCoUlKpWQ+GKJSqtFyTzfMUFF39oudpiO/XgsyQc96PsgQLxqlUJRtD/NsfGq62ucJRaZVvsyA5IxHIkmII9qnRmBkCWYbtF4lEb2j9P5cxfowvkLDGJCDgDsIMNqdY3q1Soz7wD4eukCu+lnM/v5wAruqYjhB/YnGJ6D/YOU6cvQ6MgYx4CF7l2r1xiwPHLkEAOjAwODfHCF/xEmAm1eXS/SlSuXKZdfpFxunkIhZBuGi6u44aLvAephbmO/k0NpYvdrALDQgS9fPk9T1yYpEonxfMCYx3jE8+qO3dr3kAU5FmXXXPTniydP8D7sXt+s94WM607wzq4bVq/XcnQsWSawfYfokHJg2qqbc1BtP7ufUd0T39vxqp/VbtDP3de3GwPvPA/yuqylO01Y4b0O70bffGkjuvfUG0cCPfDujdPXL3tLvZTDNyJ4Zzcb/VuVclaAHQPdvTmqwmhPpeyplz7rtYnZzU+VUGuw23daQEruldNaW0eti75LNyN7n4IJ6lLptQHrd/p+fTefPLvYZApCWZBN26wgEN6l4Iy+Vzd56z6oYJTK3wKYCkK5AUh8r2VZGWqdbb9oGcqQ0PapQqJAm7bftlu/U1crVei1bWoMKhPOytW2XcE4dsvBqbxxf1XQyrr/aJ2sQWhlZxMFaFt5HMBdxwXwoU76rI7R1lh3sn+pfEUm3VwgOpU+r0VKyvHONqsx7/Td1sjdCsiR33ajTEm2XlxqtFk3zXa9BVCza6HOGQt+8vudOWfnmIJ3m5VjNa5UjjAX2jEhtZ+AT9ox6K6LzgOMFyj9dRgOwSCz5rBWrxaRYKKf2yrshw0aGhFwDmAFMucBdIP7Fy6AfDAsFHSD+yyMRRi04hZbIX8gTPv27+N7U319HLScE9M4wbchH4B+eA4Xxiw+s9EL9yJk4Az46dDTT9DKEmJleWeVda8/WwIZHgPtVgLv/vRP/5Q+9KEP0Q/+4A/SN7/5zVdg724nNcLLfvRHv0gHDx6k3/iNf9vql60q4QkMOQ/AqMT15gfeIvvMpoI4+Cf5fCH6xV/6eQqHg3To0DP0/vf+a47ZdebMGQbxMC6+7a0PsIv29LXrND09QydffJFduDGeNGRHtj9FH/7wh+ltb/suBpjhcguXMgYAG23mHeqCcfsd7/5eBoVOHz9OpeIykb9Jqb4sG+5LuUUOTO+Ol6nPYsxg3Xwpl+4xupZawMgmwvDSGWDQa6ZbrMMAsKyR7lUfzz7aLXjXyngLtlycdZl4OkV92SzHwAuEwhTwEce9Q/KBRFjAu0qlRuFMmmLJGE2cP0O5+TmOfwc2JaoAQCSFOHlpJDEQ5p3Kh8E7B8gAkMVr/AZiotUpV8gzaAd29Xp5nSrlNWqYrNO76Rd9X+tAseWOu9FKNAAXSoAoyJijY0D3WN4fwDheLzN4h3GO7ziRQ7PJDDvs6Vh7hUUoazn6UnUBlI84odyXzIYOMwMRIPL84iLPjVQ67cQNJSqVJJYdZwD349gM8YPrPK7xHb+nVud4pNVamUqlFVrMzRPci9sgpxzg2QPS7eSGBBzsPg1wLptlsBvAHZJwoCAkewEjFPH8+geGKehkYkUCiyaSkTSIWYlI3ZpMJ6lvsJ/8oSBduHiRrs9cpzDiFG9s8LjGGEFWYbDwkBjiZoJ3nJgjmeTMuWC3AbQbyA7Q2Og49WcHKBaNM2CNJBqQF7LNYm/q68sy0Ie+AECJzl7Mz9Ply5eoXF5jGcPdvlrbYJdrsMrRH2DG4VALrHc+0AoiVESN3cUR8+/0mRM0OzvDsQYx5jF28D4AwxhLOjYleY2sXwhHEfD76Py5sxyuwn1t0jvMIajV81UPUX3F6g4Yj3rg7tYpUIZ4k7ivts7n3lvdn71sBy92XjdQbDvQ2a1P6WfWlbrU3OtdPfBuu5Wh9/srJYEeePdKSfoN8B4v5fCNBN65NzXtcmXcqXyUSaW/6/cKgrg3LWWDafleG50ForzqgWfabC8BQvS98pu4fLhZeW6DQO/Bv262mQXMUL41LhTcskCVAl9uYEvfYSn6Vjb43gb5VtBOn7MndnaTVvAK36mMVWGxsnHfp8qPyr1Tbm32k9bX7XKgz+k4sGCXBf30vfZ3HSvKxFDFSgP9o/4KYiqYqsAU7lUGnv5tmXK2zbZN1pi0bC/3uFM5tr5XQMoB76zS2B0o2wx2ueeF9JU3eGdjbNpxY9cinRveSuxO46qIIaXylrHfBpHay7sw79zy1HGmwJozAT2ZMlZB1Lrb8uQ7Ae+sos0KrDnxtmCA3qdzFjGTJLZcgONIgYEH0A4MB7CVOPFEKESFlQJnjgW7AOCaxt5Zyi+x0QJDG8YI7lEAAYbKjBPzDln01terNL53D7t1ra6t0ej4GM3PzjG4hzriXTbmHYwcjGnIG883YBxQk5578nGOR8ZAiiNwq2C7x+fNAu++/vX/Qe9973taXYy6zc3N0e/93u/x/3aNuVnb/MsF3qHcz3/+8/SXf/mX9MM//MOt6v7gDz5KX/3qH9F/+29/Sz/yI/8r/ff//g/00EPfTl/84o/S1772/27bLK+9X/toJ+Ad+hSxXJ9/4RC7o/3t3/4/VKv4aHLyCmdtnJqa5H6/7757mL2Vzy/T3MIiHT9+gkpIKuEw72AQD48M0COPfIzuvvsBZrocO3aMXcoA3jU567Tsffgf4/md7/sgzUxN09kXT1K9VmH238DQMKVSGZq/PkNrawKQWLYl1kXd35Qltq2QXDfg/crmxZjSuYnbbJIl9/jS53Q9UgBRAaBu9fDso12CdwA7dH0D+wr1RLKKvv4s+QJBPggIwX3UyaCeiMSpsVZlF1NfOEz+cJBm56/Rcj5Hy7lFjnmHC/qHxL3LUKUMwAZupMJ2TiQFvIOraqMqLHssAADv8itLzAqG2zBAvEq1zMzJl3Lp/mHZcfo33GaRZRV9Ho/Fge+yroTPABoxBrBu4bABLLQmDicwxpBVFImyggFxsQTg4sQrk6zoPgbvdF8JBcOOO2WNkASD18J6jVaWl2gxl2c5ASwDyBn0I9zAGrPCBFTEQYccqum+z3UKhhnkQ9IKJH1YLixTPr9Ia+WSk/xHDrG89veuY4m9I8AS9zETEyAWXE/h0otxCRd0BbWHR0b5e9Zr6g3aAFiFuM2NDSqvSoiGcDxKw3tGabWyTsePHadqBa6ycnCIOgO8Q9xnTlbUOnh7Kb1sn5HEHAAgOePswBClwbDMDtAosuwm+xi8QzIVsOwXc4t08eIEDSMz7cBw69CKQdJggBbzc3Tq1EmW5UpxmdmOjQ2w22N80g+JMgAAIABJREFU6IVDLoxVJO/gJBSRmLDm6kjkgX5u0AtHn6P5hTn+TbL8RnmfxBjBeNM5z7qk838wHOLDLbD+Ll682JG0yd2n7nWs295l9Q3cw27PHD7AcaF2HTwqeKfPqQ7arXz3vq36kd7fbSz2wLsbHfO9518vEuiBd6+XnrwF2uGlHL7RwDs1DGx3uME7qxzazU5BG/cGpSdeXvJ1G/X62bLXUJ4aAwoeqOto+3lJgKBgkm6mbiDRAlAKDuBedTNVAAvfiQtnG+RT0E1ZYrZdClJpHVSZVWDKbur2OwAH1ohRsAnvsuChlq/ttqw365aKNuE3rbu6Clj5efUtvlNZaR3cCpCCetpuPYFXgNQCsChDFXBbnrLslCWnSo4Cf/gdz0m2OmmL9o19RgFOtEvrAwVR+88CkW4w0bZTY01pPdhQ8YnbZ+flxXJru82qbJQZpuOv3b7NbrPictt+ixrk+owFrLQ8C57t7gRfFGeVqYz9rcE7C6xpLa3sWCKOe5ZdN7aKx9YG12E8yWm3LYMct1ltp/aDfrZrCGSOjIFNjutUIxgBI0PD7AqLYONg4+F984sLnHACZSwuLLDrK8A7GFYA7WZnZ3m+gCEgce7E3Qusp3gCBvkg1TcanMgCYCDiRCEIucoThi/GHoxbdf9Defx/JMLG4Ua9RiePHqHlxXlmQbzS4N0999xNjz76eTp8+Ah94hMfo1/6pV/i+n/605/mTKhu4+NGt+OXE7wDaIfEIT/zMz9Df/7nf85VdYN3u63/jYF3Mrf9foDjTY5r9+lPf4pmZ5bo/PmzXFcYprFYhMb3jLGbNhC2/FKBjhx5noorkslSWLgbdPsd++njH/8k7d17OyHG1PHjx/n/mZlrDN5pXdV97R3v/l46deIkXbkwQTx//D4aGd9DiUSK5q7PcLwxGO/WoFTgBu+9EeYdZw111noL3rkP+NzzXN+vddIDvi0B6xsKCi8jQvZByWoQjyflAADZqlOSrRprUjwRE6Z2KETZdIYa5RrVyzVqbDSp3KjQcnGZWXfFAmIVVjiMAfoOAAbWk3q13jqQghw48U1aMm+CIQl2MoN3Gw0qlApULK5w0gSAd1VkJL0B8M7u2ZCx7p1YJyVxQYii4ShFw2EnAZXE19U1DIcNHP+V2+TjRBXQUSp1ycCO8nRt8/mQdEIYcrgXfQjQBnJEAgQ8w8y7Ro2KxWXK5ZY51mc/QKY03FOFmYby0e+pVJqz2arOhfGE33RvxbqO/RrPlEpFyi8jBl6J97Hd7YWdey7GA7c1GGIW29DwCIWRSKHW4IzlY+N7hG2NGMSI7UZ+yqazVCmt03oJYRjKDG4m+lOUGsjQ9ZkZmjh3jsDSE8Bogw+VMAfhwvpS67ppTWOWoI8PpvocV9mhgUEaGhyivjQyz2aYDSourz5eP8AEHhvbQwP9w9wHqJ/25+r6Ch07fpQB6dLqCs3NzXJsSCSCAltY496payvYd3DBBusUST2wBx869BSz9hS8A2sP79EkKKqXKnOe52QkzElF5mavM8PYHrjrWHDr83oQoTpKhw7heAfZPQ3jxurrbt3Gy23WHnZY0M/qynbf2A7Q677H9txmd7tf9+5/7UugB9699vvwlmlBD7zrVGo6DHLnpMoNrrk3V/cm6mUcWIBN36EAj/vU2G6aXmyz9ibcZgG466DvUBAHz1gQD7/js2W8qTIKpUN/U9DOMtl0I8d3CqxZw0XlpaCJlZf9WyWvZSjIpYaR1le/V6aDgnL6vNZNXSShnKl7rx3fWp5boXArKao4q0KlfWfbpe9WuVsgTt+jIJztQwHphLmm7Wor7lByBeKw9yg4ZoE97VcAKBwonA1hgZD0X30v7tWxpr9rv/P3rFw78RnZFWer+HKb48O5F7OtnpcEDe132DqrPFCeHZcqYzF6vQBB7+UUDDV1U24zXLq78lrZ2RLV2OZ2uWLEwGrTvlKwzYLRbCA5SVk4bp/DTFGjn+eyycRnATwLWiq4BmMKsXaS6TQb2gh6jdhT+/buZdADv4+MjnD2R7jBApyDMQiAbWhwkPI5BOWWrIO5xUVh64XDNDMzQ7fddhuPJQSf7+8fYvZcEu51fX00tzBPMJIUeAezCswEHZuQLz5zvyE7I4zCaJjOnDjKge7ZjdERqlvht5+3BDI8urnb/WDeKXj3zW/+CwNM/+k//Uf6gR/4AfqJn/gJ+uu//mt65JFH6Fd+5Vfo/vvv55IRY+0Xf/EX6Z/+6Z/48w/90A/Rr/3ar9HY2Bi7ToEhcdddd7Wed/9++fJlGhkZabnN/v7v/z7/DRYG5Pb1r3+dPvOZzzBj8Rvf+AYdOHCAXZsfeughlts///M/t363TQUoiHLQN6dPn6b3vOc9XIYbvHO3+bOf/Qx95Stfpje96U3cT0ePHqOf+7mfo8ce+xbt3buX/uiP/i96//vfz2AO3Kq/+tV/T7/+G/9WZOFym/29//Pf0ec+99lWW1D/z33uc7RaKtOJk0fZWP4v/+Uv6PzZq8wQAnvuwoUJSiYTNDo2zOAdAufn80v03KHDtLyUdw5OACI06YG33Ecf/egjNDi4h93Inn/+eWbe5RYXOEO0rhOYzxint939Zjrxwgs0e20avCUG7waGRymV7mO32aU8ypdMrnrdDPDOgkNu5p2uH9ZItuCergW6n+ia9HKDdwJmSZIpgHcax7avL8NZocGAjMQQ+y7ATLw943uoWW3Q+soaA1qF9RKV1osM2KyvlmhtdaXFmgRDDLHlcCSBGIZ6kAfwLpFMUSyeYEYbAA/RL+q0VFzm8QtAn5llnL1295lmrbx1/9X3MzsLCSciEUrE4sI2dDKQ4l5N2oDfI9EYjxKEFWCAxR9ghuCGX9ZJPIu5h0MOavgYEMScUWAH7pNYd5HoAOAkM+XrVSoU8rSwmKdAMEKjo+PsdgkZwvUUYBzqgTIEDO5MRlCprDF7FH0jugxipDX4IGV+YbaVhdZ75+vyrcls4WgKThgIP/d7ZmCQMv2D3Gc+xNFFjOJGnXwAGSNx2rd3P/mbPlpfKTI4HgwHqe5vUCQRYWbj8aPHeN4Ji7DGzDvs1zfbbRb6A/Y+xLzLZvtpZHCYRoZHeU3rS2UYUEYfgUIJ9u+lSxdp3779NDa6l0FlyBP9zgdRvgYdP3GM1tZK7Dp7ffYag63od+x76Gf0Dw4jAKQyexJgZihCwUCIk5Y8d+gpyuUWmAmP3zEfmIEejbZAXmXrgj2PeQDwLhT0Uz6Xo5MnT7biRXrppqIHeB8a6v1uYE4PcvWAwGttEl2s87KurG692Gud8gLvtET9zXt964F3u5q7vZtfFxLogXevi268NRrRDbyzrm1aU+97u7ej4342ej34KWyMd17dElZsftojALwrdtVupOwGP3RDVHBFN2BrzFvwRjdSBbVs++3m6rWZ2Xcp0Kbgi7pNKvDTBpMkkL0Feqzxr4aGGhD6m22ne4NGGyzopFlTLXBl29UBAgFYcIAplAN5qZIqiruAU+K2UuXTS5w6I9izMPEkMYEChha8sP2oQJW6pSo4pZ8tQ8/2CWTlZuzZvtTn1QCw4KTGpNH2eYGeOk7UkLCApwKSqA8UW8hA36fsE8jKstlUhgoiqgy3GtO2PTpOtB46DpwcECbAd2fQ9O3AOz2xdY8nK38ZI93i0+lvCjbChmgnltD3W0CyDYDuNOYdQDORMYx4GI3uGCvtedAGFO13iP/UUpzRGo4j6IABTpwgLwWXy2BGkeOuwokqNLOsliNgOuoHtz976XN2Xuu9ONVfWy8D3aU0AodHo8yo0+DYAOwg1bHxcVouID5VjQGXyauTbIygbjBEwAyATMvldXZxAwiIpCdgYMBIgRvcHW96E62urTOAV6sJsxUglMZ74nHZlODeCGY+ODzEzRAPYT/1pZJ08oXDNDszzVkHLfDp1d6WIWJ+ZAk6cnTzQrvHsmmSAFn30KOPPsrx5z7+8Y/Tb/3Wb3HbPvWpT/G6+bWvfY3l8ZWvfIXf+Lu/+7sMeH7sYx9j+fzN3/wNf//rv/7rLN+f//mfZzD0x3/8x2liYoJ/hzy+/OUv0549e/h39B2AtgcffJB++Zd/mf7xH/+RfvZnf5Z+8id/kn7sx36M/viP/5h+4Rd+gcG7hx9+mP7+7/+e3Xjx+/d93/fRr/7qr9Lv/M7vdIwHgHcAHf/hH/6B2/Fnf/ZnDCBuBd6hgP/8n/+cCoUV+qmf+im644476Fd+5f+gixcv0fd8z8P0X//r/00f+tAH6U/+5D/Q3/3d39Hv/u7v0Ld/+7fTl7/8FfqjP/oqnXTAuwceeAt96Uv/G4OA//hP/0Q/93O/QD/xEz9OP/ajX+Rn/82/+UU6c+Ysj61//9U/ocXFPF2+fIFmr1/ncQZ2ycDgAI2OjnEm5MWFHD3+xJO0XICRL9lmMV2+4x3fTu//wAco1ddPC7OL9PTTTzOAuLJS4DnHLo8wemNRuu/tb6PBvkE6evgwLc7PSuw9f4D6B4doaGSEcvPzlMst8ni24B36HPuMMpl2oxvovRa8s/GkpB3tGJe6h2hsNX1edQiMk/aBwkupyfbPsMbl6F2Id4akMZFwjAIhsPWDlEr0MagGF89IIgoBs8vf/v0HOENtcXmFqmtlKqwWaGWtyIAJwL6l+VkGOpA9FvG/4Dob8gVazDsFLpAVlMGPgCSMwHaANq+uI77YIieqKFfXeV1FWTd6Qea6x3NfkJ9BJQXIwP5DfTDgJKEJMoYGGOjhtR1x6CJRTkbB+3WzwSEAsL5xiBK/n1aLq8yAQ3uYwehH5tkkZ6HnpDwokxP2lKkIJtc8QB0w28acbKV1XnexbuDCu+CyrOMCv7FuEAxQaVUSXgDA07YBeALLK5ebo/XymmShdQlOdYCdy9OJnYykJZEYZQcGqH9wnNsLNhoAPIDww/3DFA/HKY6sq/UNKoDJHfSRL+KneF+K5hfn6cLZc1SGS7STsZcTRMH1FoeDu3T39q5/O2Ys2OCDQ6M0MjzCbrN79+7jhBWxqACiuPPsmbO0MD9Ho8NjNDQ4zCA1co40/U1KphLM4jtx4iiVyyXOGLy4mKPGRo37HK63AOMA+GF/xIEE5gc+B/whGc/1Oh079gItLMwzw1Oy1ILdGqeYk3VWMz3rQRf6MsKxFIO8vr3wwgut8BVWz/YCv6ztoLqJznFZ69CXos+pB4pbT2vL1cOi8jLRdP919Z+tn5dt6LZzOj/vVI/bPhN9R7k3ZYx1aCfbJoTZ+Tzr3flGl0APvHujj4Cb2P5XArzTzcUzzKiHu4S6ptlmehpqrJhuPj3ybtP2QnODd1Yhx9+qkHcs7VBMOLaOXLppuplQ221u+rsFvxTEQ7l6kqasLnFbEVaP241H66q/K0NAy9N3WeBNQUh3mxVsU1dLbaMFqrTtarzoZ22LBrLG7+qyIG2SGDMKvkHxwDOol2UvaSBwd721rm0wszOmn9ZVlRcF7mzfuEeFKgIW5LN9q3VxK0T4rOUqeIfnIDdVzK2rlgQ+Drb6VWWjbbJyxm8qf5WP7Vvtb8u007pYAIhlzQy9dmZUC5C6FUNv8E1iztg+1zGpY+ilAG0wjrQfte22/9rf7UzpY/n4IwSbUcY/wLtOM6c9J9sx71prACvBklDE9r8PKIIr05q7XLlBsupag177yQJ+YFzAePa6bN/o3IXxgBhNpbU1NvIy2SwzAcAMUyYcACh129FMeRiDiNsDkAWGI7I9457CygoH9UbcKoAtzJhJJCi3kKP9Bw8yKFKp1phFA+ALvwNkxrO4H5lu4S4Wi8fBH2QZw2iHwYKYd0cPP0vLuQXOQtjtUGaTQWKE0fGbh5C8AbwNZrm9973v7XgCzMQvfelLDLqBcQdQ67d/+7fpN3/zN/k+sO4AwP3hH/4hf/7pn/5p+oM/+AMG4XApiAbw7s4779z0/F/8xV/Q+973PgbvYHQDMHvyySdpenqa2XJ/9Vd/xS5SH/zgB1vMu4985CN0/vx5ZrF99atf/f/Ze9Mg2bKrPHTlPNeQNd556EGAhicGIQUtWWpjJAyWhJGZhJjCEug9vz/AsyOAMI9Bwn/Ahh8YrGdbKHjCDP6D//iFBQg09aju2923b9+p71DzPGVl5VA5vPjWPl+eladO3pt163aru5UZUVFVmSf32Wfvtdde69vfWkv+/M//XH7hF36hq9+8L/r78Y9/XO/9yU9+UkPubM47y7xD8YePf/xfyr/9t7+ujDq8fvu3f0ve+c53Kmj5q7/6KxqW+sEPflg/e9e73il/9mefV3bh933fB7rAu+96x3fJA+cfkK989avuWR59VD73uT+RS5delA996Afl+vUb6qz+0X/8jOqpZy88I7MzM1LeLenuPFIsqmxOTR3TAihfe+xxZefZ5Pv/+HvfJ+9+z3skmkjJ+vKGjtvll15U9hEaiWlh2qikC3l5x6P/SKTSlAtff1q211GpEQstJiNjDiTcWFuVtbVVj/Hjr3mASvhhyGToorvLmwTvcBn3VasLg3oxCND1Av8OD7h0d9Q6/fYTAEm6r0aiEo0h5DOhbCNpxxTkALgFllg8lVAgCteOFse0Uiwqz+7vVaVc25Vqsy7pbEHX9tzN61LaRc5C7G1xbScJcNBjf0NHEKCALgFA5UBCD7iq12VpFQUYtqSuxS+ODtxRt3YBeG0H1uEH+g+HDugbxkqrynp7NsYIFVXx9FqgAgU8kBsuijQiSWXmIbwUDGXkf4OMA8zh3g5A1OUPgz0W1XHAc+3sbsvq6oYyTsfGJrTAAVjWkFeEW7KCaAoFMhLJTuisgszplDL5kMYA91JALxpTHVqtlmVjc022ttaVuYjCH0d9WdsXayRbQJXhMffMSBMhEQUfC7mC5FIZadabGiILYD2eTkputCDReFSuoMjMzKw09pEDEfPNkFmX2/V+vdBfjMnY2LSmdhgdKSoL7/jxk/o32Og4Z7ty5YpU9vZkbKQoyIGYSCUkkUlJpV7RA6ehXEFmZm9IeQ9s0oZsb+/KbnlLi06gGAaKXACMw3OAJQ0gdWJiUhr7TcegrNaUYby4tCCJRFzlK5vLHyhYEU+4HIl4YX61KEoKzPmS6mHMMW2NMNv6oG3mfALaF/78OZsDn8HetNEjwbGnfYL3fVvo4ByFgYj4TtBnONh+d1sD8O5+Sf+gndfrCAzAu9frzL0G+x0GKjmGXNipTG+uQ9ijWYOAydoPXNcDvAteF35nv3qjvT78me4++MHv2Y2RfwfBNW5g3JiwaQbz3VlQKwiW2HuGOfpBo94a6QBRCAzZzdQHw/zwS7txEmyxuc/4HsNNLSCDti3LDf9boIgjS3CTz8j8bwQeCYg5IMKBdgxhwN8wjMi6s0AbE0wHWW9ol+BlMDGvBa144tk9du602RpAZEkQGLPhsxZUtE6bzd1nQUcaRFZe6Mi5OXUn7NaRwN8WULXAH+/JseCckB1I4MvKF69hu5QRhmla4yv4ffdZeM46gnccT8qKZSM6+egPaHOgrV/5jDJvAVz2vd820UY8lhaJuNBulyOof/BO9R/yRHUBdXBi/MIxbI/9tEawO6jwWQIc6+C1Ou4esGhBPa4xt1ZcknW3jtoaGrjfbOragSNw7NhxL9y1IuPj49pngHkA6ko7OxrKBCBO8/a028rYw+eoKgjADaf/DHlFaBgTc6P94ydPSU2rSLpQIvQDwJSObzwuqCqJghYA87zhUpDFsVka8uyTj8v25ro6c5pXKuT1SoF3lnkHMAsMOYRW/dzP/ZzmvfvgBz+oYBjYb3j9yI/8iPzxH/+xglt4ge0GoA4htnhZ8O69732vsuAAov3VX/1V53NWm0W11E9/+tMaBgvmI9fK3/7t3yrAB+YdwnEZsgvw7g//8A/lL//yL7VP9mXviznBdajm+l/+y3+VP/iD3+8UrLDgHZ7vB37gn8rP/uzPyRe+8Ddd7SH89fd//z/IZz/7J/Kv//W/6Xz21FNP6hyDbWeZd/lCQT71qd+Wn/zoT3Q9yxe/+EX50R/9F8q8A4v6P//nP5HGfkOeeuoJuXb1iuyWSpJKJpTJgzEAMwZhs489hgTvS9Jo+oUo/vkPf0j+t7e/XWr7TVlbXpcvf+krcv36VVfZFHqkDXlLyPDEuLzzve+RlZlFeemF56W8s6X9R3kUJLCfmp6W7c0NDQNG3jErW3g2ADgAt++1YIU9wAsCc2H7i9Wxdk+wLOVuHRO6RELftLaBvbfVQ1oMRwsVgCmW1ZDCnV2s/ZQUciNSLI5JFSGxWJ+RqBbCAfgwdey4tPabsrW8Lo02ClfEJKO5xIbk5SsXZXtnswPepVMA73Do5sCEQiGv4w7QC7IDcArjplVLRaRSrcrSypLs7pU8Gbg/oA73bYYFI70AQDHqLezVABMx9sw5pyknGk091ML3sgiTxV4EpnQMDMWYsu9wYJJEftmGYyDjBX2K76NAAvQy5EFZyd6hJJ4PTK5UOiuZbF77gbHAC/lJAc7FASp64b3U+RirdBasvqgemECWXfEDHH4ihBzgX03Zpesbq1KpORahm3cnKoep5BkmXFqQIomiEOMyfewU6lTIfmtfD4oAAKPPyXjSFSOJR6UwXJBMLqsMtJdevKiAGVjdGjLrAZb3E7xDnzFOo8Up1aMoXOFyzQ3L6HBREBKez+b0MAK7zjAqH6MKbTyq/azt13UPdAUqkO9uW4tslEp7slPa0GcEy3pkxOW9g2zgeugvHBDslSt6AAbQF3nyULEW40DwjiG3LsICVX4TyvLkfq5h3Omk5nzEgQ5kyeoqa19znds1ziiKgz6Km80geMf7Otlwh2xBO472sGUrW9kI2k8D8K5/XT24cjACqp+7YgEGYzIYgSOMgAWP/GYG4B0NYAu8cQO0G2YYeBfMQcZxtYCYBY34uZ0LC2BYI93vlwvLozNhQSK78ROAIjjDkFh7mmaf0RqQbD94Lf4ncGb7hvc1DNDkdWN/Ca6pEa9ggAME0Q5DXWD8o38weAgEBQ0Xa7RYJ4UAXXA++Pw0Wjg2GlZh8rvhbzh0dACCYAvnPgiCEjyjM8b7cezwPcs8dEaTb2DRYAr2nzJhx5qnqOg7gUbe16oAtsW5sCxCBU31NNwvUGFBI/THB+HC8pJ0M+8oVxb8I0DVf3461yaBR84L5aMbKO4PEFRwKZbWcB2X+wqVZsPBOwBTlA9fphx4xzXruUSdxOrsq50nK49a/hI8CxNKzuewekDlxDAhrS6gjsB7dEDhJFaqNSmMDCsrBE4oWDXnz7tE/2CUnD59Wh0NyDNDfjAe2UxGnQSwKeCQwCnMZjMa7gWGHoA/yFWtWtUE36XdXSmOjUtxfFzDIQHwwZlkjjQUxADzAE4uqt0i157mYGw0pFKpSTwWkasvviAbK8tSq1VedeadBe8whsj39mu/9mvymc98RpmGQfDuox/9qIa1IowUr6OAdwiJRXGJv/7rv9a8edPT08q8u3z58pHAOwCJYOgh395f/MVfykc+8sP3Dby7cOFZ1clB8O43fvM35P/65V+Sv/4f/0M+9alPy/TUtHzuc5+Vq1evya/8yr+R//k//z9dv3/4h/9JVldW5cknH5e52VlNAj+Uz2vVyvHxCTl//gGV1y9/+SsyvzivzjJe0Pc/+mMfkXPnz0u90ZLFuSV5/PEn5Patm7K/X+1UaU5ls3L8zBl527e/XV567qIWq6hXym7teuAdwmbLyAuG/I/IpWbWPNYC7nU/wDvuQ7b94D7dpQ+8hW11HHVOUC/1Y85xzw6Cg7xn50AFezF0kZcDDiGuqFgaiyZlevK45g9cX12WzfV1Zd5FkFoikZSTZ8/KsYlpufzci7K8tijJXEayhWFlIV2/fFF2Spsecz4qyURaixqAWYd+IcRc2WPIN5d34B3AMeTEw+YH8G5uYU6qtT1p6MHFveW7C44T7q2MJq9IUSziwqShk/A++gTdxQMwXA99p6Biq6XXoRo3yNUKGGM8UMwjm1PGIfQmim8ouOYVrIC+RVVYprzA+2BRoW0AM9CXzbboWKRSSUnFHJgImwD3xt+glrIyKfcLgHcYK+zF0M2ULaQb4cEnin6A/by9u9HJe0uZAsAX3Jt6yVW43EJkYKjg+Qty6vQ5yY3kde/BvgjW795eRVl4E8VxraOOUN+mtOTWzE25eumSpkYBq9yFRGNQ78882z2yMFR0IfnjqCRbcGGtaRRcGpVCLq95TIeHhmRsDLn8svo5rlOgGnK4eFuBu83NVQWwG42mskqxZnAd2oE8Q2Ywz8gNC+Zdvbavj4QiKJubG3Lx4vO6j0LHoBAMgD/qGxcG7are095ToDiXURD2xo0bcvv27QMsf2uX2bkL2rjUBb4P4IBkkgisLWrtHB6Y2vZC6uP0lKMBeNePph5cMxgBfwQG4N1AGu7bCLwWwbteuZGC7DsXXnt0hqA1BoIGtwXqgn9b44gbLU+8rOPN68LAu7B7W8CKG3IQNHLz5lUM8xLiszKpb8C5sFoywgiGBME4K0wE05ggnwnqbT62YLgtvm+fzRoIDJPFPQk+4W8YdugP++ROsx0bz4I2lE86S8Hx4Oc0ityzOGabBSU5ppwX3oPfD+s/jR60yL5b0JJjRUPJGlG8Hxl7vC8MKoRXEMTEdzHWbkwck8oCoDbkGf2wcsW+8B7sL6/B+zbc1o1hS2JRByr1Mu59WQsDynygrRvY6pYBtB9MGN9baTnmXdBYtXLqy1Sf4J2GMKWkLS5sxxma3c6Dr/tctb/utehyJtm1qDLWduG31gnnWFonyFWV7dZNvMcBo9xjH3cb0f53Oa/qiKYzyr4A8w5MA+SrA9sJzufY+Hgnnx2ch+XlZY8JU9DqsnBi4LCAOXfy1CkF8sCMyOZzGlILuQOohzUP5sEpgIDbOxo+hQp86D++wyTuCiLv7+vc7Tf2ZXJ6SocQIWZwghA2i2q1dNQbAAAgAElEQVSz6ytLLjS4h2dgdZuOqxGUrs9CBOhOYbN3Au/gVN8pbBbr5hd/8Rc1/xzDag8TNgsgkCw85NxDYYjPfe5zWnDiKMw7gHcomgGGHgBbOP1/+qf/r3ziEz/v5flzFXbDwmY/+clfkDe96U3y7LPPyqc//am+w2Y/8/98Rr7/A++Xn/mZn5O/++IX5fv+yT+RP/mT/6rhvn/13/9Cfvu3PqXMo9/8jU8Lina8+OILsldGsv19yWezmocOTBQwRLEmvvKVr8n8wqxWGYVMITfUT3z0x2RyalL2qg3NeYeCFbOzt6UKcA7xi/GYDI+Nybe99a3K4HvsS1+WhZnb0vQAwLZXxAVOeq3i2EouHN0Pc2fyeVbwvBcjiodlvcC7sDapK3RtdIrXUCfdG+sM4+Yfkhw8lGA/sT6dneDyzqVQGTXSVObd2Oikgtjl0rY0wQRrNCWSiEsql5PxqSl54NyDMv/yjMwu3JZ2PCpx5EMrjsmVi8/K5tZaB7xDW0mEiyrDWTzwLiapTFYrfwIQq+xVdM9pt9qy39yXhaUlqdYQ8glm1r2NgR1r6laCd6qrG8jH6diWBO+0QI+Xu5P7JlhwkZZ3LXLvtlz+OpiW0G0KQKZRoRc5GJxdwRBs6FNcg70OoDCYywh11Rx/LZF6sy71RkNlHDnaELGM6xGiib0dwCBys6KPtAPULkrEvWISEW0P9hfztjo7A+BTTXZKO8oUQ/EPzB/3OeRt8/e9O49vGHiH/ut+iXuB+Z1MSibv1rAW6mi0pFZvSDwSk9PHT8r4SFHzIFaaddmrluWZp55URjfBO03VYWyOe1l7YftnMpnT/K7TU8c9kC0lQ/khZeBFBfnsnpczp04p2xzzh/EeK05oqDf6s7a9JLNzt2RxcVb3MBzkVWvI/9rSvHdg8OHQCvONuV6YX1BZAKsTe08iFleQ9rnnLigQl86kVV7ARMc4EeSNxlyUBZ8BugjMO8wbAEGE99JWC9o9/F4QLAv+765zzDrIlmUG9/bz/Jxy7r4HZSU47mF+T1j7du+2PoH7fn923MHvHZScrvvcx9Bs9vN+HS7ci8wPvvPGGoEBePfGms9v6NP0VupHB8UssOLUdVjYlJ8Lw24bnbuzgqY3Sl1bi56Q9giovdMRUteI+y1qS94GyNBhbpz2WYLv2c0WG6bNbdYNCLj/wowlvmeNe/ytRqgxeuy9bdgs+mDz0uE+NOC5ydPYZx94ystn4314X1xvQTs+C8HAoOASWCNoxPvxPkygS+YY76OAEnJkKajkcvnZlwXR6DQFx5XjFDQY2Cd8TmPGjqsFuiy4aQEa6yT5p5t+tVhey8IiHF8WueC9faPHB5HIUsQ1BF+ZVJ1hx3b+8Ldl6aHNA2CnJojuHkcy4/R5vdDPoJGofIMu4yfc6CdLzo4tck4hTxBemoMHa7MTqop27rxtkf1m5zUIijknONjHcPWJk/NIJOGBd85QdEZYEKTTldJxlFyOKJ3BTvJnrRLrhSTxmSx4F5Q5932/TSvPwbXmdI7JH9MBBv3n4tzhu+pEZXIayor7wilB3iqwMxCaiBfWLCshAojD3wAsWH0WwAocMoRsoXoh8jQhVA5hjkzQjdxkYEKBaYHHn5ya1u9DJvEbTj9AQDjmAA8BAOI5UE0P4VYYs3hU5MLTT8r25pqyPR0b0byChSiCCbH9BaN/BaWxdxIHFKz4gldtFgUrvigf/ehPaNgsqp6i2AOcOoTHQif86q/+qjrPv/M7v6PPZwtWYPwQ/losFu9YsOLs2bPK7MMaRs67D33oQ/LzP//z8vnPf177gnu++93v1uIZRwXvMBZg3v3u7/6uzjnCZz/xiU+YZ/5ZHa+7Faz4wAfeL7//+3+ghTD+3b/7Hfnu7/5u+fVf/78PFKz49//h38vPf+Lj8md/9t/kC3/zN/Kv/tX/Ie9+5BH56le/Ks88+4x87Cc/puP2v3/y/9TKjrdu3vDYu6Jh1ZNTUyqDcPzhEH/ta4/L3PxMB7zL5bLyYz/+oxrCWanWZWe7LE888YTMz89KvV6RRr0pkVRKTp0/L2/79m9XHfDVL/yt5rYD+KyaJYKQtZzmgEQuqq3NTS3WYoFygs5wwnF4dC+vsMM0lU1P31q9wPfD+gC5utfQXR7aHQTv/BWCz6CPfQee4fdJDd9DKCgqSidjCWnUaxL1WO91FFNKp2V8clpOnzwruxvbcnv2plQbNYmmUjI2MSUzN69oFWCtEquHba6Sq2rMSFQyYI2JaCEL6BPoiN2Sy+ml4xOLy9LKgpTK215OtLDVfbjZCYJ3+uxekR1l1KWRhzOmYCKKBYD9h/6ovabs5Yjksq4qLaqrahpF2AxgU+UA3qWlHY3qdardI2DLpd3zRAETOeY+gEA8K6qQQv5KuzsKqiVTSWU5Q5ky1xhAS4T1Ih+aK97l8hcrCy8Wk2jM6UvV3XsV3Vc1T6RXLRzFQ3a2t2VnB+BdrWN3urDgitTqNb9Qk+6b4WMaZo8yV6ICgJ6ixYFOrjCkbOzc0IhEkD9xvyWjQyNy6vhpLdhQqpQUvJu5cV2uXbvq2LURj/V+RGDlIIgU0bEbH5+UY9PHZXR0TENjs+m86h0cDly9elnOnz2v8o55gv5BiO3I0IjEE3HZLK3J7Vs3ZGb2plYChu0FEBrjjb0M+yuYdgibBjNPQ6XrdQ0ZBgiM9BCQoWeeeVoLjEDWAd7h8AyMPcwlXvEk8ijGFKiGzAC8S6dT+l0cNGA/ot8QZk9wjqwu8bfHblvP2YgA77z15hkZbvz8fMfdNpk7OLe7bJgdHpQg21crR0E7MtxG6h+0D/++K2bVaeWI8hUGXAbH5HBaaXD1YAS6R2AA3g0k4r6NwGHAu7Cbhn/fXWkBL8uS6/5OdzibGkPejYLft5uV/3d/ICPMq4MvWGghGwj8bgUafXZbN2jmn6AFNyybJNbej9d1PZPZbILgHccvuDnyfdeOY9YFWWM2lx37QMCKxjyZdcxxp+az158gQw+fMfSSQAKvt0wwCzLQieHpNq7HtY555gwe3g/X0GgFMID31fnwno35aSzoxvbZ7kHDzmeCEeziPS2oyfFkfjk77gSPrMNmwReClARcCd6hbzxFt+0SzMMJOllzZNbZcQWo0kTSa1SkMxUMbd8oj3begoadBed4Pd5DLrKgMag0Ae/V01AKLCC7JiQS7wBj7h6oAOkqq3b3q9eJ60H2m7bj/fjjQyCut+GHfumakESHKeeHzXYX29AxRSVBJHTHd7xQagscWvBcQnJ0hjk/DJvtXq/dTr6Vf95D31OH2Aft+TyuraiGcOUKeU16DgMd4atYxwiVBchEYABhsADqtFDFyIg6HnAa4FTMz82pYwK2gCb0npjQtqqVmoyNFdXxRKgXQoBQsGJ8YlLbAaMA7BK84FSODA3L9taWjI4VOwwNrUYM9muzLheeeUp2dzY1ZCqMJR0maz1n9hDGOfK/fe/3/uMumV5cXJTf+73f0+queH34wx/WCrQoAIEXcg+hOAVCXfECQIaQV+RUwtiCVYZrmQcv7POpqSkF75DzDsAdilNAP8A5w3zMzs7KI488cs8575h/D/0Dkw859VAowwfvUGH3ZxWw/NjHflKrxD744IMqH0888aQCkAhJRe6/P/qj/6hjBAcTDiSqx/7mb/22PjsqveL1lre+TQr5vHz+838q73//+/VZXnjhBX0WVAy9+MIl+f7vf7/K4k9+9GNy/doVDVmFYzw8NKx6HteCJXr27DmVH4B3t2duSrVW0QObkZFh+chHPqLgW1tiUiqV5cknn5Kl5UWp7O1qGHcqNyQPfNu3yZvf9hZZWlqQp774RSmXSl0aCY45Qt0gUwhdZPoKrsFu5t3hwbugrWP/p56y6x2f28Mm/K8FHDwWD9aPfYXZUuG62DGvusG7br3KPS7IvnHMboTsFXTNq9rfb0pUU5S2pVavaJjn6OiEPHjuYanuVWRxYUYrzkbTaRkeG5eVxVnNbQYAFGkJYIqAfQdwQgENhMm225LL5JTti/+hO/ACawkW3tLyrBZ0wD7nvO/+HfnANtT5F+OHscX9dM9uNFVebejs8FBRUpmMhvnj3hiferUqsYionAO0Uu2Fg5JYTCr1miTTGS06gfQAWroB1yh4B5ASNpjb+9TuarYU+IH+hG7F4QjYj1hj+pNOKHMazL5mAykdMPDIJ5rpVEIG0EjGIO0DjF8imZDdvV1ptBxjD+AequZurq91Dlbw3JBzAIkohoCCL41W3Ts6OxrHkYfbAMxGxiZkdHzSVRqOJWW4UFTduLa6LOVySWrVXXn8yceksleSVmvf3f/oU3xg6hGOWiyOazGcseKUHmwVskMKJG7vrMvK6rKcOH5aGXTpVFZDexHOWsgXZHhkWDa2VjRf3a2b19UuQgXYaDShB1lI/zBaLOqBTzLj8hrubG/qXoBw2UQCjE6Ew7bl2Wefka2tTZ1DhJZDz2Gfxf8KyiY9mfTsbMwRw7sxt9gvwsD8XjYd9Uzo/ukd8PY66HZREahgTMDOJxTQrrZ+Cgc9SCLodW/7vg9+HW3yg232Yuf30g3B98P1av9swH7vM7huMAJde/x92ekGYzoYAQOwdQ+GA4b6ed0JvOMG49rxi0sEwTs13ezOHmANua/7/fGv7b+fhwLvOidVBPDc5kaD2AJFFsxBv8gus0Z82Dhaw94650EgzgJZFlBAm6zQaRluFtTC3wSWeD+G0fI6tMkEzAwNtUAS58YCcxa0AVDA7xPEIGCHtmGg2LDSoHFAthkBNguEWWDQPjtDAggoMozXZ/KRKRUuw2S72cqxllF3wFDwADTLOLQgJO8bzPWHNplHD2PDfjqZcU4Afpi/jvflWKB/+L6d3y4GnVdtmGAtx4Oyx/GzY65z06gfCL89TI4cyrOVg0gUBRV8eXPz6p2MGgDOZ8AFV8XBnHdBgJHjdpAhGNBeulZjEo+hYp971iB4Z3VQNOqHKHF8rTPOv7U/HvDJO9r1ZscFzLsuJrEBYS3b0+o+ygjeA+mC98X1DP0CKFjeLcvo+LjmHcI9AJ4hp9rG+romQQeYh5BZAAVwIBB2xVAxOCVgJ2HdgoGUz+ekWqtKaackJ06c0rw+AEumj01pTqOhkRHJZMFiaCibAN+DHAPAA1BYKe9p4QswdgpDQ+oQQdeD9YKQxqeffkzK21ta7TesMvgrBd4dNNbDiq/ceYcDwAXHCgxDvFAJFuw5gHNg0H2jX+F7b/97Ymj/QxjrVovynrl8Rr7ne94pP/1T/1Keu/CCXLt+XS5fflHmZ2cU1IXcwekFgxNhZ5DVM2fOqgx96UtfkfkFMu+iyh5E4QswNgEMrKysy3PPPS9rayuys7OpwGB+pChnH3pYTpw6qQDhyxdfUNDFvhh+CFmHfBK46vQ5l1N9i8+cPB7uZcfb7tkdRpkH/HPP5j5oZdwxbtLaN8pV0EG3vbpX8I4HX9xb2Cb6hKqn6WxOpqamFYRqVusSbSncLvVmTcrliuQLo/Lwg9+qRSsW5m9LpVGRBlh1hYKUtta0WALAKVcxuK0ADthjTPuA+2TTGclpWGhMZQIvBWgjUVlcAni3dV/BO302D7zTcWs2FVDkwSDGfagwqgBipVZVmxLXQY4i7ZYy7wDe4TwXMp8CyIr9N56QDIoWIJ/nfl3bAx0N8qrAnbK8o9JCzr+2uGreHngHoAfPjjEA8w5pDtQu8/rl9jifYYfvIsScOfDwOb4LMBrAE5h81RqKimQ1l6SyTDfWVcfTlnIFFtwa2NreUDBN00ccTtwPXO3y5bZ1/qDLIUOTx4/LxOQxibZi8uC5BzT8uIxCJJGmXHz+gizMz7i8la8EcucdvI2MjMnk5LRMjB/TgirFkXE9/Lp565qy7UdHxmRi4piCfBgbzC7sKhRWmVt4WRYXF5RJ6vbcls419j6MKcBnFMEB8OfsxabMzc8pOAjWJMA7rP8rVy7Lysqy2mqQccwhmXfQR6mMY2lSVxBQxvxizsE0dnrJhWVbu8DaGmF/096zn/FeBOqCdre7j3+YSFur24bxCRjWHurVB9vnbr11dFBsAN4dcfEOvv6aGIEB8+41MQ1vjE4c1QG4G3jnbyx3Bu+s4u8JGx7Y1MIdlbA+hRHsXGxEiEnDWDYv55U1fAngBTc5bpaWeUdwg2MQboi7DZJ9Dm7cQTDPjpNWsEIoBypWmgIEBHEs64t9gNPAzy14xM8t646f23BQ2yaZZ2TxEZyyzgiBJ+tI4W8WjIARhb9tWwSvaFCwvzRsaAAFwTs6VPb+9loCgGyH7Di+b8E8K0P4nM/GvuIezOfHMeVvjCVZHxqG4RlkaNOFRjiZs8APgUFcj2tY5MICR/g+2rIALMegl2xZOe2Mi7iTVysTRwXvwJgBYMZxc/Pd7BwB+EZpb+Yd+xME7ayx6FTAnUNnnRzEJBFPy36j1gHvXDvdoZuuv36Ia5hW51jBeXEMMhNqb4qedI21x9q1a5PryTJmHCDo5RYyIfLQlgR4eX9lY6TTUq3W1ekdGh6RickJWV9b7+TYAViCF67dWFtTdh0YdEhsznx2cBII6iFHTzKR8KrTIr/PuDouyFcGtsLWzo6GzO43mvodtMOKnRMTE7K2siL5XF7zCaEt9EvDZlE5OtKSrz/9uKsI+ioz74Lz2H/xFPfN97znPfLZz35WWWYocsFqtcjFhrDX18LrqHt36DPcBbzjGp2YHJOPfOTD8ta3fKc88fhTcuPmTVlcnJPZmVvKKIL8AagCcIE8ewDy4GBDv/3d3/29zM7dlvp+VUGPqalJ+Wf/7Ad1zY6MjsvS0orm5VtZXZFSaUtq1ZoUJ6floW99s+qXq5cvyfrSvDRVl/ovx0ZDVdWMAtN0XHEF9CTk1h2uuZ/Dvuwebfddy+i2QF43M87t8xgXMH/wwlqy+3bYfB4FvMMz2yrsnLtMMiPxZErBu3QqLZWdXYm2ARJFtbLsTqksudywnD39gGQSYGUuyA7CITHeyGdZA5t3S2r1quoJvFKJdCf0k2ND8A7PhflAf5SpFI3J4vKslJBrT5nMiiIcdjoCc+9sKMw97qMpJ7zq9QqepFIqe8XRCQXvypU9ZVbpgSWKZkVE9aNW5vVsKRTaqGMfk4ikcznVvY2mK1gBfh6riCLHJ0BQPbxri/4GeAeAcGNzQ8q7uxoGC/2ZQaELj+GtB5Vg6Ucd6Il+Yr0AzIEcAQAiCAtZcfuBq9aLYhqF4SEdg90dFFzYVPYd5AVAeS5X0D6gmurW9rp+pvlajzDKvuOJUryOfYjcfIWRMXnTm94i0XZMzpw8pezASrMmpe1NefH5C5pT8V7A8n66ilxyAOzGiuMyOXlC96yR4XGJRtvy4qXnZWxsVIaHx2SoMCK5HK4rarOQR+ScW1mblcWFed1DAdwWCjnJ5t0hFYq41Kt1OTY9raG5iVRKZWx+cU7Zj1jLWnG32dCqtgsLczqPYN5p4Yq8+62gcjrlhZi73L5a0MWwRB977DE96OBez2fn+g+CV/g8CPpbAI7+SJB5a/0Lm8vNfreXT2dtUXt/O09h/T1Mfrtecz4A7/pZDYNrXusjMADvXusz9Drq31EdgDsZnF2f0UkOsP3Cclg5ir1vZnRAjhDwjuXO7zbkhwHv2hGYa91hs+gDjVICasFnh9EWVmmWTntw87Pv07AmA4zPz/8JaPlAgnNU0EYQcGNb9rQt6FTY9oOMuyBgSNCIYxxkfwXvZ/towT7eB9cThKKhTWPAAnBkLljAFP1mKIkNow06VmyPDhwdKRopdg4JLNlxtIAhx4rgnp0Lzg+fie0Gx5Tyo9VBFXB1EDWvo2wEx5bP2zG6EO7gJT3nd4LgZtCo473dPDZh93cZiW6+jhY2224jR4+r2sqxB0stzOi0QKG/bg+Gs1pw01872nogN1/36id4h4qKjaZL3O0/X9h9XFJuO5d2DK1BzXyBQX0TdLI1h58B5fksdn7RBv+3xrC25eULtHJK5xehrAjnAvsjP1TQpNmQK4BpWG/LS0tS9CrDQh+BIYfcSHhGtAE2CJxcPBfCqvKFvDqi21vbMjpSlFQ6pcnGUbBit7yn1SfhFMGxxNiiTYZmIXyoVqvL0PCQ1FFFOhaVRDypTup+tSLPfP0JDZvtFTYVBk7cj7DZg/NzeObdL/3SL8kv//Iva9gs1ilCm/De448/frft5lX5/Kh7d2gn+wDv8L1z507Lx37qoxKLpOW5516QmVmEUi7LwtyMC5kE2OEBJnBiEbqLCsbo8//6X1+Q+YU5Bdaxhx0/fkx+4Af+qYaDZ7N5uXVrVi5ceE42NtZkd3dbavW6nDh9Xs4/9LCsLK/I3MxNKW9vaG6q7pdLvwCHGbLtGFAObGGIGtcy8lsd9mX3GIIq3IuoY7nP2rVtdQnGhEUTEF7MfYN76N30ivu8v7BZ7q1Wj+LbAO/AFgP4PzY6JqXNLUnFUZU1KfvNupR2y5LOFuTc6QdEGm2p1/ekXC9LuV6Xcq0u+9VdDcnUIglNVzme4F2QeYd8nBg3ABN4drB4YV0try7o3Cp4p0nVjgIr+QegGFvMN3LOgXmHe2PuWa17dHRci++AvYZxgc4CRzruVcnVQhOwMRACi5QPoI8jRBZhjpmMK4QF61D3i7hjGyJvnVbbdUAgftcbdanWq6prd8tlPaBxKQsKXjQE2vDaURafq4oL+QGwxP1O5yuTURZYubyrhyDIZ9tCmG+hoOHpyCeK++AHMg/wbmxsQiUFAOn2zqaCeAq2auX1e33xWL07sgHho+OTJ+TsuYeUtZZQOdrXUOSLF56R5cU5aSE/4r3e9g7fwz4LvQF23YkTZ6U4OibDI2Oa7+7K1UsyOTkumPNMOquHShhLjC1yIiaScdncXNJxW19dl1QCIbhFzWUI9vnm2rrsbu9oaoji+KQMF0clkU7K2uaabO1s65xlUind/+bmZmR2dkblAnOM+5D5rnaF8gzcPEMmCd5RNnEoNDMz07NoBYfA7pf2ANbqJsoOgTv7ne49w7ejLHjXa7iDwGKv63g//74D5t0rIPqDJl+HI3D0ne51+NCDLr8yI3BUB+BOpzTdBqk7rXOGJ58Ffx90xAneuVQoxlC43+CdInoHTQq+44BBsvu8XCeek0+n2nXRAXtkTIU5pEEnneNmnXkY2zb00zK2eA/Xtjslx58EtuxGbcE3CwayDToW7Dt/83N+h2ww9oOgFZ0BywKzldLQHp0a/m1ZcpQLstgsY4+sPDWwvIId1hggCy4I6FkHxYJZvH8QKOX1nVN6JoH2TuNtG2QWsh98boYksZ+W1YhrOV4EP2kgAUDDZ2iXTE0CgxwbyxrxgSu4DU5i9dTeG2f+TePKOou8N8aLjD2wumwlOnf9EcE7Qd4fA0Z5bVpn1j2bStsBZYZ8aNaAPGhk2sj5PsC7CJiACXFV97jO8fsgeEdnGOCWlSP+bR0pgGqhOs/lOO+8HLviYCgw11oHjPV0B76s68CrBMw54nUw8jXMq4UiFSMSSyb1bzifI6ik54FqCFEs7exo+CwcCBSycIwS0fxLyD2GF8A8VD8Ea6Ba2dOcdtVKVSqVqkxMTrpk7c2mhufCOSmOT8jiwoICI2DuaZXKclkmxsf1ewgH2ymVJJPL6sHHUKEgu6Vtef7Zp6W0veFyIAYLVgTTJXij91oB716ZHff+tXrUvTu0J32Bd215y1u+TX78J35MFhfW5Mrla3L79i3Z2lqX9bUVSSVTCh4j7xPAGyR6P3/+ARkZGVV99w//8CVZXl3SZPbQSWfOnJbv+773u7xfqYy8dPmq5h+EHIN5B830wENvkuGRoly7elX2dnektocCCEEgIqLMLoAaeAzmvYPuA8ji9hawslBUqnboiQgD75gmw+4vVv/aPRZ/g12F/gGoQWi73XvD5jPMlvDBO1fgqVu/ucfqtgsIbrnPAN6h2AHW/7GpY7K7tS35bEFSyYQCTtAdrXZMHjz/sAspBVM72pLNUkk2dkpSryKXGhhiDrzDYVAcYbNeAn/sZQqiprOawB/PPDfnsZLyYOnGZW0dudF2PDDpfrg0ziYCUIyXMg5RhbvdduBdJqP9GBkuKhgHBh0KEmi1WK0aGlN5jWuV2JZ+H7nqUCCojfx3qZTEkig+4NklElVZw49jeYNh35R2s6UFfBS8268pMAQ9iftl0hkNqUS4Jb4DIYU8Ik8e9Cr6Dx2JXLcA2XAdIhN44AcmHdIeVKoVfcYscqqlkpKIo0BFTXV9ea+socqTCGWNRaVSKcve3q4yJbfBYq0DGAzfg+++IJzh3tnDYX8yxUwsJWcf/FYZOzatY4axTicSMn/7ply/fEmqyH33isB3UYnG4jI0NConT5yV8fEJBe8QKoy8mhMT4zI2NukYmXGX09Yd7kV0nNsaJl6Wrc1tDfMu4vAqmZRGrS7b6xuys7Wt4cpTJ0/J8ZMnJZqMyerGuiwuLzoZV/Cupjkg5+ZmVcc45qOrNIt51RzPyq4XB94hG28irjKpVYtTKdVrly9fVnn0IzM4Tz5oSk4D7UvMBfdVq4Oc/eiqP9tXt24Ks8N6Q6y9WIG2fWvX8P3Dst7D5NDqQbXLzEXhOvLO0hz+naODjHdfQ4MrvplH4H7sdN/M4zd49i7229Fy5PQC73oNsr1enfUeF1qHmZvSwUuP1ndXqzYsbDYscNdt/DSKfZaOW474rNGoazJibph3GhsLEvC50CY2ejri9n3mILRgHwEZ/Lb0eAvYWTZZEMgjKIX34YRYNhz6R9YCQShcB2PS5rgjwMc5YoVU9h33Z942N0YuXImgEkEyvEcwT02WTtVNZ2xZYIr9CjpJdrz5LGjLnlASKAwCkWiL9ydwRjAJv20/0aZ12gieBQFHFqgggEVg0vXHyQz+5pjxfhY89Y00P7kwnzs4zxb84jNb0LgzFl7RhW4DxgfvfJBZAIkAACAASURBVKPrzmflXWtZnNx23U+BeT/k2LXbO2zW9se1fdg+eYcD4lip7m5MCs62HHjHvrp/fBbrQbDRjXunb50Kur6D3Gr6FQQ7cwCj2qu+25EjPr2nIHSs4Hxr8mgH9On9GTLrsTPxOdZcMplWZxHJ1uG4TU8fU6dgaXFBiwLAoUYbANYQRgWHBTKH3FrIiYcCA8jZBPAA1yLZORJ3w0mFDOIaXAtw48E3vVlm5+ZkeHREE6Vj1sDwQ/twVvADlgKYe+hbtVrTypJaNdpLCl6tlOXZpx7TsFmwQ8KrjR9iOz5CaN39cCAO0dNX5dL+997+90n/4MrsgZqDlodU7sDtne96l3zwg/9cLr5wWS6+8IIsLs7IbmlTmvsNzWF37twDksvmFSwGiIY8i7mhgiwtL8lLL70kq6trCiTEYxF54IFz8p73PCqpZFYKQwX5+nMX5Oq1a1oFtLS1Lcl8Ts6eOaOyOT87qwBLaWczBLxz4BjCDSHPuK/dn6Df4VBD9u+l0qvVbdyrefhi54K6IniIxD2OABOAnbBXmAMcvI777d3ZME7f+fYKDn688OJUWiYmpqRR25dkPKXrGyGZAN7RbjKdVGYcdA4qjSIf5vb2juzVSgoyVGoozFB3eeJiKOCQUhArGokpkw8gEsA7HEjcuHlDz00Qxo8w082tDalU9u5jOKVjTmNs1Z7Z35c68tp5gKmCJB4DD79pO6kctEXi0bgeguBZFIBrNqTe3JdMIqmFdpDvLqIHKC4tANiCTgaSkogmJRaJdQ4sdb+Qtuzu7WnOTMiby5Ebl0wGxSgyEovGhRXWY3EXTs1CG+gT5Ir2CH5rPjRUxq3UZLvk8t4hFFMPTRsudBlzApkHYIQ1qAc+XmEhfLa+tSbbO1teyDj3maNxHv1z+JgkMzk5+8BDMjYxKclUVjKptDTrNXnx+a9r3kSGaYatlXtVmJr0IhKXTDYvE5PH5dixkzIyMqTjvry8onskUkEgR2A8lZRmwzFFkZ9wG6kkshnZBMC6uyupWEJOTE5pMajofktztS6trUi0kJHj587J+OSkyjiA6Pn5BWVsZlOQj7YW6QFzDusGzDvIIeYTezAZlVyH0AsK/OXzks5mVDYAvCJVABitAI9pAwf9Jb5v7WPaM9b+w+f+AToBy+70OrRBg232movgPcMAsLA9qct+6jTubEP2nW/fDYgL+7zLbuxTkJDSZfAajMCrPQID8O7VHvE34P18Jdu/YX8nQ7PfIToMeGfbDBq07v/++x6+0bgyGgdeIewDWJ4WvHPGMytkOucep/lwfAm0BY2U4MZmATz87RgCLv8by8a7Ddn1sAtw8DpNsI+sLws84RLL0Aq2wXvSweEYsV/shwUA0QZZYnRm0C8CgXDq+Zxk7LFd5hwi64yAI50cAqMWWOPGHwTjaKjYUFwLsFnQi+3awg54DvYPbRFYoyyQkUdgFL/ZBzfXjtGF79o5YH/xm22QUcmQajcnfs68IFhIMI+gKh0v218aXBb0Yd/RpyAzzxpeDGe183R4oMxPZqxy5YF3vLdjkbkE0Hw+9xy+0da97pxhaZ/h8H3qH7xDX3ydEtGQ37CxtP1RR9kYfXSg4dwBhOP60nb1YMKt6Q545+XH47xyLUmrLfvqVGjGJQfitRsH+pSIJ6Qw5Fh2O6VdGVOWwYjslXf1Owyvwjqj8Q4mHhwDyFQun+3kRgKAB2YT2B0IcYXTB7YA2CcoEJBM59U5rO3vq8O9W96Vs6fPKFsIbQMcRNsI5YKzCPAOThIOL8AoQCRcrVKWixe+LtVyybF3NDzuCK8BeNc1eK8meOduDHl2ANl73/s+eee7HpG//+I/KGsEVRgbjZokYlF561vfKg89+CZpNFzydVTpRXh3NpeTK1evyOramoJAAJIBXJw6dUIe+Z5/JPn8sMrzs88/p1V569WabG1sSisWUUAODjYYo8g4VquWO86fHRQAFso+LTl2mN1jmYMK6+Eo4B33TeYntXuQ7Qv1idVrdNzxXq8+9APe9b+KfPDOB/waCh6pPikMSzLmgCTkMAN4B+AHa9rtc3XHCoviEK4hpdKubJbWtVjFXqWs4aUaBaCsopQk4wnRwiEA7zJZBS7iybhcv35dgcBsHsUUkrK1jUIkCF09fDh7iMHWscXQVzwnCjk4oMbtz/xhKDfmAX8rwNF0obDDCEMFGNZsad8a7ZbENbddTCKJhOb7g7ziOQFQwv7T8Me4O1TB/m4PKiF/CHclA1TDi1NJrYgKJijmwO2JLU1VwMqk0NVoh//T9sBhS61S1TDcXTDsPH29tY7wcgdUMw8v1gvz/yHfne4Zu9sa8lneLXmMRw8k6l+Y7nAl9tC4FCemFMBLZ/MyiWq0qZRcvXxRnvn6k9JsuFBlXw4PHs4dtisawhxBCGxWxsanZGJiWiYnJ2Rzc0O2trY1Vx0OqKB/ckN5lXkcPtSqFVldXpJcJiMrq6tSr9Ulm0zK8YlpKeaHJB1HtdpNWQFrPJeSkfFxZQ5DZtbXN2R5eUkPF1IJN4fYFxcWFvT5AM5iblicBjJC+5w6QZmJ2ayuB873008/Letra10+idUF9u+grRT0JTCOBO/oK9E+9u18HyTkuIf5SfazsPvYOQvbk2h7ds/tALw7rKwPrn/9j8AAvHv9z+E3/Al8Jds/ABbW6f4dCPdte706tT1G4qAj77kPBxz87gT0vQY2bFPSEhph/uQdwDsCaO43E/Q7xgzAu2YTGyLDC/zGCbywfxwHOvZ4n44+wSTeyxu5ztjZMYQRQEcdRgI+C2OOhc2TBdFsPyzYwGvwm04KwTvbJsE7MskI+PG51PXz5o6GDL4PwwVGqs2NR/CO37HAU3D8LJOPRq41Nmgo4j0LJvJaC+JwvMlmsKwGXm9BRDIAexmjdPKCICZZLHxmzh/7bWUlyKwIGk/WoLMgH//mmOuceie68BfsPdz4HnSi7mTIBdeySFwdPPt+S4EuB2z793v1mXfuOQ4y7/y+umI6FmjjuHc5G82mghd2TN24+vnWO4A2wl89R8WC0naddeYS7DtoQk8ZtrS4g8/ORBiSA4Jx/5iMjhY1lAvhrPlCQUaGhxRMK+TzGvIGhxEOONgHuDdYHasrK8ooQLusPquMub09zdeENQjn8MTJk6q/Nnf2NNdbA7masg6MA+OJTD4WBRgeLjjALp1x/ckX9DHA66ju7cql556RSnnHy9U0AO/u58bf/97b/x4fxrxTg7PDvgOzJCePPvq9Mn3spPz9F/9OndZWw+VBTMQj8uj7HtXwtdUVVCTdl1u3bmklYnAvL168qEAFWFxgbeIc4/z5s/Kd3/lOLSYA1ubswrwsLi7KXnlPbt+4Ie1YVEFlMGUQkogCK8iXdjBs1gGLYKFCxlm0guPEKp5ra2sdBvhh5sOCcWhTw+Gazc6+GGzL6mZ+ZlnaYU6t1Q936ptt+07fASiH++C+1G8AkDSvWkuUHTk+OqZ6Ay8APdAX0CuZdEpD4gF4IA8Y9EJ5ryJLqwtSrVZctVmEn8aiAp2l4B0qBnvgHQ4FEEKN+b55+6aG5KrtIChgAdadvz8cZh7Cr3WHJKzSCv3dbrpoAptfDHPGsF6CY2C0YW8EyIOQSYSxAsRsSkur8CqLOx6TZDanBc4cExG2lmP7pZMIjXTgndojeggjCsBBDlkJFs/r2Hc5lR2EGjt5aCm7Gf2iPWfnjH8jDxsqjSt4V96VTDarYaGlzU0FqsHOI1DHnGuYS9oZYEoCNN3a3pJqraLP3FZNfWeGfX9z4w6zEQI6MTUtJ88+IJPjqAA7IbMzN+WJx78ipe31rgO6u9kX/dyXzDtUqR4tTsrE+JRMTU8puLa3V5Wx4piGKmPvyxbyWlwJYcYIJ0ZBCuTlW99Y16I46XhcTk0dl9FMXudju7wjq2D4JqOayw/5YMEMxjiDOVwp70rcS+2CnI7Qgxhr7IU4HMPYEyTmHHAN4v1kJq0HGgT0kUsVqSlcyoyQdEImbZC1A61tbW1fXQOdtEP2sNLNt02dcrexDs5Vv3rK2vDd9zhoB/YjD2HXdL0XcsAXtk8OmHd3m/HB56/ECAzAu1diVL/J2vQVWv+GfdgQ9e9AuG/b63UDuMO4Wyc5bINybR0BvANB5pDMOwI1DugBeKdPpYaoO0nGE90dvONYBMEXAj4WNHBOgxso+z6+SyDNgkq4zrLXLBjG/hNQwbUWtLDjbAEgGhO8lkCenkp74ZIEaHj6jGuDeeCC7CaCfB3Qw2Mn0Tiw9yWgwvx6FhQKstL4zGyH4bL4344Nx9/eH2PAftHo4nUWsCNwSHDG9odgn2Utsi+OWefnSqSRZZmI6AMZkXxu9j1ouHEJ2bm179nr9W8PyOLYun4dEbxrxztsP94P7DFrTHoS3CM5+f1n3ul4aZhrd8EKO04dHeLlwrGGYJgBHQ2pfNNG9nBPt3XkVqNxnRNnC1fgc8oi1ymatHKi98UcOdREPwObDaoKAB4SpBfHxzW6plqryvhYUdcwmHS5fF5ZRzj5h9xsbW5qLircd7dcUoAFTube7q6MFovqYFb3KloNlKG2YNBV6i1Nho7cZSgYAOdneWlZRr1cd2C44PpicURZJMjzs7S0LMePH1fpqtVryrx76YULGjYLB9kjJ977Tjtg3nWNXf97b/97fC/wzs/D1NTqsO973/fK3l5dHn/8K5qHCxUWT544pfnQUKkX+/LMzJxsrG+ocwwnFSHe165fl+JYUYFeJNGPJyLy7kcekYcf/jZptVzhmJn5OXWQNzc25NqVq5LKZjRpPABohDUCONnZ2QhNvo+9AWHjADGC4B3ex1oCeNePoxgU1CB4x723F/Mu6OCG6WfqSmvr3K1v3G+5R1gbItjnIHiHZxgeHlJAqV7bl3QqI6eOn1CbBeA9wkWhNwCAgqkIRi3AeVTzhL1T3tuTG7evu/A+j0WNvQzMYRQOQPXaZCIliWhM2waAh/Db+YV5BY2aysRuS7Pl74FHC9zkEztwAnPibBLgbH7qDxaEIHhHwERZygjpbzU74F2k1daK23UAf8qE1qR+kikM6X7iDjtSnt0U1XBv5lTkngF9B90KRhzGGnu+S6OB8OKMgpoYL7SF1A5k56N/Fmjlnk/2FnQu9HtJ9feonD51SlYWFnS9QN6h2xH9AD3PkE3aKSgigXx55b1d2doC87Hu9seQ9BT3qqTRX1TzPXXuITl54oxWNMa+c/nyi3L7+mWtgBtmy9/z/TRsNiaxeEqGhsc01x+KVOiBQks0tQOKVYDlBj2SzSDvYEYrVW9tbki7ue+Bd1VJx5MyVRyTTDItjXZTas26VFBoI+YO9oaHhvRQDOt9Y2NTGYwach2Pa25DhNNi/CEbOChgcQqAeFzTnGe0F0cYdxZFTPK6X3/ta1+TWzdvuoMuA7xZW45jd1jwDuvb6i/Xjg/uHbTTDs6I9T0OM4dhdpRNn3I3fWd7MgDv7nWlDL73WhiBAXj3WpiF13kffMO/f8M+7JH7dyDct+31atweYhztJkBDuF/wLvw2h895x/u65/CT38JAQoiJ95QHntUCJXTaLeuLoB3atSGP/D8I3hEc4kktASn8JpBlQSX8bcMx0Qfcx8+L0c384+ZMAI8OSpBtwJBRMvMsQ42GJ+fdsuvwvHr6mHRJma2jExyXINBIoNKCWmgb19mcgbYdGFUcS/xmThnOBUMK2Fdeax0zGg6WOYh2eB+ClQQX2b8gCxEgr50jm4fPPpt16Nz12jsFQtSBiwEcNXlDPKaXhmx6J7ecP8qHysG+q3hrwcbDh6h2r2Uw7/DSsRAHUCHEyK5ZB0r1WHPIIHO/wmbBiNCwJugXB965tvHj2BJM2s2iNAq5eyA059wau1yfNmyWawQFGoJ5LjE3mAc7nwS6aZhzfSBMi3pF168HNnb0I9ZKPK4Jz9NeDrF4MqVFJvAq7Wx38tVp3qlEUhOU4/QfjtzK8rKcPHVKnWckmcc1e6iAKKJhbnDaHWsqrk4hQnPPnHtIlpaXZaQ4qg69ylSzqcw6ACNwFgH47exsaXv7+011WiYmJrXdegMA4bZcev6C7CHnnTqJ/R209NwSBuBd19D0v/f2v8ffiXnn1k9LHn74IXnkkffJjRszcvHFZzVv3dkz55Vp8/L1F+U7v+u7pFaty/XrN+T2rduyV9nT0Guw7+bm57W6MdYdnOd4MiIf/vCHNNn83OyihpFdvfGyAhErS0uyMDunwDWc4Y2NdQ1vAxOsWgsPm4XuhSMMvcyqndxb4MjjhbDZwziMHPQgeEe9Tj1/N1PGzlev+wcBv142F/POgtnIg6Dw+3eHzaLPAC8AnoJtBF1x8tgJBS7A7FJAp9VSkALztd9CCGldARAAsADzrt+4osVvkPQfTDLoS7C6AEihQAlyc8Yk4go0ZLISTyZkbX1VllZQpKShO4Dj5lpG9N1G726fu/BWzBHtJ7CqnM2DasMJZUKR3cY92hUQaEs8FlXmciqR0t5pTtD6vsQ8nRVBVdlMWpl3CHcFE1HzeyLvXdz9TTngvoqCCNCTDJvFvo8CFajOCnZWFuGzOn6OvahtAbzDoXDUz7NLWwkjAJBo22PznTh1UsG7mZdveNV/AbQ69h/awQEL1h02J4Splytlr92orK6tyE4Joeu1I4J31C0tr3gFtoqYpDJ5+dY3v13yQ8OafqHRqMqFJ7+qYe+9wO67zXDoWuhUXsbzDsvU9HHJZBDauq4h4dgD87mCgncJnTPkF3T5HUs4VGrUFbzDfGfiCRnK5mVfWsoSjiaiWqwCFg10H+YcwDfGFnNQ2gF4hzDZtM4Lct659CuJTsEKzCn2R93fkXIG4ddeHsZYIiGpTFpzxYLR99STT8qVK5cVWKR+sOC+BenvBN7xuxYAZHE7a4/5NqUb2bvpxAF4dy8SOvjOYAT8ERiAdwNpOPIIfKPAu2DH2Y8uwzb06fp3QA4zOAcdoPCcXARO3AmWAwYI8LiE7c7wxSvMqQrbbAms2P4SQCAQhM+cMeoXbeC9CVbRWCRwZp0NO77WyeC1BCWskWBzuFmDgY4FgSAYwMzNx36SLUZjgOCgvR+NF4JgzDdn+0CwkeMZBALt+ATHlqAk+4vflnmHNjv31ipgYHwgi3HbMTsQ2uOFmBLwtCAp7udO0R1gxfnA/NNx4Dzae7Et17YLJcUrCOZQrhwgCfCJbE5XGAGOhp0392xIn9ydmJjAEefC9a0tjQ7I7BtsALgYLX43Iy7UiNbiCiwG4eSVgKA1GHsWifEatZXweq2j3uvb6QgAd1ijLTiIXlJkZYm0MEI+WxbOp/YTDDlTFCVoyNp+sDq2nbNo1BVy4LgRzCVACweR4DYBPMwt1xG/S5aeW8+NjixSvjSzYCotqXRaKpWa5IeGlA2wjYp4msPJhW6hSECz6RgYcBwA3uE7mVRSnQy0BwAFlfTgeCD8Cs7OxMSE6rBKtSanz53X70OuEJq1vLKiLDywPvBizrtqta4ODUAEtKXFAppNZeshWfmlF56VipeEOxJzIXx89ZKze5E/KxP3J4/WYXaR18614YDeIfbO0Gqzbk9k29/xHd8h3/Ed3yUvXbois3OzMjkxKadPn1YA4dLFF+Tc+fPKQr9167bmcMISm5yc0oMarbAaEQWBEcIXibblh37oQzJUKMrq6rocP31SLlx8USp7FVmen5OlhXlJprMaGg4WKSojY926Q4uDR3/KUvWYLmHMO8ruYWbs8HroDhrKMHyDcm739TuvAQf0uD3VrygZFgrm9kBXkRJ/o6BEJpnSdY4qwGB+Yf7yuZxWrtYxa0d0rQ8Pj6iO4uEaAa+ZGVQWdnoEOgds4Op+We8xDLAmkZJoW9xhAwoxICS/XpPbMzPK+mqLz8g+zDzc+Vp/TDhfWnwCe3oU4B1yzaW1vwyXRXuqqzFAACxHRjUkG+AZDjQQ5qu5/nC4Eo2pDo0lsecj111SAbhEPKU5/vDC4S1YbJgT3f2abV0TYN5Bl9JmcIUMsvr9VDKt6RWQtw0HPgjbRXccGw6AEYCvRqfgCOYHBRbASgWT9MzpM7KytOzdo6KHM5gzAOqZfEEKQ0UFkmrlXQXRUSQGc4BchWDfAdBrtB0b7n69AFNBrs6cf0iOnT4j7XgCRqxsLczJ9auXdA2DbY5DL+zRR2FeQl25A0OA0iNy7uy3SKm8plV3R4bHpTA8KrlcVkO3AZyBeQegdL9W1bx30XhE1tfWdb5jEQe0AbBDn4JhzPgMADYqq1dqVbcGPBWE+UV6AIT6g33KnHdkgoKJivl1dhraTkgqnZRMNifZgsv1eenFF+TCs1/XAwoLvDlwPmx2GP7q2x6U/WC+O9qptl3oUWu30F6m7gmz/dlO2B4e1Fl31mHh6VPCvhP2not1cK97sRfCv9Mrpcv9WhmDdr7ZR2AA3n2zS8B9eH7fID2EYR9y33Bnof8OdjvGTiWHs/FerX7eHbxjrhMa2zAeYOASnOkXvLPAmt0UrYPvQCB3oty9oTvAweaa4+eWcdYxZL3vW8DQgn32u8EN2v5PwIHv2dBOAmqW7YXrCJzZzxkG0gEuPNYTDQiMgc1nFzQsQk0ZD0CxLDpeFwTv1LD34KVOfz0jmQAcgUk6SnbDD4a4Emy0/QzOAwEcBw66KqicA2VcKbvOMevIBAMIYxkfsOJg/AfZHi4k0Q+NcAatG3sYrRxnvV/Tnex2Ayl+9a17MYYAfjonMeZV5nXblA3NUJBVJ6R3omp778M7zQa8A1CkjpR/LwU8wcjzesF5R1QU5017533n4P1djkwyB/Q7eq1j2XXaCzAIuZ7DDE2CyJx/yivyTcEZJIvCsdsa0mi2pDA8rAy8vUpV2RXjxTEFRcCWAYMAbRYKOQXaCCiDAVIcGVbnHM4knAtl2pVKCt6hj7gGbUCU4inHdsL1YC+AbYfrwMxzOimqnyEEjDmk0CbGGNch7KxSLslLFy9o+GwE4+TlRLybwX0v8mf1wTdzPptXArzDeoW+5Ly9//3v1xDZy5evKYj70EMPqUygKMHS4rzKC+QJzi1+IEcIw4Qsrq6u6rWoPgsHe29vR/7Fj3xE9utt2S1X5IGHH5CvPP6k5vZaX16SjdUVSWVzClIDsFDH30s5ELYHkM2Nz+BQU6fif/QLL8h/v6872TdWZ/QrsxbYv3fwLtwmUDZbqJfvbAXYLYlYUlLxhIa5kglfHC3q2EBvgJGHnHQTk5OaWxNAgrLllCnvCjTMzd3W0GPoHgBh0Bul8pYW2EHeOITLgtmUwe9kwu1xIrK4tCQbm2vSbDFCod9Z6Oc6B95RN+EbAGP0dwxsN4T2oyCFY7fhWvxWGwObZ6slxZFRx86LRFWPVmp7unc28XHb5dOLJAjeuerfmXSukyZFIy8iZMKLNOoNNzalksqis0HEgXYIL0Y+wFRa9yMWvyCjEoc3AHnI7mSFXPQXawjrDq/z589LuYRCLsjxuKcVfBvNfc3rls0PycTUCWUU4gClvl/TeUe+O2XwbW1JqbwjjVb9ngCQXrMCTQHQE6DUm97yVklm86r7k+22PP/s07K5seL2TRR66ll9vp85d9doiLQAXM3Lww++RZZXZ7Ua79TkCQXvsrmMgncYYwVwky7Xq1ZKjkdlZ2tL5xsAqoK3yuB0zEfaWgx3RdVaMIER/g3QD4VRaINfu3bNVftNZ7vAOwUByfb3QHcwLgHUatGKoREZGx+Ty5cuyoVnntE2gq+gvec+P3gQRp3UDd458M/qK45bGHhn92er/4KgXpj+6+dwzu/7QU9vAN71L/eDK19/IzAA715/c/aa6/FrBbxzm4h/jqIbQuhovTbBO250rD5qwTH7GApcmOe0G6EF8Wh84nOCO26T9FtzhrhzoAnsBME3bso0BhUU8sAh9pmGIa+1feRzEJyzoJRlptE4tkAb26HBwWexz0mAjH0i+44AH/tmgSt834aYckQ4HhYItAYI/qZh3zFWNIQTeclw4h3T0+/W/r6XL8eNL4EPPg8BOrYXZLbZcEsLFmK86Ci554zpXHDM0B7e7zAQ8Zln6PvMMe9pvXBjKx/uWfVhOgYax8SCrR2Z85y8bkPLPwHv1xHtWqaebIOFRnYqnEnOr28kglbw6oB38N3sGOu8KTvQ6RuCvB7ueYB9F1y/Tlf5yaR94xVhui5fF152LfIenA9+bmWI7+l6cVa25LLpTvVCfBeOMk7r95tONlBpFvMNvTM1MalOItsE2wOhQZAnOCUE32qViobMAYjDZwDb8DfaQEghWFLImTdaHJP9Vlsdc+TjwbUIq93Y2lLnFs4o3kf4IQoToMt4H/2ErMM5xZhurK3I5Refl3qlrHMO9kpwXYap+nuSP9PQALwLjuoh9s7QYk2Ac5wOxc8P//APK7vq5ZdvKYB77tw5BQMuXboke6gsHImoPEF/4n18jv8hLwB9sCZGRosKNszO35aP/sSPy9ZWSfYbLTn74Hn58tcel63NLdlcXZHS9paCEPlcVsE7sGXuBN7h3mSO4/7U3Xgf8o4XnON+ZSwMvOPeyz3VHqqFybN9j0A+D3/sZ8F9rHdbDuzp3hvDc1j5eyQOcxxjLBWLayi87knRmOoHMOZwAKOHkK22nDhxSsYnJqS0s2uY6C6378rKgiwtLbl8YqjWubIiWzvruo8OoegDQLtoTNllBMqa7bYyv+bmZ6VW37vbMN3D5z5wx70erCiCdAwjhYqGXiMjSnVuq6VhvmCyZTQPHZh3VQW28EzQswDvkuk0qva4HGsxFJhISCE/osxDp8Nx6Ob+xnoB8MkUA9DDbi9099cxQvhsKt2J5GA+PtWRHoOPz8JceJBbHe+tLZ2rEydOSKNWU5lGEZG9vV3NN4rnyw+NyLETp1VX18plZcOC6YbPNjbWNC/c1s6m1Pcrfa+HfiaGukKicZk+eVpOnT0viWRaxoZH5dqVF+Xl2EKT8gAAIABJREFU6y9JvVZRZuJRWHfBtZNIZOShB98s8/O3FFw7Nn1ahkeLDmROJ/VyMC8B3lXKZQ2Xru7XFMjTNCqxuM69kw0X3YC50kM/DxhGjjocesWVxb6t36WMX716VecFoDXWFKv9KmNVIzUSnjxFNFwa7aQyGZk6flJD1G/cuCbPPPWk5tMLvqivgjZbmH7CNUHwDnkmqS9UPjt6PniI6/yUoC1t921rx9v3LRB4931+wLzrZy0NrnljjcAAvHtjzec35GleS+Cdb2B6IF54CdiO030vAxa2yYW3czjmnTPafCCm1336Be/QngWaCNwFwT46yrw/gbIOi8xLeMtwT7YbBuagbYJpZA9ygydg1jGIvbkhKEOHjsYC+xNkIRHM0gTRpvqoBe+Ys6bDQPPARrLTaJTw2QmW8XqOvTVw2A/r6NCwUKfLA/A0etKcTloDJgy8s44Ww3QtC5KOHd6zTh7+hxHN8eUz0JkD607BRI+JhxwteK+L2eXNrQWEHKfNrR8rg2QwWjCPBSu6DS8H3vXr1B5YOwhB9Zh3bszx4+fj6zAL73LSbu/fyzDtvf595p3Kc9SBopw/bbutPIcO+K3v6dc8TqAncz4wZ0OLHVfTAuZOFp2BH2bw4vMOSGgAfKsPmDfRyiUrYfNeDsDLadW7SrWuLJDRsTFpAczbb6jjuby0pKwAsAvW1lbV8dDE/ZWKOuIb62vqqAKgA/sIsoh2cA3ug/8BxoyMjMrI+IQ6hKjyib6CkTe/sKCMKYbO4nqwTwDc4ftwUHFdFAndUylZmL0tV196QfYBuKhwdOc1DOpEzus9y6DXwAC8C66Qo4F3Clh7LGEAYADvkOPwxsu3VLZZ7ATMkwrCItttzcGINQ9Q+R3veIfK28svv6yyA2caiewRsnfz1jX5mZ/5aVlb3dKw/5NnT8uXvvI1WVlZldLmhuyVdiSTH5JkPOaqdqruDD/eo+7jPsI8qPyfLBrmwuvHjugF3mFt4YW1e1jwjntkUM77Be809M7bq/x9+m7VI72w2VhS4sq+bmnBD2VIZbNahTOZcuH9ldq+VpqePnZcUBCWVTZRMARh0pXKjoJ3mGO8AALtVnb0AGOoMKTAFPZSl/8u5XKzerrv1sxN2SkdBCf6mYs7X9MN3uke5AEWmH93+BFX5h30FfQeWc/IMQamIIrxpBJJBVUgOzulbQXmWjgFirjvxRUEcmkhAOAVR8c1DyCAO91rBBXBoxLT3LIN1Yn4gdy7g1DHmmTYLEBw5Msjs6vD0o4AgHHhspRBfIZnAECE8Qebb3x8TKLtthaigF1RLu9q6Cy+UxgZkxOnzui99qt7CkgCgESewlqtIvMLczI/PyvlvZ173/fvMCk4zELI+8kz5+XEydNy9sxDsrQ4IxeefULWlhc0pPmout6r6uSFhKfk1Knzsrw8LxKJydTUSRkdG1fQPplK6KXpdFLtKegpaMVypaK5XLGgXAVh7LOZjs1G+00PrL3UAQifRh4/ndvdcod5Dv0GVmQyntR9E+CdygJyO2seQ4+hDwYrikgh910qJafPP6h79drqsjzz9FNaadvuhb18hwMHu539rz/wjocgveYg+L71Qah3usHEg0Bgb/EYgHdH13mDFl5vIzAA715vM/Ya7O8bGbzr1+kPB9r6B+/obBNU4jT3ur99H98hsGTFgwZ8N0DgJ2EOXktgwDKcCCaxDft/EOgi040OBcE+bsoEXWiE0AEKOiy8B5/R5nezLDReR2OVgAcBOjumNBCChkIQGGRfaeSQLWi/b9vH+80GQDLkH4GN31bWAcJleH8a9myTDC4W7OD8WcOKIY7WCSMwQyYhw4UZNmsNIvyNMAyAdxryqiCdK07B63ROPfDOjoNjNXXnRaSscI7Rjo5D0xXv4LOSEXBk8A49aDvnBBX6vOF0/fWt0VctbBYJaQhqE0ANgncq98oKc06SvT4oi24O/Nxf/ByhwvaF6zpOmAem2nat7Nh7WDlW4NNrxz8xj0g2l5dcYUhDDvE38lLVq45poXmsajU9xV9fW1UGBpxUvK+sjlhUK4Oib3gf4JyGzyYS6nQAhMG1+42GnDh9Vra3t9UJQdgjQBhAsVzLYFCdOXNGc++hLQAiuBYOLhx2JKmfu31Lrl+5JLU9JPaGDPgFK4KOQHD8jrJlDsC74OgdDbzDeAKYgZxMTU3Jo48+qoys+fklDYdVx3NtTW7fvi216p7qKrCyIAtgoEBOAOwhoTtkD3ICxubi8qLMz9+Wn/rpj8nq6qZEInEZmxyXp565oA7s1vqa1Ct7ks4VoLCVWQS92SMBVOehLbvN7gFBR7MfGQvby7Ee/YIRLj9Vvy+CMWGAX7/gnZ9b1D+scerc6btwZ9yrxgrwDkwyrf6M3GhgyqYllwXAAfCurWGi0AXTx06AqycnT56QUmlXQ/NxKBCJNGRmdkbHAAASwP+WuPQOuSwqZ+YVvEMBC+xl2BcRHogXilasrC70O1yHuM4vzEGwlvnIoBsBpLjfaf2h3YQbNOr7kk2nZWJsXNM8KDu73ZbSXkmfrR2JKdgCvRZLgXEHAA/XAOhBUSDmKMM+4oUXo4BF04HX0KnMe4f20Q5DZ9PprGN8eYd8PERVYMU7/GKkA+SDDDysNehnZZXFolKrI9+dY+ChoivGfWRsUs498JCCg9XdkuroaAzhwznZb4AVuylLywvKVCNL9RADfvdLNUIkLkPDRfnWN79FTp5+WLa3V2V25rrcuPaS2joA8I72wj2c7GMfBhMSe2MsnpCx4rRMTh9THZTKpBS4ReGS7a1NaTYQWhxXNnkuk3EHby0AeMiZ6SoJ24Nu7JN4D20jLUQkhgJwTdnd2dH1g3lA2gAA2WDecS/k4V0UbSNc22P1oQAVup1MZ6QwWtRDr+2tDXn+wrNy48YNL8zdj0jyzSd7SOjepQ2Nv2kr3C1s1uma7oPJoH9i27Y2aNh1vLb/fXwA3h1N7gfffj2OwAC8ez3O2mu0z9jwwkGs+9/hsPsAOLEvdTO88DO+7zYONcM7hmmwrV7PEHQS7+Q0+htkmIPu2DruxRwy7n8X8ogkzAyN9U9LwzY13sd3yn22HTdg3IuOsjP4/SIFNNBh1NHIIIhEg6PXBstNmAADN37+JsBjQUG2TceDbQOYIphFhhfuz1wyfD6/Cq9jhTlj1AEcBD4JChLY4HPgf/5NAExnIAA+2bHE5wTSgsAewUigSUhMrLKGe2g+NJ99xXlzleBwIutmjfdhGKz77bPraKzxOZhsmv1woKAzDDlmaNc5U44l5rMq2vq+3hPS1SMXm86pL5naVwfsRTRHmh0bBQWbLkF1tyN5MHF0uBN4B72g1qADCMFKUKfWS7asThHHuuUSlltZvD/hM5Z5F5dIzCW2d3n3UJfCse66gFCPeQc5ILDt6wFfN3HNuSIXPn5g5ZDj2aXPAixirq/gurP/Ow3jOeEAXCMxGRodkf36vjT29zVpNtgUtdq+gm8jxTFZXFyQkZFhKZdKmisPVTuRF6nVbEgqndEE5cixg98E7eDsoc9pVJ/dc6FsqE4I0DiZySkAg2sRdoXPcZ+lpWV1ViDXcILhuOJ/jA9z7o2Nj6uDc+PaVXn56kuyX0XYbFvaBhzvjNERKsj2ksQBeBccmUOAd/yqVx3Rbwm5NmMKxH33O94lGxvIZ7etcw59DibQ7OysVKq7qqcgl2NjY3L+gQek1WjKrVs3FSDGnoHiFcWxcVlYmJfVtSVl8m1s7Eiz1ZbCUF6uv3xDr0VlSsh7Es51oyml0o7mqbobeGf3PtXHkajKNHQRnGbodAArh32xXfwGYA2ZJ/PO6rNe7fbak/0hd3aFdcZ795E2iLuCbd+JBchQW4BFeH4sPVROzaRSWlyC4X/Ym5HvbmQExQ6G5NixE8r2AnC3vb0pqWxSbt68oeBSvV5VUBW7DfZB6KVMxuXTdCGHLioBbeF+qHI6s3DzsEPfx/VOLztmm7OX/Od1+zzkNJtxgLJGAIBNivDWel0Zd5BX7BHO7kIl94aCbkhTACYxinpgX9PCUGDHK/sOtgzY8bQZ25ICq8rLh+oKmdW0nUqlKu2IA++Y8w7gHUI5kW9NZVVtOvcMZI5yz+Cejc8Qokk5RBEGAHF1hIBW9rTwCOYQoelvfevbVEZLOztaoEQrr2YyyiTc2ytrFeAbN67Izvam1lj14OAjM+KsrQzQanx8Uh5687fDPJB6rarg3fryou5PR3m5gzOGerr0DTjAUvBydFxz/o2NT0oO+S4jbc0FuLK8IHEt3hKT7a0dyedzahfwwBZhtdbOQ1uYFzAWIQsEg6FT1jc2lLWJvII4nJibm9Ocd1q5OJXWnRzhspA1VwwDrDuAwQi9jks8gUIaSZk6dlzZkxeff15euvRCV/oTZ2+EFacw2tn7nPqDBbG6dSEPz8JzzQX1U9B2DvpYQT3V63DEL4bmHxi7nocAt4e0Bw5to3pDFs5aPCqQfBRJHnz3m2EEBuDdN8Msv0rP+FoD72iIBg3ww4B33MA4hGEKvhfYd6dhD/aJ93EhEw11Dlwy/G7wzm6+weezQAKBOAJcBO8887xzGkfgB+/zVJYnbQzdDBsDAkp8RoJhlo1ngTr2O/g9e7rHNsgCY544P+zTGaEEtayjQZCKTDmOb2iopxd+aJ0T6+hYMBLfh9HMfCXB57MsKAtgob0gU4u5TzguYbLE9lmFmP8fYH15gBnDZyw4qyffrYY6GdYoUmVvwi2Dz8K5Yb+sgwlphEPMuVHwTwE2VrD1wciwCp2HNYzcvZ38wyn0Mkl3hUm7qq9+cQx/bRzemT64VrvBO1SRJfjLa8nGoBzq2MLZ864NtmnnwgLLvK6zZr1DB4wBHTf92wMF6XgF1yXl2dcl3ji03ZoBgxGOVm6oIMkEQn4aWtkVzjUqR1ZrdSmOT8hOyVW+S6USsr66KqlsWp1SrIMMqiTG41LbqyiowvcJykEOyaLB56g0uVUqy/Hjx3X84Pypk6opAtoK5OG7YKUgXBf3APOAIeAAC/OFgtx6+ZrM3rquYbOa5zAs590hjfV+tsUBeBccpcODd137I2RQWpJIxuRtb3ubfMu3vFl2tgESu0IGkGFUK56bcyF40PdwVMHeQhVaJNQHuAcACIAxqhqPFsdlfWNdtrbW5UMf+qCy+AD6ZLIZZfGx2AWu1zyP9ZrKXT/gXWetq4OeUHAajrEWYkkmVP4BKB72ZXUr0z9oW4FDlV56M+gch92f1/Sje6lr7J56Z/DOL3KlaUc9ljSAK+gIrcKKKt1tkUJ+SNd2Lj8k42NTWoBmdW1ZKpVdzR9269YNPSRotlDVuiLxCEI/Xb5L/Mb4AJTC+OAApVgcUxBjfWNNbsxcOzI41GvuCHQ5e8OBaGS1uYqzAOHyyrDSccNhFg4h4wllSxGUpVyDOQf9h+9iPKBzG42WtFCcXvV7TGLRhDTxnoJ+EUnGHcsZe6qyoet1Zclp3ruIO7QDsIMfgHfMdYe9BD/srwXv+FzoFz5HZVOmL8AhC3Ld4TPkkQQoF0NhklRKwXamRkB70NNZBfBc8aGd7S2Zm7slM7M3pNVi1Vn/gOuwa8SuPWuT4FnPvektMj41rWOEfKjXLr0g+zWXb68feQ9fL948eqC3Hhzv13UckfNvbOK4jE9MS354SItWQNbnZm5oGD7YdzVUbc/nO4fQuAdAvU7ovRdSu99saNVk5tMEAIwD382tbWkA/PWqui8vLuk+jTYxt27e3OEvwD8cgIDhinNMpJcYGhqVeqMhJ0+d1gOGCxcuyLNff6LrwJU2ktUNziYMnx3oAIJ3VjeQ1Rk21rQxrX0SnJcw/WXb6v23OxjuS7cd0h4I3rNr37qD8H4z2wj3uqYH3zv6CAzAu6OP4aAFbwReq+Cd3XRcV50DEgQprLEQ/LvXZmKN3sMYDXZjsBuRA6rgbLOf7oQreL29V3CTsSAMDTga4u57LndW8BkZvuPYf46lxbYtGMj+2ETZDF0NbvTWUKSxiO/7IJVfGMHmFMP3bMVdglMa6mSYXngfhnwYu473Zrsd4MkkDaaBQeMC/8PA5ncxJjCY+V2y5DgG7CfHnONlGX64VpMYe8UlcC0MeLzHccZ7DAN24+ScBX5uwTm0zZNdN4ftzljhu2BENVtIauxYfJ3nDzAwfQaYA/kskEsDjMaeSk3EVSr2141j8NkqsK4/B8Gzw6wNN7Z+MQhpu7wujnnnh3q4YhV+OKuviO8veAfDmPfmPfR5vDAd6gCVAU1K7tarDfG28xDcMKzM2LbQnl2TlBGuH65tyKfm2fEqHlKmCQRIG/mOHCs6EnX5dlzOu6wCaOjw+Ni4sjlAIhoeLmjBCTBLAPBtlbbVgVD2EpgvyFW37fJSwfHAtWDHoa9gheA3fgDITUxOgaKkcuMcwz0Nnd0ulTvXoA1WEsUzatiPF8aF3iXUSbrlwLtaRXPtDcC7V97sCHdejgjeKdPcMe/e+973KhOrslfTsDEUocD8A3CbmbmtxQioVwF2QH4AlIEFqiymRkPfGx4pysbmhkQiLfnBH/xBWV/f1BDsdCatcgQWC9rE9XoAEXFsasfU6Y8hoazSdFqLEGzv7GioG/S5VqG9R+Yd1zrXOPeDMMe2l86gfg6TBurqfnUv97igPRLWNvvu7AgcM7oiFkkvdBbsMjDAcPACdthosSgjxaJMjE/L9vaObG6tKzgEZtj8/JyUFTBqyP5+TfKZvOort687HeiexTHNoLsAapTKJbl646UO0H+/VwSfEXsR7osX9lT0x4F3aUmnkp1wzRYqzEciyjxEaC1AGNpDGCcWN8Hf0KcICwabHaHFbc/WAlCG4gtgfCnoIxGtWgqARtMQgPlWKmlbTcHBGQ5ZANy5qrPMGUp7jGHfTNWBPnH/oA2D9rBOXCXbqlaZBTAJwBT6emrquIbsoi2sQ9qCmGMUyUDqhRoOdyoV2VhfkedfeEb2GzXPTrj/Lib22PGpE3Lm/IOSyxcUOLv0/LOyvbGmB9/9yvvBNdUN3qnMwd7EnGYLUhyfltHihBRGRpRhNzxUkLnbNyURi2rRCsyN5sTzClNoiHc6pfICpjoAOuiLKvIIRqMKfqKvkAXI+u7enobOIuQW+m11eUXzHebzBZV5J4+wwVxECvQP0rW4oikJKY5P6nydPHNWGZMvXbokTzz25QMMXGurqr3oRXAEx4M2Yb/gXdBmtPZ20H9iH6z+Cl7TZWt5//BgeADe3W9tN2jv9TYC91+zvt5GYNDf+zYCr2Xwjg/pNkAHDPggRDcFOwxY67XJ4H1uUr0G0m5KdKwP3sNVX3OACgwGn3ln+06Dy/YdbdkTe37GEz/0j0wWGMO4nvno+L0gyMf7sG0y2HAdgT8ahB1jDqF0CNn0EpIToOPYccO2p3bc8OlowDhGuzbPHfuAjZvsPLblGwxuPskWtPPlf98Pr7Vjyv7zmQm68B4E7HgdfsOQRrvoTzAXHftBwIZ9cX1z7COGAxOMwme22ACMMZ6WWxCV8uMb4A7MwjWcDwC/yFXDl859oEIx5ZZywXYZfmwNsc5YafVXB7xqn/RvP1SFxh6c8zBD8HCKhiCBC/WMxv3qopwHNeQ0jNWNgW/QHZ4Jc7BvB5l3HKvOtabqGuWXuQ/9PrqxsP8HjVxriGr4FZy2AGvSyjMdMgtYs09c+10svBbAaJdbK5PNSzsakcpeRZ3PqelpDVeF7kZxic1NVIFNaT47VOOEg7K6vqqhXuhneXfXsQaiMal41fGQFw9VC+GM4Bo4HgBV4KiA6XfuwYc0dBGhZJBxOILpbE4dEjwLHEc4hXQQsbbAXFEdJRHZb+zL2vKSLM7dknbD5TYiPNvlqB3ypL0fefxmPlV/RcA7zV+Jw4u4fP/3f0CGh8cU9EGifuTewnwiHxrCYJstV+EVL5XdTEYKORd2TfAOQPDQ8KhWH83l0vL2t79dZmbmZWlpRRpePk7IIWQLzxNNJGQol5fSDthLeM8PI7uTPEBOtWhCIiHbO9tewnh3KNMn/tfVvAXKuGexyrzV8b2AiH4AvsOCdz5Y5UIteehzpz4AZANIhx+wpKEXUPUSgALaA6AE3TI0VJDhkREZGRrT4drZ2ZK9yq6O3doaKp4iVLOqaRjSKFyTyiho4Qrf1BRUQp+Ql1PZeMm05ma7cuOlVybHmjdbKjNe6gb8JnDnWFOo9ppQdpzq22ZTmZnI+Yfv8YAOn0F2IYPcy/FchVxBmm3HaI8g9BFhruIASxx8aLVS3BMVRr2QYcgIPtOKsPtuTJRl6hX0YB472nN2r+A6cgfEToPSloEOxjoBGxXhzFhPmn+w1VTAFf0ncOfsqYbuU8lUWpDaAKxusKZ3trbkmWeflL3KjncwBLk42n5s1wPlPpXOyelzDypQBR1w/fJLcu3KRQ31vfeXn+uQtiDAOwBtAO9GipMyNFLUdBBDQ8NSHBmW+dlbDrzbA3jnDkwBkKKf7qBrRFlyPJhFugrkj63Wal0Mc7DLwbwsbW/rukPuxIX5eT0YALiHvVLr2yPsNtbq5NLDoQfWCdZUOuP202MnT+qagQ597Ktf0nmljRQ2Ns5+DKfeWead1TkWmLO2h7Vl7gbe2WvtHFtb5+DfA+bdvcv34JtvpBEYgHdvpNn8Bj/LaxG84ybMoXEGav/gHQ3goHMcBOTCHZ3wCQkCIzSaHaMKJ4fMGeZO2rr73l16nd/l5kzwhc9N45PGmru3C6ewDj5z3hF8I+BlN1gyuXgv5mAjc8ACiPZ7HQaQF7ZJx4Dgl93kadyS/UcQj8AQQk/tM7qxcSE8joXn2GYEtCyQGAQ8ObcEGcOMCRs6ZEFLfpeADoFSy1hkP8iSc/k6HNDK/hJ0Y8U69oEgq5UgFqigQYNrHUvQXaVj5FVEBbxh50PzhAUqlNKgpBFvQTD2vTMm2r5zZGw7yKcWnN/7wbwjO1b7Fol3nGXKtZsXZArqzt/inPH7z7xjKGyXEewB4ZQ17VvMZ5Jag5SyZ78fdK51HRhmIQx1q2fo5HcBc96c8l5s394HjCQAXlj3cHyR8w6MDwC8AOLGxsaVDVNAdcdkWra2NyWtzNC6stzaUVGnDNVpwSwB86iAkNla3atSOK6OqWMapGXPA0rgrAN8S6Qz6mDBuYOcw1Gcmj6uOX5wPb6LYgUAZZjzjqG0qMaHMLuFuRnZWl+WFsKYIqJslaBhf7f8ZfeyPQ7Au+CoHY1559JCtiWdSckP/dCHJZnMaL7FleUVzfEEfQZm3e5uSSTih+Q7dklcTp88pcAdwGLoVQDC+fyQlMq7kkhE5QMf+ICGIj7//ItSrbnQbiR+31hfV6e7DXApHtciLGAY9Qve4d5aiAHs0hJy6rWUSeOKXhxesuyBDPc/u/cG7Y0Ds2Di3O4G8PX6PKxN2gvcp+z+F3SwaUspeAdmr4J3cQ2FTaDARDSmIaRYwwDjNVQ0kfHWfElKpS0lT29tbcjy8pI0mggbbkgq7vK4AbDAb/Qfud6wJzIcN5vNy36zLtduXnbsx0MU+jjMbNG+gh1G1h2ZxQCgdX/EYQLykCUSgpxxhXyhcxAHeWboN/cuPA/aAHgXjSe1em5bk8siNDut44hDEgX9ULAnjn3Ase2ZpkDBtVpFdbpj3YHh5VhetIFo01kbkToTMmdtLQLikUhTdna2FbirI+8digcVRr35cOkMoJuRUgEVhtFHhK0jdHa/3lDG4IXnn5a1tSVl03rBxIcZ8gPXBuXO2SsxGR2fltNnH5AzZ89JrVKWJx/7B9ncWO/YV/3KvX9Dt3db24fgXTqTl6GRcSmOTWjV2bHRUT043FxflUQsoqzDCop4RKMuHx3yGLZaMjQ8pAxgMOhQvAmygDkkkIvr8D9kHdViwd5EATQAttCH2EuzmZyuGYB3WsAp3tBwWS0eUq3r5y6MP6Uga25oWB9pe3tLnnn6Cd1v7aFecICdPRc+Rc4ncfPMF8fI/m/HmvahtUmszYq/g+0F9/Jge74+HIB3R1pMgy+/YUZgAN69YabyG/8g2FDdZv3Kv4JgmSbh78G8cBGoTJ/rQvLgVNrNx24etu3gfYKbjH3SsGtpsPmbT6CoBvvlgU8ODHLVk1x7flXFsPb5njU4LEBEY9zfLJmEuXueGGZhN2oLMFmAgs9EoCp4CtdhIQWqboaBDs4Q80ODeR8H2umdFNDEnDFkFkYL5xonhlpAwLRhjYMgYIXPbMgw/rfPwesJGlqAhX0jI8EH2hwYx/+DYKQNjcUzELDD9QTQrNGIz+Go6G+EL3uGIFmJ7j5OPthPAoRIyu4KtzhGmgKFnvD1kk/OpwXvgutBZcobZxiicF49vmoXCOy+d/Ck/fCGtJt7xz9FUm8Xesl+aXvKuusG6tx97h94h7AvhM1qFVlbhERRCPTB5bz3w1KdHBCgpXzjBN214SbDrUdfZoIGLz4PAvEYd7AAgmxJq2MgL3xBhpzM4r48sBBJ53IK1GEOCZzhGSE7wyOjsrG+pifxsWhEQbukl7gb7RJUA7CHZOVg8OGZEPqKROa4H9bn/8/eezZJdh1Zgh5appYlgCoUUAAFFqDsJqfJnv4yu2O72202M5+6v/Qv3TXbbgqQBEgUVGldlVpFRIZWa8f9nXgeLyMzIyuzSIiIsrLMjKfuu9L93OPHVcNubk6mZ2alfFiVS5cuKTjH+QjaPeqMatIMhO+aCDdYgAwnguNYnJqGsqE8eXBXDna3pN1qKsuHs+hQvzoT8248xOVigODXvx6+riccnTPODt4NrYEapY1QsYIml4BAf7lUlkePH8qLFy+l2WgMwBh0WcVGgs0OjIcb19/SOQ8htigbtBSht4X+Njc/K//+7/8ujx49kd/99vdSq1fl8tWrcv/BAzksVxSkFjClmw0F8yB2DyDxtJ7AeRrgHcDtcqWkbFCMZ5uHzl77HjzhnOaZvVHHN/otQe1WAAAgAElEQVQEtstpwB3vzfudVFKOTa5FNn9YMgo6+P55ev4gmUNCErGkgvvIzglNMGUQx+KqCwd2LhhCuWxBGWYARVCPmK/Awnv+4pmGzGKK9+AdQuZZL9y8gO4dWJA96cmzl08UTKVtYGvGKzTICRVj9WJJAUxrLKVzFVjWlpgqJsl4QrX+VEqgCJZUTNmC2OBAP9HM2SlklrUMRcwSCy0z9MkW2FbYfIxDw8zCsSF/gTBtaN6Rsc/QWcyNtYaxzMDSB6iJe2IzJgTvUnrcj2Ec07ZUppXZGFgbqtWaAobYHIWWIHTvwGLDO4B1hraD1qCGMMfiUq8jjNaAKjDG0E5YD/CsL7+8JS9ePlfA9eLW4+EGQulTmbzML63K9bdvyuryinxx62N5/uyx6iaaXvR4rFre2dbIQRMZsK+pROKSSmdlZnZJlpZXFbwrFHIKrKVU9rejLPSm6rla9nXq0xY0vHZa2wdzGwA8rJ2VQ4QotzRhFDP6gmkJnUj0nUIuL2vra1ICEz6T1fpFW+F3gHdgx6Oua8jQnspJMpPVbLMAerFeo30RBv3VF5+phqjfvI/axP7v6Ngh887bhpa8xUcuWUh7WHdM+hH+jM5Tw/c72lZ/bfDu1exT9pVR9ubFzkFnX2EmV3zba+DiV7pve41N3m9kDZjB53Sq/hb1NGr7KJqBFue4cp4EaNDwiRqs0b+ji5Y3mKKg1xAbKriQZfDaEtF78G9f3mjZ6eR4dhQNci6Wdp9Qy473gNHhE1ZwQee70qDHTxrTHjBjqCkdHW8Q+N17z3bj9QZWWSjmMDDRC8JmGmoEWhZZGpxhll7/LFzPkODjQDbuiqIu+GzfXaPgG8NmeT/WE8rMOsdPChDzXVjnfH8YVrxXNCTWQA9jWdr5odFNYxzGMD8+vBXfecfPdkstbNYbSXAsWN4owMRzvVN43Njw57Acw3U9bMidZyrgs+IJhGGF4J1+30f9267wcLkvLmwX4J0lWDiaoa0vncBJMIZsFGzz7x1DeJQmojFgHsZurx/u9LP+2fei8wQWag2BckkrQifbQAQFVTshW2kw5mMAjM35BEgHpgf0lgCsWWhUT5lvCI2FGD+0wADEQfeoXq0NssTCoUQfB4tme29Xf4dTCs07sGrUIQdDL1/UZ0CDDyFVwCnJzsU9cP3m2rodk74sLC1pqCQARYxv1dHb3dWxb9n5EvLw9hdyWNpTYLqPDY0R7MpR20ajjXJrg+jnPAb8efr4N+tarvOvWmqbvxFW/c///C+qTbe1tSl37nypfYDzCO7u5ziuo9ffNNF8hA2CzYl+B+AHffj69bfk//y//m/53e8/kj9+9JHUDivys1/+Qm7fuyfl/ZLMzy1ICjp4+3tS3t+3OVL708kfrmnIrgmmYKm8H2SG5Ubb2esC9yQzCu/GtcSvt37NPusTRs3dp/XvcI0P7TheY2U5uimD7Luc+zR7qmadNQCDbHSwgRDaCaAKbcb3VnCr1ZRKpSRPnz1RDbxkMi6pREpBPor/Q4sT98N98DH92KTCrlu7O5plWOfWYLPnYjZvhmscfZY2kgFlaQXvMB8DtITOHYDdXrctwNpQXmyMcF2mBl5MNRfjytCDFiiYhWBMtbqmxxiThCb/0E3UbkfSybQmPcB6QRYfjjEUnOOEZUqkYccRwAvlF7i5h3Kphm8C4evBppMYWFipIBv4lLx48UwqZSSEqUujVtXNHoR1AvxGuChCmsFaxRqBOoH8gtlgcZmenZH79+9qRuhavRKsdaeNsLP2blIEYpLJF+XKm9flrXfek3a9Jrf+8rGUDrZfGVQ/UpJgAxl9e3pqXnXvZuZmJVfIaGgrQvAbAO7qDUEiCq2PfF4BWySPmJmaltnpaQ2nBuDaaZsNsF8+0DlsWtnppnHILMsA6nLZvG5QbG9tKeirIdTIcKzgHTRr09p+zQYkWHJSnJ5XSYDD6qHk8zlpdVoamvvowQOVrKC9yffz80MUzAvrwOalo8w7GwvDNkpoH/H6qK3J74d9keENTH/O6N8ZlXR6nxk5351pg+/0Z9BuO3rmaBtjvDtOzprUwOk1MAHvTq+jyRlj1MC3HbzjAud3sE8C/jyYQIcc1TiKLs7qjbLe/OJFw5r38GBadJHz50bBO7aTfx9cHw2bxXcE2ny5o+GhNAoJ6nHB5g4vnS4u2B4YY9htlHlHIMwM8kBcPGAiYZeZWWg9SInzCEj5cvt2iIKuvi29k8L6I6Dm35HAHPWJWDcMQWE5eA2+p54ddlgJ5MHYJiMvCohaWWxn04OrXsdu2KkyYJP9R4EhzVrcVSYAWanGErAP7z3KwPH9lefiPLapB4n5PqxLu9/Fg3exODSGQrDLxpGx74YZK1riIzPWaY7r0SluWPMOmntRB7vft8ypYMcCdPJhrXT49ZqusRStndtqrFsYrk/+EQnXceGwfiz6fsW+yDbS9g76DQEBNbL7eCbAEGRwzGt4DsJtMumMhhJSaBuO9e7+nhQKeVl78ULDU6eKRTX+1VmNx9XJA2DX6RlTBGGJdCqniwWpHValVm9IcdpEzPOFoly+fEX1zMCSsoyRXWnU6griIWOn3qdYHEokxPGEUCQ4h/e+vCX1KpIUAKwd7QxOwLsxFupzn3I+8M4yJabkypUr8t/+2/8uW5s78uTpYwXv4NxGx6lfYzG+FubmFcTB2rG6uqrhs2BwoY/88Ifvy49/8jP5zW9/J5/d+lQzRf7qn/5J7j14KDtb25oIIZXPSrm0L9VyRRkzCqSPUSfo/wCXk4mMMsWarYZje41xg8gpo8A7vwEyPJ++2v2jV40zB5KJpdEJLnPnceAd5hsP3pn2nem9ob3IREJoZz4/NRD0p+YrGFxgeT1+8khaLYQd2vKRzxUDIX/TwC0UinpPzsHKXu92FQTZ2Hz5VwPvPIAHiQRd3+MAG3OSTmUUvOt2WkOatmhLbEgghLjf7SlIo2GuCIFEqCsSWwAk0foWTVihcz4Yf5AdCKRAUA9MaoJ5GExmruMM6UVmcIuiQN2nAsARNpOx4DBfqwaaQFsV65Exyyzzd137+NMnj6RaLUujUZd69VAS6bTO49BEBeheyE8FDHIrJ7I/K7iaz2l9YHzcvv2VlCv7rxm8E4klUzIztyDXr78tN956W259+ok8uH975ObO2UcRr4hJPIGkE3nJF6dlfnFBFhYXVFJiYXZO9WEr5YpuMmEMA7xDBTVaTVmcn5dpyFGgjVst2d/bl36sp8cw32HjCsaBstY1cYSBrwCC0b7QvVOmZwDgWTbnpGSy2NSCbdyVdLogiVRWOYLVWl1WVlak2W7pxhza8vnz56eCd6PrxsC7YeDP7BTa2KGNGs6iUTvb+w98TnRz0j8/Ok/5v0NJodNbcwLenV5HkzO+uTUwAe++uW33tSr51xW80w4e3W0JQj0GS/Nxgg+Bwz1qMfKVPw6I588ftXDhGVGmWLSBPdMGxzyA53e5omXzYJRdN6xbhu+ienYE3TyLLAqOeWCMCzp36ghkeJAoek9ez2uZcCGsHwPufNlglGp2zYCZQQCMO+N0ONhmvm0IkrEcZPr5c3g9WR80UsgsVPZTLDZIWAHDSkXLXXv4+mf58J3d24wh3NcDfiwvj6HLUvSbdWq7nWbgETTz5fNGEkAiz4ZEIgQYlArmBU7ZKNahfw8PHvr6ZP2x3vgcAkY+YcU4DuNJE1nYNsisZqGzIWCISg0TVth9LopVFYRDqQMEtpoBksP9ixmZMZ4CsC9uhi3PZZEYzgqniQZoX6wvsc6HjVRjKHmA2o83eHkMpx4CqOGMBQzLQZvFGfqGJK1J3e2Hw42wHQAhYN1BR0yZLpm0ah7B0YCoPxxH1Dc0fQCwoTwIx1lcXlJwDo4LAECEBKGP5bIZzfZZnLZQK9Ta3NyCOioYx2BKQcsnm86ocDeyUCLscfXSJWm12oMQPTi7OhYSYKu25e4Xn0q1cmA6SggtGqFxNQHv/homwXnBu76yjX7wgx/IT37yU3lw/6E8efpEXrx4Oki448eOn5sVCEqllb3FxAEvIere76ow/K9//Y+ysLAkf/jjH+X2l19p2Pcvfv0P8ujJU9nZ2pFkPCn56SmplA6kCt06SDOcAN4RQEN5AFiDdRSTpAr6o++eRw+Rmzpcg/zGgF+vX3X+HGWTjHMvW4vB2DK9zeH/R5l3KmmgCSsSkkyY3hr+I4ST6xv+RkKFYtFYdxpCGoB70LsDA+/ZsyfSbDek3WpIAgkupmZUy83WICRlyA2yzrKusIFQbzbk5dqzIEETQ7ovQjZheCxxM4bgndokcbDXEsoURBhvKolMsW1pNeu6RhP0wLtqnwV41+tpiC2YWIl4SpKptKRzWdXwBOACOpWxp0XnXqT/ZhIKvLeG03a7anPgd24i4nnKvstBE43tYGx129gz4I/ZZpGN3nRxwQTEOoSNmZYCdHfvfiXVw7KGlSMRQ0+zrYI1Oacak9PT0C5MKcMylbZ3AoCHLKrY+IFu4ZdffqEZhfH7OP3urDOXaVWaLYuQ1tXVS/Le996Xvb0dufXpnwLtaAtRPl8YdSDdgaRZiaSyyiEHsQTQrd+Xy6uXdC7Y291T5rtubgUJW9q9rkxPTWl/B+Ee7DrNEgwZmITZCfliUWcgrK+anETDkhGBEddz19fWLLOxMu6SmhAml0W/Ef2v9nksIZ1+QnqwJ+JxuXnzPQXydna25dnTR3Lnzp0B6O3tDdb58e0zDN6Fc0rIlgvb7SjzzrfpKEBulI0+qizDdtGEeXfWsTI5/9tZAxPw7tvZrn/1t/o6g3dDjrR6ymFYSBTcOa7iokAVz4teH118TjOieZwAjQdMRj2TDkV0EfYsnOiiTBAgZP2Fund8HkM2ffkJdhFcix7zZfWMQhrt/jiBJYIRBNuiGWsJfBjoZSCZL3805JfvTYeHf3tGGOss2jYeCPJsM8+0O8kAiYJfBE38u/LZqF8ztIdDPH0/4vX2MwyjxTkoE8JuCdLSqRoCdILzrC0spHcIdHPhpR4wOgmkizqS7AvRevHl8U7teQ33cPzAMDWwi+UFM8xYhiGw9lcD7xQMpdahhY6xTn1f1O8AEVA/SiysVf8je1ygC8k+Ex3XvBeP4yecBJvG7KffDOipSHi4YWHPMc1IfRbCgFMpdcTgoGP8LS8vDxhxCHuCwwDgQzWPgiQTml1ZRDV6IICdK+RVXwmgHABhOHcV6OOlUuoEKmg3vyDxZFKd0fmFBQ0jw7MAFLaDZBfZfE6vRYgtsvWh34ORh7GC/9C8Azhz57M/y2EZoY4ItFV+4ZGpegLe/TWW/fOBdxif0Lv7u7/7e7l27bp89dUdefzooWzvbA45+dG1huAJmEsAEAACY04EKzSfz8rc/Jz84pf/oKLxf/rTx/L08RPJZtLy81/+Qp69fClbG1uaTKEwO6Oi9jXopIF5d0LYrJ9rAB4BvOt1YwpKAFA+jx4iQSCusVFWr2e2vEqrnmZ3nGTnMMSe60cI4I0G70Ldu6SG+EHTDtpc3AAD6JDJ5KRQMCCDLDGwwADegXkHfa9WC1lUy5ptdqqIbNOmEYefPosq6woh9O1eR549fxy0h822ryNsVufdBLTdwoQQoCYzKUchV1Dwst/rSKcdJtBAWQG+zM3N2aYbkhEEmYulZ/qA0CqLp5IaZtkCO7+LLOqWnEPPVzAOzHPL6Ip+j3mb4B2ewbJlwbxL2oaT6bUCVE0MkkuoVh+SJ7RbmvBD9foSKX0PzK2o67t3b0sXyUO6HTnY25UOypLJaKZfgHtzswuahERBJbBgoflWr8vB/r6yJzEe7967Ixsbxog8rw0wqq8OwDusrgDBcnl5570PJJNNy+e3PlZNvlBZ4dXBXGWVBmumzkGptD4rn80r6Pbe97+vICZC/pEIRzWIkbQiYKdD8041WsFga9maho1VhFxrFEuwOYZN2Vwmo4krsNZ22j2t0431dW1/jBv0G2xepFMATRF1DamMmK6djVZfwLtPJjPy4Yc/kWa7q9lmt7deyqeffhqE+Ye2p58fRrWPzX0W1TBMKgg3G4dtT7Npop+o7e3/HuVPeN8latuaXTMB715lPZhc8+2rgQl49+1r07/JG5mT+fXTvBt0cL+wuEQQIelu1G5SGF7IhcQz3PwCeNxiSCOcjr13rNlQNOAZ/uedBp7vnfrjDHO/2EVp7eHfFg5LsM4zyvgsAlkeKCL4BMMb11BXDgswjWmGVeJ6JlLgc3yn5DW8F5/n39sYaKbRhv9hRlsDtXgP/OQx/B5luhH4o54gmXMe7IRB5UEUtoN/Rw864ncFM1xmMtad7x8oD+9rgJyxrlh21iPLgu9RJzDKYayboHSYcVSFjQPmGZmNNKwYmmt1DyagGVJ8F72u2x0Sr2Z9+37oQThvaPk+54FOXjvcd0MD67yG++C5wW40gCL9Tn8a844AcDhWLjBsFlpxgROE7Howwg0QMw0oa19jqtj8FxqxgzZXdoOBjgCidC8/HgOp4gjzjnXu+zi+8+OZ9e+Bbry7jqe2OUvWD5EIEXVhWf/ggCEjIZJEgEGwsrKqoTl4FtgEYAYgjLVWq0q9WtW+Wjs81PshiQQz5OFv9P/CVFEdlXKppMwSOHsQ7oa+VbVe01Crubl5DRWaX1wMgFeR2dkZBVcABKIel1dWFNArFKekVq1r+BUSYSRTSWX7AbT+6tOPpVLaN807MKdHOQojVr7R/e+i2Jl/k6X2b/zQ84N3aP9f/OK/KNPz/r0H8vjJYymXEWJ3NJzfzzs6Jro9Be6gwYWxiLl7ZnZadZ4++PDHsrW9I598/InsbG9JIZ+Xn/3i72V9a0s21jYEAIskE3JYKSvzrt1sjpWwAuMM/R9M0m6nL3v7O4O5/FUbg2AL3g/zF+dx9te/FXhHkAoJZULQjokrjoIggNGxGYrQSwBFAH8AZiCM1DRqDTAAiw7gHQA7APQAI1Cn0FVDVszNzXVpNGtSqZSlmCvYfVQTLqMhs0ObUP2+1RnunUzI02cPFYyyKeH1gXdoE2rLqV2C9TkWV8ASGT+TiaQg+3q309b5kVIWmll2CnqJARgH8C5fEAXvEI4JICyXlUarJbVGw5JRBaHHyD6q4GUSLDoD79hfYCfQrkHZ8BxsqgC8g+0E9hbBxqGQbM0YD9kDbOogLNcAPbK9nj9/qrp9YM0heRHAOxxHVmdsrCzML6leKuZvC382UArrx/b2hmSzaXn46IGCd2HSilcdKcdcF+zUQEtWzQGJyVs331fm36OHd+WwggyrvPY84J0Bz0iqhM1DywicUnYo2v4H7/9Q+/3Ozo4kVM4B67rJQACQnZmdkUr5UPVgYZKBYQdAE8k+0FURKo0kFvgbkgDoJ7UqEoW0dNPr5fPnusYi+zueW9CkFADsRAE8AKWYS8rVlnT7cUln8vKzn/1CDg4qsr6+JoeVXWUiq7YtNo6DRB5Rf8Vv4NJX8eDdsP8SRv2E/swweMf70Z6Jkgv8xnK0hf1YN3sqPGMC3l3wOJrc7htbAxPw7hvbdF+vgn9dwbvjdoPCRccvRGG2KQ9ojKppAjfHtcIogO2kc6PJKk46lwCOBwbDBZcZJkNWD3dmacBZWEwYOhsFmAgWeCAsDOc0Q85/8Dd3g2Ggsm79Ak7QDN/xXamzR6DC68gZEGfhpQQYDeyzXWYPpuJ7gnxRQI0Aigc/eU9fZwRQCaD59vOGB3/3Iak0RDxQyHdiecgk9Cwpvq8CUo6BxbL4NiI4F31vhH5pf3AgatjOphGnwJqGHx3VJSHA6McD6yUK7vk29+/lx4I5fBcH3kX7mYV8g32WUgItDUyeZ88/yhA5+2xpIAWAO7LqsDuOUCMmnDA7ONhBj1sfNGZoqL+o/cXS1kUYgqpLfiTE1o+ZaJk57j0gzrGt7axhgOCk2W65ZTZmVjhjeQC8y6nuEUTLk3Ll6lVZX19XZgj+7+/vB5p3ppNTyOX0O4rFIyMhEk1o5lgRzSIJJh6ePz09JYeHFekHgvUIq4WGUiqRlFK5LJcuX1HnFE783s62MrBQfjihyEZbKVUCDUFRRkImZ1nzINh+65OPpFWvquOvPtIJQmWc86MOyWl94GL6zWlP+eYfH722HV07R70plo7FxSX51a9+pXp1z5+9lO2dbanXD4f0YE9a/yws09hYNkd1NHT717/6J3n08Il88eVnUq0eat/8yU9/Kts7u7K3f6AaY7VGXbXuKqWSNGvI1nm64h2eAdAJYBPmbADNJzmf47QwmWQ4F/c6LllVdF4+7d7WNgz1sw2j8DMeiGEsXbMRuH7YejeaXWPrhSXs0VBQaGsi+2Wgk4l7oM0MAEXoPUI8swrK4XsAd2vrLxTEwxiENiFDTlHv+A8gj+sM5wyAKf24yPPnj1WD8LwbRafVLUNTqdeHvqDAJADGfEFZx6h5lN1Le+B86NrNTE1p/wHYBy3ReDyjmxDpZEpyxYKUwRaDJl7MpCG4DmsYbMI0bW1eDxlRZCjjXH1OLj+o9+jGZrQvce3XdgM7r9uVrc1N2d9HJmds0DT1PZCIAR8AsGCfLi4sy8rqJd2kQTyotUddAdRmo66hq5ubG7K+8VK/f93twnZbWr0iC/ML8uLZM6lWK8Fzx+vzx883phM7u7SkyTEg2QBmZaNaluXZRXn35rvSandkv1SSXquJwFX9l58uyuzigvQ6PdUSxBqH8QQQDexEtQ/BbteswXVde2fm5qwNNSN2S0oHB1IOMsUihBr9LJ/NSS6dkmQ6LvFUX5aW56XTQ9huWbr9tEzPrcg7N3+gWWrBmqzXS/K73/9OypWKznSQ/0io6uKwBIjfvA5tqXBe8r4G7C/6AAT4FXB2kizsW95e9XXsN4k5Bx5tg6Paycf5VSf1MX9spD942sB3x0c/53x97AyPn5w6qYFBDUzAu0lnuJAa+LqCdye9nN/hsfJb6NtZPh4U8tdFAY2o4eSP45gHrqLPjz5jFKjiFzUPyPDcYaBvmGWIYwTEPAOA7C7cY9gJMJYPE0ewHgnw8d2o+0IjFN97QIrONa9nGWgUk6VGsM3AsTBxAO/nF38+m2Vhvfvn8juyAjyTybO4cJ6GNrgMnz6klnXC+/g2JqiCd9NwGTW4baebhsvAgIEDFyQowLNU3LhjDCo6Tx6wZX1EgURvWLAdQyMNu67mqPq+4svDfsfjHvw4CVSKGjSvC7zjHKMsN0kokGbhM8a45OdiQJgQvMPz4BBrZlsFBg090sDXOBJW2LmhlqSND5Rr0I4OvBu0wQBYC0e89qUgJJZ9mX2XfYmgOsflwFCGcY6w2ViYhdeMahs3AIihzTc7PyeZbF4OqzXNegiQA+VEOOKahsyCvdlSgKNYKKiDAcYAwlvpPMKhBpAH1gFYNADzFEyJi1QOq7KyuqrgILLrzUxPy87OrrLv4MQiw2g6aexczVa7u6vgHVh3EPeGo4PQXgB3xkqIqeZdq4HsjQybPX6WnoB3Z1nBzn7uaAdqPPAOIY1INPH3f/8L2djYlGdPn8vu3q6020gAMZ4TxHExmKekryLtv/qHX8utW5+rfhqABIRqv/vuu1JrNBW8Q7/EhIHQxsNSKWDenZ6yAs8B8IT/KCPAuyhT7qy1GAXvOK68TRLOZ6cDjMNzdwjehc61rpJjFVM3LQJ9Ua6tuM9J+mW8BiwuMIQAUKl+VwAAcl1TMF+PIWMrwgTB6K3Izs6WlMoHmnEWgAdCR1nnuNaA2hBMpB4msrQ+f/FEAZHXDRKhHwCQxJyFZwGIgRxCJgMwbkoy6fQAvNOkEAGTXtsaUgVTUwrs5ALWYb9nmXXT0M9LJKTVh2yAJaoYbOzBNgvATgK8XFM8Aw/PUuZdcUrneU12oWCqZcTlBidtq6gNQFtvf29PgbdUKqFzOljYYJJpKHQ2p5sx83OLsrJ62diRKuUBDT6E4PYl1u/Jzu62PH36WNbXX0oNgOSIzOBjdcQznjQ9tyhLS8uys7UpZQWCucsz/vg5+siEpDNZmVtYkKm5BQ2bBahZ3t+VG1evyc13bmqCps2tLYQ5SCpm6xpYd0uXV7G1F9SjMdwt1LlltgsYe7s7qpGHDTEwMBkei31WZHHf297SsQDm3dLikrxx9aq063U5rJYkkY5LOhuXZgttBOZrVlLZabn57g9lZ3NbtjbXpd2uyxdffqlzLOwVMP0gsOjXSNoV0Xmd+szevrX6OarTG5WD8bajtzltHgnlXE6e4y4m8ZmfF0bNEaPkNo7reqPnmPHm1TN258npkxo4sQYm4N2kg1xIDXxbwbtRjkrUOYwCcVysPAiC7/zE76/hTupxxqc/l2BLFMAbxcJjOejch4twuPjyHIaeetAnuhtH58oDUgS+CCTxHAJxURDN1w3vE61PstrIqvJMO4J3IxfhABgjaOgZgqPYdqwPGrZ0VLyx4d/Dl90DfwSP2E5+19zXPYxcD7iwDX34LL9jSDEZfOw/NIr4jgT3oqAgzh8GtLCjHw517yTSwfP1dVJ/9c/y/ZBle33gHbPNIkwrobv+GhrKUNZBdsSLMKY8887kAAxMBngUJJ1Qhp0Be3B2fZ0SsB04z2CMOXACwJQCCUFMSBREjQIUHmD2Icq+neGoGXhH9iON5ECEXsPNYwqgzSJrZx6aUwdy9epVBSTwgfPw4vkzZchAPB5ZYcG6QzgsyovfAeRB7w5lgoOH7+DUQnge5Ub4F0J0l5ZX1FkBVQ6OHjIq4rkAUbLppF6L55FJiBAo1KPq3yEsrt+TdCatbI6nD+5Is44QXsyjJ5vb0flk3AXuYkDfcZ/2zT3vPOAdxuvVq1fkpz/9mbx8uSaPHj2RgwNoGSLs8WxONsdMIhmXa9euyU9/8nP53W8/Uv08AAkAqd9++x3QRGR9fVN29/bVUdYMp2CidKB5h/F88gfPIfMOYw9MU79OvkpL/jWYd5yDwnlnvHkR73VJHRkAACAASURBVItNCQI64fxqrK/R7WQbgATvAOAxZJObg6Z9l9XNKTDvMCcUC1PS7rRkbe25VGuHkk4npXJQHmjdAsDDfXAdwUBsGur6iwQBnba8eAnwzsCy1/lBvShAlsvpPAcZAcy3+A4bFGBGYYKCzaNhioHeHd43iYyt0C0LMoeiPyXjGVXvRKKCRCop/VRSgRpm78acamBHX3JZA47JtMPzmSiLQCHqOVsoKtCmQbPBpqyuHZFM84N1KTiPth5CX589e6obJkiYAPAO4Za4pyUdmdKwWeiZog2h3QZQmAAd3gfhzwDvEDpbqZQU9PVzxutqp3xxVt54802VfHj+7MnFMO80HDwpuUJRZuYXJJMvSLvTlsZhRb7/zntyafWStDtd2QB41+lIhgnVEnFZuXJZ2w39hOx0at4hUzISlBxWq5psBzIAAO/AsENCE7RD6aCkOrJoOmSGv7SyKtevXZNus6FgdTqXkGqjrKxlXUPjGWm0YvL2O9+Tl89eaN2jbZAQaG1tXRmUWFM11Ngx7zBmRjHv0N90w3JoU2X02uvBO2870iZk+3tbzY/V00Cx8/SZCXj3OmfFyb3/VjUwAe/+VjX/LXvudwm884sTF6WoQ+Odb28o8VoeJ/BzHOsgev/TwDsullGQLGSPDbPfeB4NRa+RBiN04FgH7Dt/nM4BgUPPUPPl8AAfn8cFlccIRnnHGw4Y6yVknpkGHEG1KOsNx8h64hCLGg7RoUdtGrLuzHkxoIjl5TGCgHgO6wznEKQ8rg6sDwwnkfDADcFP9o/QcA+TMbCuUC68P5wY37dY3iOsu0EIztGwWV8XvD5q7LA+fN8d9Xs4Li5mxzTaTvb+AatEM7Xiz5CdGPadiw6bDRNDkHmnIWRawDBs1hyt3sBpGhiqiPMcAItO14u6PUE/w/WeZefr3fd31jPP9w41duwBQlnpfMKShImjpzMKZsQTKVlaXh4wPJRJV62qYwqRbGCL0NMp7x8EWlbQwqup442y1KpVBehQXvRDaCGBWQrNqvzUtGahhYMHJsTG2pqyoJBREY4Q6HmH5ZJMTRX1Wujl6bMzOW1fODEI84knEzI1PaWJMx7d/VKatYqGzE7Au7+t8XAe8A6gwI0bb8sHH3wo9+/fl4cPH2nbQ5dxHAfNbxawFsB8+v4Pvic33npX/vM/fyP7+7vKAIW4/o0bNySZzigzZmd3X5AgpYQMp9Wa6VABjDqlOtHHMT4wNuB8wxHnujNOmUfd3oN3lJzw68Hpju3oQlvbBBsPgTZsuB6MB97hek3EEIQlmxMPlrMxnEfbKsY8hjZbOmnAPuYKgPP4nUASwHmAQGBxAbzLZpCsJilPnjyUg4NdKU4V5LBc0fmSIJ3p4xUGyS4GzHzdKGjKi5dPpd1+/eAd30HBuGRS+63aSHFkx51SFjNqH+UDW1lDZMHUy+UU/AJ4p5l3MwgZLkgxNy29dldZculsRuIZ27TQhD8B8Gf2hGWEpZ3BNgBoh/b2LP1MLh8kt8Bca+Gwxrg2thVtI8/Ao62jNqmIPHnySDddIIEAlhhGCPoC2gAg6vLSikxNz2k7YhOKKiqa0V4zwPblxctn8vDhfQ2JB/vL28PHA8Dnm9dS6bxcu35dpR4+//xW8M7nswW0RsBETaZlam5OpmZmlYmIkPsf/fADmZuds7DZg5L0Oy1JxSwxGbQYV9+4onV1sH8gyIrNTWkAzcjMi+Qk6BfoC9ikyubzCtqhDaBdq4krmi3dLMO6vbSwIDdv3pQ8wNlYXyq1A+n0GiqTgWsOqw3ZLzcUvFt/uaZrNJiRYNM/e/FcGs2m6TQes/kVndc9eOft9dEY+fAsGvV5vG3JY36+m4B35+v7k6u/ezUwAe++e23+Wt746wrejVoUoiAFDQs44qMBg+Fvo7tJoyrUGys87oEpAjE03I9rlFGOkgf+eJ13ajzAx98JULGdPLiGe1CrjoZ+tI6iZSewEBr2BnjRqcFxD6yxHL49GJKK5/N8v7CTVYX7UB9PNa8CEexRQBnOY/1EHY1RZVL4xWXt9O/vQUmUi8Al2XD86cEyPpsaMrZzaQATs8Wy/AQEea4HHWG4UWOJz2Hd8L1xH4KruJfvKzAg9RjLrfGlZsj683w/GAXa+b5E4JL1Fe1DBK9Gaeudd9IJ+6MBlyoYZ+S1wYd9cdzwsJPLNMy8QxsqmAxgTDMGwzkyh9XE3S3Emo6tbyuLsg2B6MFYijAh6eSG9WhaUfgQFOQxtmPUAE4gbKfLTJjmdFsfMYc8X5hSbZ1my0TykSwCYARCZvGBoT8/N6di19Caw4xYqVQGfRFOKRIGkB0CrZ69vT0tZzqdUq0xMBTAIEFijMXFRRWvxzPg+ICVNzM9Ky+eP5XlpSWtGjA84MDAQQXDAGwEOJzTM9Om0ROPyWef/EE6LbBZ4ISOTi40ap4dDTSNbvkJ8268UXoe8A7MqnfffU9Btc8//0LW1jaUWQkHdNTcdFKJWI58IScffviBLMwvy0e//6MmlIAA/Nz8vFy+ckUzFu/s7spByXSfFLxDyGOnbekNTmFs4TmYi9FHMWagAenXw/FqbfgsD94x/HHYQT55o+Uke8HqxUJNcc9QkuNs4B3mDa49No8MJ9cYLoNtdiljL57UcQywE9djbrB12UA8gD4Q9M+ks1IsTMvKyrL86eM/ChIlzMxMaZIcJCDBB3MP3gHX4H5kpOvmlojUW015ufbstYN3eDeutSgD6hbsOpUwUGZmUYr5fCA5YMw7Jq3QDK8AaYLyI/srsunOFGY0hBH3TmXS0otbAoNOpzuQ6+CGlQF4of4v+iwygXM9oK0DHTraVXiujino2QWJsrjp5+U/CN7hJ8qGdgAbFuCd2jYxCcDrvCYmWVpa0WzlCCfFOAPzVfVgYZt1ARDGNQHNvft35eXL59JoYD43+9A238yWelXg+9i+H0/L6qVLyk775JM/SVs3N88H3plHEFcd12yhINOz85bBNx6T99/7gWoddntIYnOgQh7S6era10/E5M0bb8nS4rJqe2JdxeYXdBErhxUNJwYDHsmZ8B8pSnTTqlRS9h3qEudmU1ldX5FlFuslsrXPKhs1LgflHXmx9kwWlmYlLj3ZL1WkWu/K1PSCVCuH0m61dQNsfWNdnr94oeCdArnIlBWxA0f9fRx4Z1EIBgaHvtPwfBUF+L0vQHvm9Hnz6CbwcX3mpHU+atdGnzsJmz29JSZnfP1qYALeff3a5BtZIoJC1EN43S8xarf8LI7a0fKNzqIXLk52hXeW/T389/6a0WUio8vuB30pCwezO3pwZNTzCBL453Ax5SJM0IX380CX6XdZFjgDlZKDZ+JvAkEeYCSARhAL1+A8GNF8lgejPEPN1xOfifsQtKKxie+4m4xreH9qfBHc8vemc8F6xjGWg8+ggetZUVHQgwYFDRKCHv5+HpwcNl7YLyzzGZwlgoisQzpQrN9oqC7/Ztv68jGs1tcjjXUPFhKwsz7VscyoDhiNj0hYwXtGGV/HGsiOjchruKOMsoTgZ9ifrW2OC7c6+0xhTiDASNNwYzksmxqccRMS9+P1FZ6iYBdYFQiNBSBGoHDQ9nGMVXNKyXax/mNgG8eFB3lp1GrpHMAdzhNIMmFgG+cDP2b87/792Df5fLDgFBABmy9mDjScDDgi07OzGr5abzR1DCJEFqAcmHBbW5sa/lWtVaVRq8rczIzs7R3o+4ABA4cUbQzQjswS/A0nG5n1NGPiYVVWL12WdrujTBKEMm1sbKgDSK1MOJS4HveBw3L1jTdkd3fP3husk4C1Y/NAU7789BNpB+LnlosxNLnP7gSGGS+sjk/jXp2993zXrjhu7fXrEOq6UMjJD77/Q5mZmZd79+/J1uaGslDO2gYEutEv5+Zm5Mc//om0W3359NancnhY0vBLPGNxeVnmF5dk76Akewf7OuYOtrelfngYhMwaW+ikD54F8A7gkQ+bfdU2JhDkpSoYAsn15+x92krj7TAFY5JJHWe28TQeeGdtafMq2HFqL4A2G2wi2AYGwZew8ngd2HW4DgAVnq+h8PGkZuiMJeIaco/snUhqAQbej370U/nk44/lz3/5WKamchqKijkJQBJAsHqjoZsI2AQAQwnh97qWJ7BR0ZH1jbVA826893uVdsMcD/YT2sWSAGFesqzu+A7vAgYo5kjQg7EBwXURIFo+A7ahsRBRvWCxzU3PQ/xBExSoHhm0Sp1GqU3XaMOUAkJY32xRs3ZGGZAUiEw2ZJNPxhFibMxA2naYa0Gl1jUJACHWhsA2MLuO2WktEVS5fKCAz8H+XiATYckq8D+Tzsn8/LyyCcGYxPqB53GcAyvDs+v1mjx+cl8ePrqn6wjqz0BPq8Nmq6kbYVZHwxnao+0z9liIxWR5eUVu3HhHbt++LZXKgbJrLySaGuCtbn4VJJmC7MSCfP/me5JJZVTPEFmu46kUjD/pd5HJty3FmWkpzCHLukijWpXy/p7UqzXZ29uV8mFZ23p2cV7mgsQWvVZXQU4A36hTjAFstikTtduTudlZ/T8/PSP9flsarUN59uKJvHHtmpT2NuTgYE/arbi0ewlpd6Cx3NMQX7Alb9+5rWz2wDgZVPFJ87aN9+6A2RnOL1HbymAEthPtI+/H8IHeT/HtOqocHngduw+4zjPymnN2hvOCwa8y90yumdTAqBqYgHeTfnEhNeCNxgu54Sk3uXjwDg8MmXd+MfEg2UnF4jWnnW/OPo1hiP0a2OCddbXR3ELjy0OwIlpGAgNRZtTwwjjMWqEjwecRdPCgmA9z8ABWFAzjebinZ2lFF3G+1ygQ0ieMoCPDsnmmnmf88Xm8LxlyBOCiQE603nxd8x7+Pem0cOfdg1VmjFioJJ+L+3twlEYP2wc/ufPNZ0fBMw/GeKOJZcdxDwjynOiOtmeCHce847WnjVtzXMIx4sFdf6030Hhvr4N32nNOO87xpbp3UA0KtOMI3vXFsuO9isEXPjvQiUPWRTAeepZAxIOqCNnVRBA6nqnHN7wrzfP9GPKGLOtn0P4ouzpnAChTA6OY7zwA/4J3HgXm9ZAdUJspCHeDI45skOpIp6Qfi8nc/KKGsmJXH6w7JI2A8wl26Pb2tiQTcWm3oFfXk0wmp+CcaVZl9HeEyaLM1L/rwGmJxQQZYpuNpmacnJmd0xAwDQkLQHVct7Ozo0kyavW6giIAMbAJAMaJ6ml3u4OQO2B0YGbd/+qzMGFFhHl39nb24N0EuDttvI1zfJTzxXnQzy+rqyvy05/+XCrlqty7d09297ZVr+ysHwNBbKxduXJJfvSjH8va2rbcvXtHms2qZLIZDclcWFqSq29el4NyWXWpMEfsbW5KK8g0q+Hlpzh0UfAOOpFRZslZys/1yrPdGfp4keAdWW8E3McF78I5CaGzIXgHEA7Aj82FBt75ZATh2pRQra/Z2fkBOwfAXTKW1AybAH4KRcsii3npnXfe1YQ2v//9b6XXb0m8LwoQaZgyNgMA4CG7dbB7gnmsC/ApAH12drec5t3rGc/YpEF58UFbGdhqQB7mKwJz2PjA3Kd6eAG7DMBeIVfQOY52AX5fnF+SAsKHsZZ3WtLqdXT+xAcbLaqnOujnYVZi2kEAwsDm4j31ZyDjwE1VTQ6STmt9AWyMxW0N439uAmp4rYbNYqOqJS9fvtCss9YfDbxGxtticVpZhihnLhfqECqYHsOa0Q6SinU1kcidu19ItQI9VWwSpxQAxJCD3hsTQCmYeEJSi7Hn97jIVHFGrl17SzeL9g92NAP7aeD8uGOXYGgynZWV1Svy3ts3NeFIBjqaCHXGxnetrolwMEbS+YxkitOyuLAo3VZT7t+5o2sq+sxhraZhs2DoAfwD0y4VMzAUbTc1NWWZ2tPoTwmZLhSlgEzCWCuTOen3W1Kv78n29ku5euWK9HoNWdvYkFKpIenstFRrCKfVkayA36ef3ZKt7W1LjOba3/sstJm8TYE2ikbjeHs6Ol9FbSTO0d7m8e05ZE9FGmIC3o3bMyfnfRdrYALefRdb/TW887cBvIuGY0XBOO+gHAeseeBulENjVU+hegsf6HZhCIYaa8cBD35RjS66/hq/uJKhgPKGjr/pdPETPScKdhG08QsxgTEPsPE4r/cg1wBwcdlW/fPp6NGYjB7D3wSLCJSRDUgQkQCJLxPvw/cdrgfbQYwCkjiHwCLrRoX3g+yzR4dPaAzzft6I8eX0AKNnZOE5URYhwUCWxYfV4j5av0FmUhrwNLTYZp7pZf3saNgs3ycKBEXfk23EdmC9R41r/j38fQiYXMT0ow4wmBwxYxiEwDFs9WGg7dWeZ0xcgHN4Tq8fAoIDgzPOczB2bTyx7xGsYp1Gsxj7c4fqPYbwIysxgDYP6uI7tif7CtuTYLayWeEUKIMDKCCipXHDuIblFApT0gQzNJXRDHd4Nvo2HAawJYrFgmxrhruuMvDKB/uSzeYHYbJgAwAMgPMKh44ZEAHKVQ4PlU2AjLGHh1V13pGhFhn1kE3WtM0sRB+MPPQI3AuZQnEMICH+JguV4XYQ5H5y/460m3BUEboMIkkIIo/t3A06wgS8e7UxcfxVx611vm3QNxHe+v77H8i9uw/k/oP7UirtBwyms5WIABjGx423r8v/9v4Hcvur+/L02TPpdOqSUlZQWlYvX9H/lWpVdvZ2NZR7Z31NOo2G6VCqBXwy4HMceBd1TMd9A5ad4B3GkGeLj3ufUed5O4wJI8CqPQvzzq+ZySSY9XGVKSBTHqwiDZMMEvj49cPWP2Sgzsv0FBhCtsGRAvsuloSyoYUgF4uSzWUVEFpYWFJW2x/+8Hs5KO1IrNvTDQXMNZznMD/Ua3UNOSxOT+v81lIAqCf7B8hWDKmA84VInlTvmIuhzYn6BRtQM2InLIEFysAQVQB3CHvEBgfORb2jnYu5op5D+wbA5NzsvEzliwreNVt1aYCtNVVUAA7zIwBDTWShGxq2EeM3THEc4B0+tA1gwyLhDwAfBbjBnkwiczciEtrS7XkG+Qi5kh5y0vcUvAMDj+sLklNoworClL4H5nW0H5OIKMMynpBGHUmLLIx2c2tNbn32idSrh7aOImtuKtjIGSRC6Cnz1vrSaBth7PkdiR2yObl86aoyyXd2NvWdAYxd5AeA2srqVXn37ZuSTWclnc1qQotGuy3l3T3pg+na70o6l5Z0riBvXb8u7WZL/viH32tGYg1hxuoXj0upUrbQcITNJtPa3/Ef0hQLC4sWmhyPy1SuIAWst+22ZFNTEou1pN87lEp5S2ZnpqQnXWUXl8pNWVi+Kru7+xYi2+vrOELG2ZdrL6UNm9GBd1F7MDqWybyLfk+by9dr1O47zl+agHcX2Rsn9/qu1sAEvPuutvwFv/frAu+OdQouuPy4nQfv/HO5yx99ZHTXiI77aQCehciaoWLGHMAGY8SNcgii940CZqOqYhTgZoBSmIXM3tnYVB7A8sCTZ1oRIPHAFgE66ut4wI7Aw6iFnwAczidwRbDK7wb7snkmHeueIIlngfnnesCL1/M5KJcHIVlOsuJ8+3qmBdvIvguTDPj39HXojWu+G+ubZaVRPgogZV0RVGSbsa75Ew4gQ7HgzPAZ1l8QJRY6N6MM4nHBO44NGnD+OoKIR+9/8eAdAKm4A++0PwvCVc0RGNvoHzmX2Fi0+8c1BNXfU+tANfdwnjkmDMH04xW/s+949t2oOULrLo6swGHYrPVry3RrjrHpSrIPsE9olsNgLIFho0werYuA5Bs439BEmp6fA6FOs+QtLS1pxlk4pvjsbG9qH6qUS+qk9bsdqVbr6nQo4IYQsWxWnVeMLVwH9h4cBISwQb9ueWVVarW6AoaLS4tSrdWC8LmEOlXQJUICAc4ZAP5wHTIZgp2B+4L9pyLphbyGN9794lNpNWpWx8oQuaiw2Yt17F7DsvSNuOWoddqPP87P//2//x8yN7cgn376mTx7+kxqddPVepUP7glg5ObNt+Wdd27KF5/fkY3NDRXIx0yQSudU825haUWq9brslQ70WdsvX0ob4J1SXLEYn/z048C7VykznWWWHX8TvDvffGWloR3GMEU851WYd3YvbCglFWAzhrFtkgC8A1sKjr2vvHBdQIhkWvI5C5MH+wsZNFNgEifiGhKPcY35RTPOFmc04cO9e3flydMHkhIwvXJ6HCF/2ERAEyGb9UGpJLlCQeehar0mjUZdypWD1wzeAaRLK6Ciz61WdR5DaDbmQrw3wTtsKgA4gy4ibRPYS9OF6UHCE9wD86UyQ+fmJJ1ISLlSkrb0dPME9Q0WMmJcoYuG+0CCgBsb1k8stBnzMI5zLu0hm7hm581Y8gy1CdLKqtYEIH1rN+rweptK189eTM9ZX1+XnZ1t1bTD8zAv5/NFDYXGfI2NIITN2jFjjOn1quEH8BGJXXbk1q0/q/4dEpkwKzvARIDoFhUMMLSmSSAMfD06GMceFzHRd52fX9L6ff78sb7zaeP7rOMYjMfVywDv3tVQcIB5help1RY82N6RVqOuDN9+XFTfdX5+TjfE8J6o+2ano++PdQzMdWxuISwaYCz6E+Y0yElcuXJFavWmdFotyWBdTCSlUi7L9dVrks3EpdUpyWFtV957711pd5qysb0th5WONNoIp+5YaHMiqUkrHj56JE+fPlXwDmG9vk5Hzd02jxgLPrqhzvP9PY6zJ+lj+Doedd3o9eNke/W0dhvZbyZhs6dV2+T4N6QGJuDdN6Shvu7F/OaDd2YMRReRKHBHx/y49qBTfhzoaIuZXT3Qk4DhEjzbAyN8Bp1/Aln8nmXxwJvdNxSkJeAwMO6C5AmeicZ35LkElOhw8X4UiybQxHLQqOd9aLT6Ooq+F8sc7hhbdjkPZlFLhdd6+j7LSrCLdUMAK2RihRp+0fJwceczCYLhWoa4UEeOdRFtE+qbeTDFA4IDhyeSuZegDrRn9B0cs5DvSWYG782MtgxxibK5vLHiDa6B9l2geRTtm75Pj9O/fT36vuYNtaPG4XCI1UXMZwDNoNGD94HxD0BHM/pekOYdkzzAGWGmxdBBjmnYlsJIDryz9oaOD3UtzeFlPbHf4j6eaRkaxMbws7nIQDwFXl0mW/Z531Z6Pc7RyQXgHp5pzhCYHOpAJ1PqBE4ja970jDSalhQFZaNjWCkfqHYdssUiyytE2KF5p8/ScC7rr3Ay0P/wEywSzRZbyEu9DlBEZGpqJsjAnJCllWV1BuH8wtnE85BZDwwWMlfgrFSrNQ3JwpyA83DM9Df78tVnn0i/bdqgKtzkPmM7d4NrJsy7ixh/o+b34+6L+RNA77/8yz/L4WFNPv74z7K5iXBHiP6zz5+tVOiHGEPvfe+mvHH1Tbl795Fsbm5ItwthdiQRmJbFpWW58c5N1WJc24Qu1IHs4RxlUofA+klPJniH9QjjBEDz2ftc+ASU+3WCd7YOh8kmQj29s4GkBO8A4CVU29MiBjSUrtcOtLBCnblwzksoaAC2FuYchFea5l1SNe8wXyCUHseg75VKZWVmZlozVYOpVUhnlFnLEEKyu9pdC1cF0wnMJejK4RqAdxZ6ebEbRN6+AWCD/ov2x7xldoHNgwSvUF6w7tKptPYzrsHKgIxZ0g6UkeAMgLbF2TkFNpHAACGUAC3BYMNGjCYdQSKLXhiqy7Ufr6ogWbBJR427TteiBlAu/DRd0XmZnbVNlkazZmy0YCOXG5W03aBtiKVka3tLnj59rP2U4a5ot3yuqBs+OAmgENoc78MNRpgY6HsIha83yqp5t/biuWr84T6q09doKuCFMYq1AABsq90MynW0j4491pBEKp7UMt54+4bcv39HAbOLBu/AWl+9dFXee+ddiYHpmE5LOptT66pVrSl4h/4ZTyXEUj5hY62jeo1g5O2Xy6pViHZGf6oGkhStdlfXY4SMq00DkE3iFvrb6cksNtj6fVlMZKTXb0qjX5N0ISNvvHVN0umYbK5vSLnSkkYLp1uSl9mZWR0naM/7Dx5oCLranG7Co88yyj7GuKKd6UE7b4McN3eOA/KxbSfg3dnWvsnZkxqYgHeTPnAhNXAieOdTQp70tGN2RaITuzrpQ8sP/d3xWBSjH3NUC84bb3Ta8TMKcPDv44C7aPnB4scb6MIYaKcYjWfYKY0uln6R9SCX146jkx+tZhh3vuwGnpmhZuEwptvGRZmgE//GtTgOCj8AAvzHdcb2iWloHstHoIuJL3y9sK78ok3QDM+gMcmy8j35jmyHUbt3HnT05eY9fdjJKMDKM6NCI9nYkXwnrYPAKGZZqAvCkAfcGzvn1u2tX9G58OXCUQ8yRt+VfxPw8UkuWD9sF5aR76j3hdU/AJF0W/1Yp3O08RSoprjkD3Q8PXgaBfBGA3oX71gZqIawVrAFrKzoixbSZSzT0HIfb24Ix7wxcalp50Fatjt22jEX2bixsct68cCwMWzhXIbHrazGVvDtzKnS6hnj0pwZfw77YrQv6TMVvIQIP9wHJKswhxt9E8yJeCKpu+/Qo4NDVQNgViwGmnYJkW5Hw5iQORZOaqfd0vBdABYDgBwOdCaj94TzAVDO2D0d1VeCng8cPegjYV6BVhSYeGCkQItsf/9AVi6tys42mB0mAm7ZN1N6X84bIQDdlXtffia9dtMS97qEFazn00Dn4fnwnOFZF7Jifrtuctz8we/Rzsgw++tf/1d58fyFfPHFF7K9s63Jmjyr+ay1gj75ve99Ty5fviL37z1Q5h16COZKsLmWVlZkYXlZNe8OyhWpV6uyt7WlbJbBWDnloXgG+jPAO/RNZkA9a1l5PscR+jzqh5mb/Zo4NmARKQTnZ0ukQ7CNTOSjjJuTnsN7AbiDzlwyAfYU2ThIRmNZrW3sMYmCZaAE4GcJf5IKSADQSgX6oBjvCJ8E+KPabPGEzkcAnP7jP/4/SUgrmPMSyk5DPRmjHHaHJbPBp1wpy+7BjoaODRklHQAAIABJREFUhuzNs83zo9sw1CRm/9WkE/mCbirgv9kUBlwRvFNAFppkqbRuZmD+HAC/6ZwyB9nXZ2fntJ7mZmZ1jm63WxrumlM2YkrXM2yUgHmo9pbEguypNpejwsHQ5kZfuBFkgJrOp8mkyh9gfgc4ChAHz7GkYJa4ohuAfSoRgUzlna6Wo3SwL1/d/kK6vaYUclO6duA/mNtIdhRPgG0Yhnna+iTSaQHUjEu9gdDimrxceyEP7t1RVjU2ZsC6wwYS5nBdK3tdqQFgi/Xl8LCs2n+0mbD+WiKE8UBnthWA1htvvy3rGxtyWCkZ+HWBH9x/eeWyvPvOTQWpNRxYsx/HpQEtu2ZDvRO0SbVRN/AaDNS0ZZrFRgLaDdcgOzvaH59araEbXahHMExbWpcAg1PSb3eUJAwG/C8/+JlMTRfkoLwn5cahpIs5uf7WZdnd3pTH9x9Lt4f7pSSVzWu2953tHV2/79y/J/ulA0HishC8Y8TPwPIJ6hwmhGkzc2yNAuN4VXQewd+0U/waPW4z6JyiIhwh20HvE0lExjKNtIVGPGzUfOeBzNPKN1qb8SLmnNOePDk+qYHhGpiAd5MecSE1YBO1sdeOfM4J3uF+fpI2Iaejz+nHxss2ZkbBqGIOfz/8TDvfg1oEpbyjPsqJ8d/hd+yKKXgHDRKICON1dIfu+GUkWhZ/z6jjOsoZ8mAUy80QRxgIo3bAeB/P0jOwImagHUC/gOWXcG3s6yVaN96h4DtEmYJc9MnwYzmjCzQBjej3/r4wmuBw8R0IcrFcntUYBQRZDlzDnW2WhQaNARgWujLYvVZ20lEwx55NvcMwIynLFGVieQPItynL43+ajWNGBAEk/M7yKpgTGMFRYyraP0+bEHz7ROveP3/Y2Htd4J3Vc3TcHQ3FG29uGJiwRmQLWHXDbTl4VsBuifZDjkfWDbWhPDjM7LR4HvuN75tsez8uo/Xu22nQdwMheT920e5wkOEIghHX0vBXkfm5BQ2r4s46HLvpYkEODvaD+oRDVVHtKoS+AmSAg63ZK8G6y+UGdQ8H/RDC5DGRdC6vzAJo9uDTqDVVNBsOCQGQfLGgTgFAPzgYKEO+OGUZ8lS/qq9OOe5brVbk2cO70lPHbljeYALenTZa/zrHR617fl0CmPDrX/9arl65Jnfv3pX7D+5pP7Nx+urOD5773nvf1z6EBBhgPFkClJSGWy6vrEiuWJRytSrVWl06zZbsbm+pg62M5BOE8llzmJcJ3qFvXgR4h3Iz1BJjwLOoR82p47YirgWYoBlKg7UZ7WBzz/D7jvMcnMPQ10Q8zCyP+ymLtk/GWwje+TkNzGiMYWXYBWukhdMilDMj6Qz02ADgF2V6Zk4++eQTKR+sK8gExjDYe9DDQ3ti/mPSHJSrUq3I+hYyzZ4PAB6u26M2LJ4FoAXvgXBZvDfqNJm0jTwyBHEfgCsA7zB34T/KixBOgF4A9NDO6PNISID7FvMF3RDFu2m4qyZ1yCiLC6Ad5lskr2CGXbLvCbax7ATPaMtRL1TnSxHVp+P6Y4Cf9QXMtwaMxo25jn+9uDLWvvjyUzkobUshh1DZGZmZndfsp9kMsv4ao1KlFQKgBtcjUzDKAoYf7CJkL//8879IIV/QzRwk7zD70Oqt1WrI3v6eJkoCg7LZAnPbtGTNzrfs8eN+cG9sAl2+fFniqbSsr72QJsDBC/yk0lm5cuVNuX7tmrLnVF8wBrajMdBbDcwtfQ2FLdUqsrC4oMdg+2F+AugNEBpzirEgu5rYCez4mfl5KR2UVKOz0TCd5QySxkC3VvXrCvIPP/0HubS6qvW1sbshiVxalpZnpdOqy53PP9e27PWSEk9mZXFpSXa2tnVN/fLuHdkt7UusF4KZtNVDuydMuMWNYA/eHQf2jwPe0TY8rSkGNo9GEIRrw3Hg3bCdeXKisvODd6PWqrPZlqe9/+T4pAbGqYEJeDdOLU3OObUGvg3gnV/ATvrdO+dR4GMUwBStvK5RcAy863bUZJIgRO6kivYAHoEt1HsUkOIi6Rc1gnc45sEtGucoEtltBHwYJotr8AzdEVbxexPb1cxVgQ6OmlqBoU8jkWWjMc/7+foj647f0dEgGObrA9/x3gODMdAJjLLmyNrhMwmQMAyW9UBgj+3m24+/DwCwoDAe1GPoFb/jfakpw/rBT9MJsoWeRoSyFwP9FzLrWI+sd/xkKCEZlHa/cEeaf7OO2Mbcmdf6wtZtBOSL9tdof/bnR9+RIKHvT769PPB0kdlmw7FpjDfUKfu370/DhtrZDKwgCnUA3nlAdGDwarisOV5sd7Y3+zyuszYId7Dt3JCtZw53mK2Y78fya7gVde5copmoYWva+8au8WMQTIhAoE+F5JGBs3pYUycfSSs2NzdVx6iGDImdljpkAO3gnKkeURf1m1THlX2z2Wgoyw6sOjBMcD3Cn8AkmF9aVoAjly9oiNXezr46q6oVVa+r5t1BuaSi9EyWgfIWpxDKa0A4vsfz4LxWKiXZeP5Ieh1z4jCERu3q+7578oI1Yd6duqCf8YST6h5thT71b//2b1KvNeWzzz6XJ08fax8bBzw7rSjf+973ldlz//79QIssrWAPAIGl5RXJT01JvdGUymFVmvW6HCBxBQCYQdKFk8FDjD8N9Uybbth5w2a5FjEjKJlc3uY4zkk+rS5sLrEssZz7OYdjbjgry5HjHYypeNzCI7lmoNzKnAwA0OjaaRt9VncAUsG8w0ezlQagXCZrzLsskiFMTcvz5y/k6aPbwbwDIMiYe5xncS/8x3x/WDuU52vPXlkzcXRdhvIptEk41+C5TNZj9WySBjjObLMKUiaT2kcwL6Lf6/tmsvod52XMh3gv3fTsiwJAChJns7YWYE1DCC76HLLbKpPfJEAIzKHauXZwTaL2qmcD4l7Qpxv+GFsSc6zpGhqLThOBtJA0qScPH92Rh4/ualIGsO5m5xYUYEVioUKgWYh3MBaiab4qBBgTDYMFeIeENH/4w+8U8MM7IwuxSbiIhnVC73ljY103kaB/CfCOa6MlpIpJu2NSDON8LMlUXDeW3rj2lqy9fK5Jly7yA/Du0qWr8uYbbyorDmHPYCuiDwN4A6u31WwpUzKRM3ATIa9YKyuVQ6k3kIkYdr9o/2i1G9reSCYV00zFNWm1wfA9VH3JBHQUwe5LJmWqWJTvvf0DeevaNdne3pSv7n4hS5dXZWllThLxvjy4c1t1+JpYKmNJlQ0o7x9ouOzDx49la39HdWz9XBP9nbYObZdx5gzaXbSD/M8jANwJjeHPVebdBLy7yK47ude3qAYm4N23qDH/lq/ybQLv/MJz3O9RZ4XGkwcsBk5+pGGUawA6ehs7cLaIjwLvRt2T5fFg0yiQKcpWo5Hn34fnmO5U6MDwfh5QIziEMAFolaC9dTdYd11jkowZ+ODLRYCNr4/neIcC30fBFoJPNJhprHpwhuCEfyfcC997hqEH9Pw7sQ480MW6oHMSBdm8gYNj1BC0XX/bbfbXElTyTU/tMu6eE3zzoCTKqWHMyDaHsMwAnPT1EX1HPIPl9+/BehoYXyOYd+zH0X7L+jyp/3vwzoNbfOfXDd5Rk45lHQXohMbf+cA7PoP307ZGOJk6LQZiR/sI/0b9M9Nv2B/MySZgzvsSlI+CgHier08/D/gxJBHwDtdY5k2E7SCjbFNWLl1SZwxOgoFjlYAF1JdK6UDm5malXCqpTg9Cow4rVb0WZQIA5zWO4LzBUQTLBIAJWAUA+xaXlzXjLBzXhfnFwXW7u7vqxEC/inp70GJCNlqE9CaSqUFomoakpZJSrZTl2aO70mkZEwEuYrSPRdvg5LVwAt5dtK0wCrxjm6AdIb7+r//6r3Ln9n259dln8vLlcwV7rU+fj3n3/e//QMGqx48fD7JxAriDYw2G5yISqNQbUipXdM2FMw8QWbMyj8G8w9gjeIfNH4yB84FrBoBRAw1ryJDTGoS7vkobEbwD884zZmz9RpbY46UTjnuerUnIomrhf5xnURcAW3wdWpvb5oR++gbcgnGVDcKEAWTlshYqn82mJZnOaJZQsOxw8ZeffSK1moWdIowynTL9PA0hDDYMMG9WDsvyYuPFq1TTCdcY6wv3VxsnSNKD38ni5xxNJjvBO7xPDgyrmDGsAG6i3wC0Qqgl5lm2CfTz8D+FzRhLCh4wsToWltvrSiaX03kXR7kZyI1ahLgSqOLYs7a3NYntpO2uQGBiMDbMTrL2Qd/T940D3KPkhNl3u/ub8oc//AZpobTeEdo8N7eoIOv09KwlFMrnBwAiWHemAQuSWFdZZbXaoXz0+99o+QHWTU1Ny/zcvMzPL+p7lkoHsrO7reG91XpF2xTzu75DwsLKG03LUn7aJ5yDLCnKO+++J1ub67KtofQX9wF4eeXqNWW/pRXURpKSpGRyeR3H0Ivd292X2ZlpqbcsMQfqamlxUcfC3i6YcAi/bmjiD3SAXD6nPkAJgF2np2AtgNVao6r9KYukI6m0FHJ5eeONt+T6G2/quri+/lymF2clnU1Jq1mVzZcvAs3EvrQ6fUklM1I/rCoT9+XmurxYX9Pxepxv4u1kMu9oU3p7L1qbHuDz/VGngCgAN6IpRp2DzeYJeHdx/XZyp29XDUzAu29Xe/7N3ubbAN6NcsJZoaOck6jDHv3b71J7Z7MPtlq3q3pS2P1Xv/8Y5l30nr6BeSwK/kSdfA/o4Hou0Pgd13rwjsZ9FJTQ3WCAc6oXb0CCvkfPtPJUJcYt0qPenWCbB99YHgM4uINL/TJjVfm6o9HBtiL4gXPIwOL9B2UmIBYw1QiM0Alh/REE8QAk78ky8J6e7aUhPgHIFho/dgW/JxOQYbMso+9zZlSb08B28PdVUC/IFIbfQyFyq69oXQwbPtBBG2b94XgU8Dqpv/N9aJBFgb+hPu4ArdBBf3UnffTEZo5WdIywTlnHdu35wDsarr5NwRjxWRi9QezBVCaOiI5LOim+nNE65Tji+/O+DAM3p9wYmNr3ehaWNdxWAJuR1XFKdTXB5FhaWlF9IzjIcCIP9vdVUBsAGa6HcLoxjOCEIby1bbo+/b46XWDaEXSA5l25XA40kOKyVyorWANtI9TRjes35MGDBwra4XoAfauXL0mpVDJmRbutLLzDal31mchEgqOD96zXq/Lw7hfSBXgXSVjBOo3O3ScvhBPw7qINhVHrI9sE/esf//Ef5cMPP5Tf/uYjuX37tmzvbA2SkbwKEMZ5Fv3jww9/pPMAmHfoS5ogQOfRmCZRuXTlqlQbDWXfdVttZd5VDyuBFtbpWanxDGaBRJ9H/+UceNZ65BqIn68LvDPwJj0kNG/zxHnAO4Chxppi3WMuQnikZ4Bzrue8HBOwAE0HLqOZZ1OaedT00wBOYVMhY/9TGZmemZE7X30mteqhNBo1Zd0CBML5AE0wH3JeOCgfyObOxQIz1j4GgHGTDAAV5iplyXeMPW82BJLpGNDFPgJmFACsnZ0d7Yu4FvMugEcy71AHmO8wh4IJ2ml3FGhGogJkIQWrGWpfU5hjoUFab0i3Y+uXB+YsC7DZYlwnUHYCjYO1RPoDjVLqiVo7IVERAGzL0gqmm9ky2DREptq6/O73/yFNBdlFAVaAd2CzIosqQoEREky7Q23BIEEDVPo8eId1J5/La/goQmgB5OGe6JPQLgSQdVitaCgos9KizvAOjcb44J21i9m1b71zU6UcNtdfnnWYnng+3vvNazdUCgLgHdiWyobMZBVoA0iL9geQW2u29BiYhQiHXllZlUa1IrXDirLqTEsxp5tWjWZH6i2AegDFLSFMrXGoZclnc5JD6HY2J4vLl2VhZlZiva7s7W/L1Oy05Ao5qVXLUt7f1kgOJL/o9qDBCNAc7Na4vFh/KY+ePQ0A26PJ+fxLo3/QZuU8Tlt81Fx/UoVNwLsL7X6Tm01qwOz7c217TipxUgNBDZwdvBul7xY499GMEgBGWNNBmAH0UKKf82re+fudBJqFRRlm2/Aa/9M79DT4QXLraRYn2/nXcyQ+4B/QOI6+n7+XB17MYLH78BlRIIGGX3hPG/owvIwRZzvy3G0jiMTzef8h8G4weagwyeAvABo0Jj2dnuCUfz8PVNFgoEHswTy+76AcDiyLltGDdwNwMQKI+frjczzowet0knT16g0RfG8GvcYohLWhxrQxsjyTymdV9Bm8BvcMAC/UpAdP2b6sU2bURXk9e49Glgo0B30C5Wcdg5XF/jHOxBUFkqL9L3r8uHu/LvDO+pHt9FMjx74LMviqzh+d81cF74xRyWQTrE/townTlSIAymPW7sZAwXVw8nxmS9YjtTd5vQeq2e94bpSRF51rBuNfwTYLiwnHMIKhkBkxZ1lmkdU5Flcnam9/X5aXljRLLDIeThULsru7J4V8ThmlyOYIp1qzGkKnK5tV8EK1nQIBfzgg6HPKNCnkpN4wMBvJAlAPM1PT6rgC+DANu5rMLy4ogwmODb7TELNcXscR2SWa8bnfU9HxR3e/EunBcQZNBcFZ9pmAd+OM5Nd/zmiHzubEN998Q/7n//xfKo7/0e//IA8ePpSDg70gK/PJGkVHS24tb8+zcO4f//gn2i8ACpIFhb6LPju/MC8rly5LFUw7yEZ1urK3s62C/Ng8Y2KX42qIa5EPm0W/Pcs86u/N++E7SiBEmXfnaS27PwT0bcxyTeCai3qxeWb8jRQFpzQU15J28N1x70YTDMZAQ02TC9AOYCIf0wRTQBXlSpl2HMInFRDNZJRxC4YZQJFCcUrWnz9TEAeZiPf3d3W+ANiDUEgNLw3Yf6VySbZ3N89TXUeutTXdQCN8UG6AbJXyoYIvsJPwwRwLViDrUsGtDDLSTmsZt7aQjCUE7wDQYY5FXULnDglWEEq8v7+vwE4+l5NZgHmtprTaLWXdX7pyWbVGNXNtxzY3mRwB6x101XSOhO0XRENoAoVgA1DtBRssOm/jmCWrgGaxZfG294kpyw3zKuxSzXKuF/bk1q2/yNbWSwWawN4qFmdkdfWKzMzMy+zMnNYNzkUf0EcFc7Imjuojk2xNPvroP3WdxvqD9kffTKHNgyQkSFgBeQb8PCjtDZKhIZQX71tvILze99fRbiuBTE3H0Bd5483r2gYbA7bZWeea0V2rUJyWa9duSDFnWo66FoJBl7D+XT081My+WC/L9WYwzg0MW11ZlX63rTp8qH/0ZbDbwbbr9MEybGliEbXtkAW+A+1HUeBO/2ezMjO7JAtzc9JrI4R/X7I5PD+tICsy3eKd0az9GLIfZ1RHEX2sVKnIvQf3pdaouznU3pHzg19P6Qv478K59/hhF91Ii14/6spRAB/qJ8g6Fs63f/OEFRPNuwudcCc3e+UamIB3r1x1kwt9DZwVvFMD4chnmBl0fA3HNEV7dCHpydGsVKOcCp+wYrTTET7ZH+cC4511X0ZvmON7nu+BMAJUWJzpZEfZTzRC/KIaretoufksAj1R8E7ZcYE2FxNj4BpqoxBoItjh34X39AAhQ2DVxOsZiMSdaj4bhhev8XVBkILPh5NBJhuBKZTV7xJ7EAPPJJBFQNCH43qGGs+lQcGffheRhosatUFyi+g7m1FvzDcPjlCnzt/fjGxzXvgcMukIGvry+roJsiQM6s2/N5099guCd6wLX6+euce+A5anZW+LiABHEsL4PsB+zP4wbESPGMEOzBo+dzR4dtr9xptlXVZYVZAMQ8NeFbzjc8NxZG0Zjgtz8pjlNjzP2t3GBd8ZjlfI2AjbG9o/YcjtoKxsn4DVwbHOc/3fvt9p34qFADz7PkXPcduZOWSZzUu5VFahdPZ5OIEA5XIIaW23pN1sqhOKZBHJVEbPA8iAcQ+nBAwRMKrQJ8FKwT2pB1VQVl7bNO8WF9V5AjsPoMcAgO72lGWDOgIwAubepctX1WFBv4aTifGGUNzt7XV59uCe6kNBvB3OWTxA77xjcNpcHvYljIGzgbnj9cPJWcM1gFDDuLz//g/lf/yP/yX37z2Wzz//TB4/fqThca+mg2ljy4YY1i8w734s7XZXE2EATECfRFZHOLEASYrTM1JvNIJs7jE52N+T/Z1d6bYBviDz5Wggi/0J/RDADNc89OMo0H6WlucY4HrJ9e8s9xh1LssLYAcASTQJBlhwXWXm2mYCZRxOe67NeQnJpPNaD37DjWNeEyDovMvss9ZOfEdLegFGZFqmi9A+y2rm0azq2SUlmUrrfIFMtNVSRTaRiKJdF4TZl8uHqiMHfTzMFQwJLVdKsrO7dVrxz3ycczwZbABkAHLhJ+YbsM1wTiMI4wfTimsDwDvIFIB5he9QXzjf9ES7kkqkVbfs2ptvSTaZkq3dHam2GlonU5mcNFp1aXXbCmZeffMNqRweKpMLGmrWbywkFgnb6g3L6u1tGczjrHNqKppEsW0m4ju1YbqQ5bDssibfYIw9jBmAbM0GMqL2ZH19Q+7c+4smlsD5qWROlpeuyOLisiwuLOp4w/Np89CWYh+HjMKfPv6tNOpNA++C7Lw5JCEJWJy43sKMG9qerS4ynKO/5JQRWK2VpdsLklao3Y++NToDrY0BbOCJrCxf0vpfX1+XThfJjgxYPq/NAW3WGzduSi6ZliyAyExaYsmEJsgAMIsxsbuzo2vkwWFFGe14V7Th4vy8gq4adRPMX2orCBLZ2RqLjS5Kq3QgyYIkUNBDTKcllUzI7NyyzM7MSgeht7UDyefjuraCcA+QuwnmXQCmoq6gc6vSFtW6PHnyRLb2tofGhLcxaYN4e/Us9eXPjdop3tYZNSijzxk3y/BxA3xUuUd9N4pGcpZ7njWq48wT0uSCSQ2MqIEJeDfpFhdSAxcD3g2HM3nHzBdSdTUC5p132F4HeBd1mFGO45zE0HgeZuTRkFF3I2Bj0WAfda9Rz4w2UhRMGew6RoAZLsa6ex5oqPlNTIaHkO3igRu/+BKMGAVc4juGjnogcqB7M9iNNbCAQCJp+b5e+B6sMzL3yEQbZRwQVMO9cb6FAZtzTqOaxggdCp88g2EfeCafx/MJvEJ/hHXI9uG9GU4z3Ea208oPn8fdTA8UqtHcRtbhmIY3sI+xXHxnGlk0kPl+rD9fDwQ+2R76XtI7Eo7Ld4i2Ne8Z7e/R/oq/vfMQBaPCOvkrgHfM2BwzB9L35Vc1BOkMmENgQBvq2RJAeEA83L0GC4j91fqTse9YdyEIaAwPzgmsa7a3H9MAzHAjD9TyWv7U7IGavTpk4NJhg5g2QlgRMjs3O6dOzGG5ogklAJxRz6lSq8r01LSG9WiId68rtbppN4Fdhx18gHZgyuEps3NzCvrhnTDu4GgCvIOjhuQT0DdCuLaeH4TI4nokD5iZNd0kPB8OLpiMDJvl+EA5Ad5tPH2soKGtEAnty76PnuYYRMfmBLy7kGX/lJvEJZ/Pyi9/+Qv5+7//pXx260sF2F6+fKEsTzrTZysJ50dtfWVD/fCH70ut1lDNO2SdtYywZenH+nLtzWsSh45iC2wUm5Ohd1fa27OMswriHgXv/DxHdjo3Ty4CvAvX4jA87Wz1cPRsb3+ALct5hXNWtwNgH4weA+/GZd9xzQZwAzCE9YD7A2Qnw09iBuLoJkKwMcA1DNfotYmUINsswv+wOZDNF5QVhvKChQcAr9Nsy7Nnj6RWR9KHmrRbXQWqUF6E3pP9hzbeL+2et9qOXO/XV9tAgN5YdmhN0fmy25HiFEJiDdyFjYD6RZ/ChgY+ZBaDjQVduXQS4N2U9kvp9GRzd1u1g+c0DBJZZQG8GGPvzbeuK/NuZ2dbalVoilq4sW7GqC6ababguWRvGpvNQFMFS8FSDBI/YI4mUw/AEcA4S0Zk2Ylts7WryTUA9MB+Q8bT3330/6p0AT4AWmenF5R9t7S0LHNggGFDpW8MdPY5JtXA/f74p99IqYQ1JmXgLxIwxCz8maAuGIho362dTWm2G0GGYYBOKU1kAfDQ5niwCROqFX18/zUAD9nUkSV3Y2NDk0JwrJ8FjBrVuQDeXb/+jmQSCSnmCgregXWH0G/0T7QPkkABwD1s1nWTDKxHhNEi6cT8PBI1BVmLxTa+QSgHeAe7TcHaloXbIhEGQDpsXBWyGV1z84VpzQAPlmSzXpJ0yjQMkQgPZi/aFPdDKG4qldX+Bpsf89bLly/l8fMnQzaCt/FoM1Hr8Tg7cFS9eDvVb/TznrzmOP9pAt5d+FQ2ueG3uAYm4N23uHH/mq/2OsA7LhzRSf048O5VwmaPW0hYd1EgzRt2vn49sOIXQ37vgUj87rVT+J48NwqoRNsRxz2QRGM5WlYCRSwPjAEDuMIQ2ygr0AMx0cWWzzGwzrSFzFjnbrvpaNi72u8ezPOLOwE8Lux4LpNTEEDzrLYoaMg6iH5PAI5GpK8bD4p4dh6Blui1LCMBqlFAogevhoFLqz3c24dFsQwD5h0cHYCqABoZNuvYWL4Oo/3tOAOJ3w/3uVDzzhtkUePM92/fXtFn+77xdQDvzKhnVtUQ2OGYuAjwzjvH6sgkQuYc+5CBvnByyAAwNoo5dQb+sU3BAPZzW3Ts8Tz2sehcwnHNNgOjxjJoGhgxeI6GfyEzbFH6ARsUwtdwKOk8wQGEE11vNtTRSMRjqhcEsfhGAywBCyFDlk70VzhtzLoJQXYwJ4qFgoKDAO0Wl5YU3KzX6ircDUcGoB3KpN8tLKiTAkcHdQfwDhn2IIbO+RHjCUkNtrc3ZGftmWgUjY4UbAKMzpw83po3Yd6NV0/nPSsu09NF+dWv/otcv/623L/3SME7ZJdstRG+h82sszIgCd5Z+09NFeX99z+Qg4OSOqboi+jLcI6RMwHajnHVnALbCFk3UwpC74PxBIDvhBBSjnducJHxdR7wjmOS4B1ZS+dh8kXXaTwDmndcz3BcwaY2nHqEzdqafRbwDvNrMpFR8IfsLgPvWsrWQoik6WN2AtkC26jjexIgAngH1l0+YAOntPB3AAAgAElEQVQB8FBNOGjhpdIyPTMrqXhS7t+/LVvb6/pqmXROs1gjRJdzBZ5dKh9I5dBAstf5UVsLCR0QsR9oFWIzI5awzRv2C7MXYsq8A2OQgJ5uapTLqvUHphY2T1aXL+l6v721JblMVjdBEAYMphqeAQbijZtva7/e2FxXHTwAQ2BW5fMFqdXqyqBkBlxLGJS2OVqTaJmNZ/YdwidNq1CZ01gDlClpLG1t2wC8Q79AO9RryPAaUyDvP3/z/8hBaTcIc49JPjcli4srsry8KisrKwrC2gfgk60/qBNj/on84Y//Ka0mNFMRYpqxZ8I2CjYqUU9YP8CixbvWmkiKBKYrsgqnNLlDXbXfCN4lpS8WrRH92Fpoayz6zerqqt67VN53Id3jh4yP6ldk3mUSKU3CkgTbMQ1dR2g3pnUDam1zQ9c81IWGh6P+zdiC4SCdYFNPJT7iovqwvb7Nbdjo0o1fTfxhbHpYiNmUZZ1HRlroB07lC9Ju1SSV6OlGBd4KyV/U7le5Dhs7AMvRFgjbRjj3F7c/H8k25nzH6JJxQTfWkbdlRgGkx9mTo663qhrNrhx3rJ9UBn+PCfNu3BqdnPd1qoEJePd1ao1vcFkuBrwbXoxHTb5aRZqdK2QoDSb/2HiOwFnCZnlv77iPKlcUvON1HtDhdwSqRhketmiFzvfQIuOy0IUAQOjE8ll05rn48n40MgneeXDAQL3Q8VdTLGDwqLEXGIO8huAZ7k12Ea4Zft9hphCBND7Lg2beYffPJQjH8vAYmXEsD46jHDAECYziOw9k+fvynXDcAy8eQGGb8tk+85zvF1GwxNpweCeaLDy2CbPJ6rUAdSJ17Psb29N/54FGb/x49qCvO62LbsjK8nXDPhcFh/x7Rfsky+L7Z/Sc4XHyepl3yvJESI2CY8PAznkMQXtP++/fWftdoHnnnVSvaxj2VdOZ8v2fTkbUQPb9nGAfGQ2ntY865Q68I8APsA3sCDhiM3PzQebXlCRicWXNwSkkMy6NENbSgUwVCgqAgJ2E9wTDhvMHwBGEwWI84HcIrcM5Rd3DUYG+GBxysP2g4ZQMwH51SvN5TY6xuLKizgTGBcTbddzFEsq+4dyC51Vrh7K5uSb7m2vKTFEG5AS8+0ZYChiTCCP8u7/7uczNLcjjR880bGtvf0860HJ6BfBOtb50eFvY5/z8rLz77vdke3tX9cMAZmBjCYwtuLMQ/Vc2V7dn4F0Gwvwx2d3alvL+nvamkwBEri9kMmFMnRe844YZ7v06wTsywjGPIAwR4XoE2SyJzvEaYFxzwnUuLvEYssNmB6GPOAfh8WDd475gF+N3m/fNJeacwXdOxIyBBI03FfpPW5IKzBVAMbDBUMjm5d69r+TZ88caNl/IT1mbNozhyzX+4GBf6mNmIj3LgIm+u87JSMWAvgfer2oKphWoQUikZc3NBusD7CFjT1EqAPNks9HU+secOzczJ1euXAV6JeXdfZnCOxcLsrm3I912VzNsQ9/vgw8/lKfPnsra+ppArxZ1g6Qd6OPYAEGdoy5QN9hIMWaeZTzlRyM80O+Tw4w8sO5Uq05tPrSTgb1m8sWk0wZjHOy4rHz2xZ/l+fMn0m4D0BPN/Ds3uyiXLl3W/wDdBuMyAM5wL0tuIvKnALybmZlVUE7XsaDvUaYEYKdKJOxsSaUGndW0ZDJg3lnilWqtFKyfSX2XbtcSK3GNHLZVuEGWlEurl3R8r2nSipBteqxvMUZHAXj31lvvSC6VCcC7lLJ7U4mUbg5kCzk5QMbZgwPptFqWkTaw3RE+22x3pKtAsAFUlgkY85nJzGBNRrupzQj5lQC8y6Ce8S8RU81IsFeRxCmdEkllkpLN55TFiSzvCEPXcPQY+2degVXMkbe+/MtA+9DXH+0V1Ldn3nlb97jqOQ24G6Naj4QzT8C7cWptcs53tQYm4N13teUv+L0vErzjQgCjgsaEL67tYB3VvBuXeUdNDDrK41TFKLBi1HVmAIWMmigIg2uwMHowx59Dg5rfcXEdVdZRoE4UfCJogOu5CxsF4vwzydYj64zHCHIRQPC7+naOCR+Dvo9zKOxsjkOob8i/CWT4MFXcx4NpMP4IQPEnjxN8Y72wLggesh4YDszzfHkInLCOPXiJ94HDQweI9+f1vD/DDenk8R2wA8+QIbY1Q1l9uLAy7lRwOsyaGi0jmR+sA5bF766zPtl+PMZnq6PYDXRjnNPm+1fYn+HQDifqGBp/LlmIB3F9v2K/8fccxfQ4jxEd3jsA1oKda6VoHUk08mq7uB68C41YMBUQujMcHm/tbcwWe77mYNbfte26PQ1VYvILZmTUNsI4gZaR08rzYHx0HuG49sa39mcNibPncayCqYEdfJQE4B3KAbZMJtBwgh4YNKXwszBVVEYeWBGZdEr1wTRhhTJqTO+JzA6Afp4lqw4k9H0QMttoytz8go4BJAigI0sQpNFqK+gHRwXHwDxIZTIKBnCuAouq2WrIs2ePZX9zXWIAQPWoOZlRh2HcOdp0j8bb6Bk1x0++G68G0L/BvPvRj34khcKUPH3yQvWnyuUDDd209jsbCwYOLq/DHLu4OC9vvHFNtrZ2lPFZyMNJ7cj+/p50e8iaXFCdR+C+YN+lc9BaS8r25qYc7OyMBd6hX5GhijFJxul4teBmqWDe5HroneVRLKJXuT/nPYxZsr51xGjygoBxhfB61b07nvl4FLzDgEtKLgfwLqN1iPmqDfAOAvkqsN9WUIBrEccxf2oiq1jCwDtkz9RssxllKq2sriqrFtqFCEV89Oie3L33lT5vemrWWISasMZCc8HIPSgdSLvTPGs1nXq+n2tpI6DuFDjR0P2+spPjSQuXBWim4bwAppRF1dbyoc8cVg61fsC4MyoV8Ji4LC0uKWOr12rLTHFKNy029nYGSSiQxOCnP/+5fP7557Kzu61JDVDvkCOAXYR6N820pNa3Z0HTdsMxzNtg3cFeRkIIyHPgeDaX1bXI1hHYhtC8g/adsfCgz0bm3YuXT+Wr259LrWaJI3DeVHFWgTtoSgJoA/BmQ9k0+Wg/YSPtzx//TsqlQw1hBfsa7wogE8+njbT2ck0Zi/sHu7Jf2tO+lctNKVAIEEcTWfS6WrZsJi/NZjVYk5icSntz0LbcbEvI8vKyFAtFefzkwWDeOK/NUZyalRs33pF0PCl5hP6CYYjQ6URaUtmMzjH9eEx29/flYHdPN68GURv4XSzE1XSRzQUnuK7ZrOv1IATb1rtkEqy7tOre6bnJhDLvEkhIofqzdZmeKcqbb72pyS4QJoyQWbAWU/Gsthf6DcA8SFR8+sWfpVw2MDS6uY3vvH8StSWOGzz+Pt72iJ5/Ut1Hj03Au1OnqskJ3+EamIB33+HGv8hXPwm8033YgMVF49JEZy/m44Gu4+7IhWF8B8/u9Crn02nm9X5RwrHo4njcM6IA3qj3jAJ/fP/o+xIQUhAHhlOgT0LWmX9XXssFmYAkgRo+k0ARnQM6JQODN2DzeSPeAxIMk/VAE8s1cDhcJl3WHTV3aFjAMOLOPsvOMvAc/5PvEzpPxkjzDENuXuM7zbTpEn7gb4YD8TgdPDwHx/GBQYvvqQlEx4PPIrDGevROnWdbsf480MYy8T0Zwsy+ByPQ9wU1uhFaMci+Gmq0HR0zo51qMFY9s/LomB5mOg73wePueTbn/fQZw8TVox9vCL6K8W5AmznABN2M6Bfqy3ng2LcV+14PoTIRcN+3Ea/Hdx4IZX/BcQpZ+3Zkf1bGqQNoee9EKi1TMzPadmCEXLlyRTWZ0IfgTMHxY/8Bkw4sklYDO/op6SJLIhzRIBwLZYGjivPQX+GAg4lk18O57srswqI0odmTSKpjXto/UGFzZaBAB29+XtbW1jSkCUBfXUGXoj4DZQKgBwaJfvpd2dlcl631dVBHjTsRQ9jVedaPCXh3+ji6mDMAwN68+Z5MTU3LxvqmbG2tCxIN+E2Fs45Hjjn0Z4TtLa+syubmls5tCMmsV2vav9EnE6mkFKenNcQR4zUehC7ubG3KHsLaguQNx70tn4V7US8MLFW/npylplBmzvME7PwG21nudVKZVUMunVagnesj3sU21XxSm/EBVLCHEBoIEAn/mZCKm1EYu2DaWvIKszEo1cGMpvgO4fVgoAHsUp27YlG1NzUTdqMlxcKMPHl6Xz799I/SbrVkYWFZCrmCJsTAB8BYrVaVw2pFAdq/ziecb7jGYg4CmIQ5kIxEgF8ApnAOwmEhM1ApV6TZbeqcjnmN4a2NSl2vw/XYwECGUjBDkaQAmyQffPCBgnfoy5gzqYOGaxhdgPGF+sc5+In51hhvoRbt3PyithcyLMMmKZWQydcyguOjIOrgmtggFJflrVSqcuuzT2R7ey0IVQXzqyCrK1dkZfWqgmPZbFps08w2a0O7VOT2V1/I9ta2AulTU5bkCMww/L0YsK6fP30q/U5XE5Vs7m8pQFXMT0sundeQ6vXN59JFIg/Ud7Yg7f+fvTeLkSxLrsTM991jj8jIPauqq1eSAiRSFCAQAoSRAM6AEsEf8YN/FAECBCRAEtjQBwFSI4L/AjgE9SFI5PwQhGagmYEANTVDkU2y1+rq6loyq3KJfd98CffwNYRj9o4/8xceWy7VWVXuiURE+Hvv3vvsbmbnHjPrITwDmJgGQps9cfZAZmpmTubmF+SThx8FB1pnWfnXHT/5Qknu3LmvySkyWBeScJkFU7Ag8ZRlT8dehoOKSnVfZQ3WW6dr7qz5YkFDT2h/FQomUxzgnval1QXDFJnfG4M+BkAMdiZkCldZOA1rDNzgkA7zDu/51a+9LY3mrqytLMlpH6EvspLOFZS9WCpNKbMdbtg//vEPZGdnWzMIQ2yYrRa4xQ7EGI87akNE7ZSoLunXRK//jLJFvN5zvvzD/ryK/eb3kfP2lFHfj91mrzsDxve/DhIYg3evQy98DtrwuoN31wX4rgraUZGLAnToUg/isYs9eDfqmehQwP1+I4z+7Te16IYZbRsBKM+q4smnBwH9u/sTNQ/OUWEPXXENQOMGzrZEQQgFkYJYJ1BqoOgwxgaeJdvOK59+o6eh42PpQNkgwIF7fTZY1MdnvOFEcEwZAz1LJuBlgZNQfFi2Z/DxHSh7ljvEqAuYQbjHZ9BVRQ7gX3Bi7uXEMYN2sD7f3348efnQCFR2gsZSMXWEZVAGAEK8gnX+snMxeMc2+bHH71i+n2/2jnrlTJXXNdwvXypHgXfDYM3z1DkKvBukPHVMNwLAZIiivVHjnH3u+5Dy4nyhKzXnAw1w7yrE8eBZeGDesS84N7unp2ooIa4S48yhXXW4dk0heYUoqIa6AOTBWAB41w8yL4MJwPmBsQuXLpRNoI8xi8CSgastXILm5ueledJSkwDGHdx16J6LeHmYVzBowIqq1uoyPTOjrDuU5d39WicN2dvZlKO9fYHTWhDyTvqo5Lk/Y/DuuUV3zQfRn7dv39Eg7Qf7Rxq/EK7QLwJYcXxjrt29e1empqZlF+ND2aJpBYsBKOt+FI9pBuVUNq0GczZfVDN/d3tHDvd3dYyfx/7z80uTFgQhGTDun2cNgei4V3jD90VkMao7bK5asgLb35BR1OKzsd08MLpW7DuwgBJIPJEdMHlQF419lAnZKEMOsbxczDuLmYdsswb4JzUOW1IyQQy3TC6nzCywI28s3JTdvS1554fflaOjfWVaYQ3JZC0Jx8lJYxADj9m+rzksr3W7rc3DhwUqzxhcOO0/xppmJHb7OpIyGMu5q9lOU+mUgk9YuQC+dFpd1X+w7jI+HsC7VgeA5Yw8ePBA3n//fe0/HLhYUgcZZPbG98z2inUd/YAEGgD3eNCDe+7eu6/g+d7uroJdyHyL63D7hbsq9xa0AW65WGQJrtuY78lHH72vgKqFAwE4l5SJ8rTcvnVPyuVJKRTAojS3Tw/eAcx89vSxusuD/YX4a2gL5iJc2gFKYc/YWFtXAGn/YFe2Drb1kKtUKEshi4QQGVlbX9K2A4TM50ualbxerwRZZHVmDbnFsoPBNL95+66Cd0jmZOP/RfYOJIwoyd07DyQLeaXSyoqj7OC2ChdoAGI7OzvSOmlq5utGE2uGSCpr2YFz+bwCtvhdD+RwsICx3WlrCIt2p61MYlzPItzFRFmxUQCFCcQlDMYc3gc6ZaFUlq99/ctSr+/L3u6W9LsxSSSRCTcnhSISXEyra+9xvSE/+ckPZWnpmQKEEjdIHGA6Rjl1ceqUlKO3CaK6HfVWr1tGbZboNZZ78Tr6fODdRWWOwbtrLX3jm19jCYzBu9e4cz5LTXudwTu/8VxlYR8Fup2nJI/auKIbnf8b9w8yzdrDg6Kj950H7nmg5Lx2RUE9Gg5QvPw1Mu8ISHlgxoNxfJ6behR44GbtgYlRco+yi6IGRdTFlpu+B7FYBxlHnrmG+6h4egOJ/cT39ewHuBBG39+zEzkefHlsd7SPWL9dH87uijaQfcfsoTTcKE8aPB68owyoFLM9BCn9s749BO1Mdn2Nh3Y1pWmUgsvYb8NsVMptlHLmxxLj0EXH6/MaweevjXBtCl2Qw3adVQSvt75auZa5z9h3CBIdnbOjFNuRCmPgQuf7n+OL/euZmBzznrEUlbkCf0I3ImsbDLnTYM7DUJyanlajAow7GHFghkzPzg7YcwDxYIDDra0TuMChTmXSBQlvBuWenqqhAQMSbDkYRaij1mgocwSuO7g+MzkltSAmk7qS1etqnFaRmbZYAqKhAeFhsNENXbPbambQY9nZWpfa4ZEyE8DoUe/oF/J6HYN31xv7z3c3xgn6E1kp8R+uc3v728qaehmAFdbYt99+W5OcgFGiTO5EQipHR5qdU4GEVFLS2YwCeJlcVnKFkpwcN+TwYF/qYJ+2EaNtNHvLg3dmnMOtuz1wDb2uVKLzmutzdJ+6brln77cDDLpUcs3gfsk9yurHu18NzFAIK4iDhsQJYPSgDL8mATRFFlQy4gga4jmwARWw06yzSXUnzATus+lMTvsJIAyYlJj3jx59JBvrqxofEW7XYJmh7Y1GXaq1qsXXu2Lbn1em4fo+HGNZWYUKkBrLDR+stSrzIJECABHEtgXjGsgLw18oIzSR0LM0ZodFGVh3c0Ubp8iajLKQ9AAyZSIW3OeZzwxdAPAO4x/gnTK/kkkdq/i8+dbb6pYJIAmMqw7ikKaMMYiy6Qli45Ox6oKkD5msujIj5t3DR+9r8ggNWyBxKRYn5N69NzTzabGEpAhwl7U4h9R1UOby0hNZXV3VOG2Ie4d4qECrMBYATOGe7Y1NDdWwf7An6zvrqheXC2XJZ4s6d5dWHiurHODiRHlSTmMxBXYRVoGJLEYBc8XyhNy990CePXmsWaZf1BUT7wUw7O7dBwp4IQss9kokYMFYhrssQGaAi8g4G0/EZHd3V1odazv2OoCh6H8cYmHMYM9F5lhB1lkwS1snmtACP2ErgAGPe7sILQHQOwYQ3eY3PuhnuOreunVT2u1jaZ0ca/8AwE+kMoIYfYUC3JVz6j790UfvyYcffiC145rFwIzB2TnMej/IHu08j6J6DnUPb0tE9RE+43Uif0/097NzdAzePe+6NX7u8y+BMXj3+e/jT+UNXwfw7qoveh3AYNSm5euhQn5e3dHrqFs3RxfnjIZ5tIyoMc/NLgoc+c3R1xcFckLXUquJQBHroXLPv2H8sC7vqspneR9/Rpl3BOp8m3zb8RwUFyq1KDcKWHgZRDd73kslNXTRsXcjUMb6URbBu2FZmwGC/ywDMbgIljGosme48XkCVHQBhjJu9xsLjiCcB2mg0Ov3jqnI9mqfBe2kiyX7l2XRKBsq0yUb4fviJ+PsqTIduIhdPv5Hg3dQ7KNMSv83y/XjOew/7b0z0+Tytlx1Vg965JWDd+qWi/EVsEv8+PJgJkFlP19wL+fAUJ8HzTcADrHbzYiKKsRkSbBMz67UOFZBohTt7z4ClSelNDml4w1zDYw4BqRGfDAYGAgYT5dWsAHA0IBLEN7luFZXAIQZk2F4s89peGCe4HfE0SkU8souADBXLpUV9Ou22hrTqlqpqFsX3MNgjIJ92uufygzAw4ZlU0Q9WB9hgKpB2zyW7c11qR4cqNssCBaxOOI3Xg1wGD16xuDddWfV89zPsQ6DHeBd4/hEs1a+TPDuG9/4huTzRTmqVMyVOxaTaqWqADHGPNhOyARZKJcUKAYTpVGrSeO4Ls3jY2ke230Xse/w7nR1xNj02cOvIxeuE36f9azZ65R18b0Gwli2TySVsCQS3O/J0Lb16XrgHeK+AYQz90/EI7NQDHwnyB2ACsA71mn1Js3lFm6GYKgBfIgZWw1ukcViWV0pEfeuWIbLfFzXoeWlp1KvH0o2m1dmHsqq1SpSr9eki+zarwi883qf/X7WbTaJGGfORZWZswnegXmnOgBA5aQdKAE0AzvUGNqiTDwypBWAk75m/b59+7aukQDXIFP8JyNfwxq02wN3XcgZGVV1nGYyejCDMvEsDlbe+tKXldUM0HNzY111T9znAT4yxrFHoM3KjlR2V1KX3b39Hfnww/ekflwNsrnC/bks9+69KQXElZwsaVw+xKSkDsV9ZnNjVZaXlzU0AtYBPfxKYIwakxMg3tbmpuTSWc24u7q1qr06WZ6SXCavyUyWVx6rmyfkVSpNajbew8M9OQ7i8FkszLMZlHOFoty5e1/WV1d03fEHmM873wAk37n7QPrdHohrUi4WpaRrS0b7F3od4vlt7+xoVu2jalViSB6BMCpiXhVkusNdHPMQgCpYwHDvVzZer6fMOKxp6Bu4YOOTg6u5zidj0mJMaQiVZEIZfwBQAXIiRIr2Xwou3XllHIOxiHn29MnH8oMffE8qNcS96wuCUSjvLvBS8ckqzs6DMNasP3QYBdBdB7w7a2eN9pa4yB7z+ud5fTtK3xy7zT7vTBg/99OUwBi8+2lK/3NU9+sK3kU3FYItoxZxf4p00SYxqts8QOWve8OeiroHXWjAe0Yan4+Cd1FwxL8b38u3w2+uKNPAO4tHwvsJyvnTc16PsnyiMiEIwfehMsHTdioB+Nsz/Fg+nyMgwffzDAGCEL5vcL9/hyjoSMCD7fWuHD7OHo0LgB5UXvGduRuFDCYvd/wO5Zmnk7iX8ee87K2N4UjAcziBh5sPk1Qo/BAkEiCwyHZ4GVGeBE3YboKr/DkYNzDKXMY5bYuCtS8S8y5k3rEe9j+BJPZVdI5ZP3xaMe/QClNs+TG5hWDP8wGGIfPO5lBc+nCOCeRMoFf7mcwLsCsCZgr719ftx5UHQdl2jkVeoztpdB6yPhhlcFkDq5NzQudWJqvAGA1JAHiIkQQDHEYgDARldiCWVzBo4TYLowpusmARMKEFygWrDoYmxj6zHRpobcHr4aqEMmGMY64c7u3L/QcP1MAE2w/uUshOC1fZTi8wJFOZQawltIlzDHGOtjdWpX5UseQC6joLgPs6Knd0xR6Dd5+W6oGxCuMRsel63VOpVA/lGLHKFDDTlePKzK9omzEWf+7nfk6zcB4cHBrzLpmUg739AXgHribcAwHe5Qp56XSx/p5Kr9OR41pNqkdwRbwYCEY9ZEuhDs9MuY4cuab79dyzxK9T1sX32loFAAZ1gv1KXYAunoyZdl23WdMjEHfMQAG+E3+CgXsC8E7jXxpzBteQoRXPqath4F6ajBvzylhgec08i+U0V8xIKpWVxnFTlp49lqOjbWW5wV0Rn8PDfXW17J9aDMxX8YmCFgCH+OG7ok1I1kB9A2Ap2GODQ0vs7T1LsAGqMMaQ/w8KMcoi2IVkA4l0UsE7xrVDWfwdyRdUvicnun5jP9A6wTatVKy/43FlaZHhDHDoK1/9urrc7u7uaAIizDhlP2qcUgOSCCCiLKy/AP7wHerudZHsoiaPHz+Ure3NQeZ1gOZvvfllc2su5YOMu8aepl4EZitAto8//jhg3k0FsSixh+Ks6VQzDx/s70sKMdkqR7K+u6F7zmQJ4F1OsvmCrKw+URdZyBzg3cTkpCa3QPIbA6BHu81mcgVZvHlLdrY2LQP1S4iRCADs3v03pdNqa/8W83nLGFwqauIKHErh/bcQV/MQyTdSqo8hOQti3uGdIXOy1hHPEOtRMh5T5h7eHXFm0c8DF31kiu73pZTLS7mQV+Yd9S8F5wGEgmWMLMgK7Bm7L1sAWxX7dE7yhbLMzsxrJucPPnhfdvd3dZ5iFoFF6ME7jmmvr3BOeLvD6+V8hj9H2V7+Hv/7KHtrVJzii+yyMXj3KlbCcZmvqwSeX3N6Xd9o3K6figRMocEGGjWqoCoH2SCprntU45LWnrdYE8Dg46M2GSqO0SpGnRiN2kiim8955UWVOhrbIaAZgiaI2xHotEPN8uDbVcEFrzhHN0VfHsErAgjWT0EGOsdQ8wCD/R7eBzCLbDJ1HwxO/aD8sS88iEZZkc2Ge3idSj2uQdmgIUFlBG2Hmw2UMij9UGasPDHwy4GPBADJKqRQ6VKKv3GNABdZdJTPAPgI2ueZcl6+fJ5gDNmC7Gvf5wTu+M4EdHAPTuHxIsCWQsMNTCJLZkAQSFkjqZS2m2Wzj/27+vbrO4EtGYBGntWhY+rUQE+Of/vd+g/z9uJpOdptdtS8iY5fGx9653PHirr6osZ1KOree1WX4fNrsvEQAOAWgW1ouWN/swT0NdmV/I7sCY51zh/OF4K3Hgzkd7yH8439SHnbWABQG7g/pY3VAtdYy9pYHgB1MB4Y/+6Ybq7xuBp5APVwHfXCyAPrA4Ag3hfGGNhzqBNzCaAgPoifl8vnlA0DIx0MPhiUMP6OG00d16Wixb7LF4uSRjD3gD2iSSxmkJk2pRkEOdfUhbZ9IhvrK1I52A/WAGTUBRg7KinJKFP+0wSNrz5Kvxh3GjiBNR5ugMbubAfAmoUqiGYNvqpcdI8IwDsAPwDvsF62Tk7k8OhImo2GtAh12JoAACAASURBVMFm6fc0RmN5clJBkWYAFqvxXK1L/ehIel24F54PAxFsoz7gmSnntdfrLX499GX5tZ3r+FXf/+L7QvdHyB4AgO2HtgdrZstTEFmxHoO9dkUfdATmOoXHY8JifWXz+ixcRwFiAbhClmmAJJ0eYloiFq2t+Zj/mkQjhWy1aQU3wKJC0gqCRJqNNh6TfNHcYwEsrq+vaYIFzHmAEwAb9g/2Nf7ZVfWk55FpFKiwDNehbgs5JuOpQSxBBaxSFtMPezuYTL1uT9sNN2L8h2sl3j2dgOxyOuKgz4CRhf6v1Kq6XwCEIwCncyRImoUxi35kggstO2CCIhSCMpc7Hc2wShAO5dy/d09dN7He89AFazjXWR4+4h3AjATYfXzckPpxU+ePxfFDMolt+eCDn2i/GOiYkRsLizIzM6dxJwHo4nt9t+BQC8lFAN49evhQD4gAVGH8UQdFWbgfsfdSiaTUalXZ2l5T91y45eZzAMXK8mz5sbpPY6yB8Tc/My+HlUMF8Do9JN+wXo6OiWy2oBlxK5XDIKmHJRN7kbED5t3tO/e0b5GVF+DjRHlC24t24P2wFuHdf/jj78r8/KKk0nnp9kQTcfS6fYsN2+tKNgsWa06yYMkiJl46rS7BOARrdzu6VgJIBcsPHySsmCkjOzFYqiLdXl9j4yGkBNzQkZAEWXv7p+Y5AoZlLIFsyJMyv3BTwwY8+vB9WVtZVlfoRqshkkTWCjD+zVuF69tlNtVla9YoPZA6zHlz0j/zPC7Ol/XrqOvnHQOOLuuKa+XzLDrjZ8YSuIYExuDdNYQ1vvUyw/azD95FwUKCHXzzi05+CPZEwTvbBEyJjYJ3LwJOegUzCsqwvdyAPBCl8boChdozzvy9tslaKXjWs7vwOp4h5t/3PBCSwB3KI7DGNkTbrm1lEgB1Lxkdryz6nGeCEbganII70Ir3sVy+S5RJ5v/WoMJBwG+WiXfhdwRU0CYDAA0ko6LIDLU2BvA+5rJkt1iwYIXQHDDJ8tkHBBYvqjc6njwrS/OKOUYeyqHblB/no8fk+eCdXxXOV55CEOUyBevF1tkQvPOK4otmm2VZBt6hvxKWvTIYEx7c9XPPjws/lwj0cZyy3wfjybnVR9cgD96xrgFgjIQVyjq0uHyFUsmyxgbjl0w5/ASLgwA6gDS6aXGs4zsNWA4DEbF3YFgEoB3cscAcwPP4vVqtSjIRV6Oi2+1rUHKUo+yCyUm9DqMT74fv5m8sDtgd6s47NydIhAnWAp5jXdXKgTLv4OKoMhswKM9mmx09rsbg3YvNpxd52gAP9DnGCMCF42NkCgWwxqQPzxdAnuV+/etf17FWrdbMzfv4WP8DvEOML7i2w4AtlUvqftdG4oR0WkGPTuNEavsH0ukYM+28D+viuo8xf5nhOqosXw73Ac7l5ynvAm1MGfYE3+mKbuCdubDi1AEkpP4pQNQrGqQBeIfdGaw5uM2mUnB9xU9jgHXaXak36gqcArAyvcfCbyBGHrPV4n5NApIKgLyAlYb7svl8sK721cV+f39vkGW70YQLaS3Yt15kbF78rN8Dbf0dPoCOgncGThqzji6NpxgnXYsX2u21LLtuMi2ZdNZivSHBVBCXEf2/f3Rohxylkq6HPOjRWIudjq6b+KAO9ZgIdDjMJ4x5PQjt9fR56lYY50jqcly3JDFYh/E85iLuZQgO3K9uv3ooG9e5AtB7Y2NTmg247Mb1sOWdH/1A3U9xmKshGYoTcvPWHZmfW5Cbi7cUbGIb8RPP1KoHmjUX9QLER91xxDh1CU0Q2y8RS8hxvabgXbtzoiAd4stNTs3Ix598JL1eW1lshXxJbt24KUfVirrzti6YvxijN27clFarqeNIQ0u8BPAOrriQVbPR1P0VB2MA7+jJgncFQ/2v/t3/rfvh/I2bkssVNfZdNm2HXADwoJcAvMvn8pqMQnWLpB1MYXzAdRbAqyaQAvMuX5DF+Tk9YEMZlWpVY+jFAG4njPUI11n0VzKZ0BATqUxBiqUpWbhxS9LZvDz95JGsLi3J0vITjXt3mopLDBmSg1AbPEz3M2SUTogxE7UZRumCXk/3Oll0Bp4F+66fSfoy3XIM3r26NXNc8qcrgTF49+nK+3Nbmxmfn23w7jyF2y/4F4F33JhCg92MlxC8gwsFTowNFfPgW3RTiYJg/roHj1iO3yDJNCPoxp8WI86UUCgCdJWIbq4hEGEnrKiPDCG63VJW3MB5nwcaCFDwGp5hOZQRviOwR3BK2xcYU1F5gwHEk0EvI2MUWDwRzwakcop7+RzdVHBfFJQjiEK5Rpl40bGAeglGklWhDLsggy3fjywLZTwoaIcg1sEJcOA+4xUh9hFlw3rIyKL8CZzSpTIKJg7JOwLeWd+F2WkvUsSMYhaeUbJffD+iTcMgrxnE1k9hPJrLFKwXWySHwbuw/pfFvGPSCstkyTE4CrzDNTIt0Q6Oz+jc5vv6sU4Z+f73ynLUABm4IZ4aeAcWG/oLzLuFubmBq9XNmzBkLK4RPjDmAKwAoMNzMKy2t7Y0Gx5dBBGjCYYjWSFgb9BAxPcwUvA8GDfZXFZddGBQEAwEWIK2M7s0DLzp2TmtH98TUIRbnAGPFvQcbTw62JOt9RXptlsBN8piAnINvXysjMG7y2X0qu4ImdsABhYXF+Vg/1DHIgPNEzi67prAdfrLX/6yTE5OSaNhbmYGDLbVPRvgHdysAQjDZRZjWlJZZZpgDHWbbans7kmr1bgQwGJdfp+6Ltjm90ddFyIxSq9b3sU9ZgkrUA+Z7QBxcHgDHU2ZT8qyeT7wDqcWmoACQFQmpZms0wrCpTS7ar1xrKBDp9tSdhJjg+K6Me/gFmsAFNwN8VFGWhCjL5WxbKnYm8Be2tzcHOyxR5UDBQavDDi+wNAe1j2GmXe6DyMpgLoDm6wJ3oGBB1YhDj/hWol3OBUw2FKSClyOAX6mMmllWGFdxXjYOzzQ90YyH4BcdJeFnJonlrwAHxyCKCs/GENYzxnzDu6kWI/xH+ssvmeMPbSTbGvVgZSplR7sBWDFgaWN+XPz1m2ZmprRREMffYiMt8ayXlp+Kk+ePNZkITjIQvZYgGO3b9+VyUk8b4mN0D68iyZAatbk3Xff1bbj3bDfgIUJmeEd8ROM7C6A31pFtrbX5aTVUNYdki3MzM7Lw0cfiMT6CoBm0jm5MX9DQeLt3W05OTkOdalIf6MeAIswTba2OI5ezNk6ly/InTv3FYAF2IgxAHlPTswMwDvIALEH/+4fvi07u1s6RpD1NpFMSyFf1rHRPGkogAf2HWLMojzsuT3sifiuVNR+X1tbk0b9WHUJzJevfOUrkstmFYysHB6aN0rfPGUA2IF9h//GVO1IaWJaJibnpFCalFQ6K1sba7L89IksPXsih9VDOU3GlPVHt9lBQr1LkulFdZ/oVPO6Idf3qL7onxmDdy+wWI0f/cJJYAzefeG6/NW8sCm4ny/wLgThQtDios3HS9YUv+HTWiijcCVh8GMqhwRqomAU6qJSHwWxoiATDWE848E7tjdkx9mJPOMDUfH0DCBewysQmGJ9JCigXCh+fI4gl3f3I6DhASW0E3/zvXiPBzb0euAuQpBhABYFoAP+9vH6fF/5ZwjaedALykn4PsMZQwlqEvTh+/FvtA3KrQGhBkaiHf4+XCPbgEYawTUD9gy8g3w1KYUkgiQXVqYH5Eb1P8FbPybwHWMx+bFB0FD7IOJqdD3wLgRMfL1RwImAbRTk/PTAOx1hKsfhOfOi2Wa1RMs4C1YL3DYdu5Jzl/VSDtFxMRh75zjqcW74Pvbzh/PFrxnGuoMxDpdZvCcMybTG2CG4BsNL2XEwmEslNeIIRsDVEMYWxjWMP4AgqAffwR0WDAxlKgXsOzUmm00F3XAf7ofxYkynU3WhAogCd0YYZzu7u+ouBUMQLlgINt5qdzQzIspktlq4y5HRQYB9d3tTNteWpdtpK2tIY0QGbt5X28nG4N3V5PTy77LM5jYPMdYA3tXrMFhb0ukY887WwisyvyJNRJkPHjzQ8Wbums3BOCV4p+unsrmyCt4lcgWNKwUXvW6zJYc7u2r8X9YGvgMPsq4LtvFgh/PWA/H87uX1QAje2V5kSbIMvMM1Yz0h5lqvD+bdFRkuqgbB0DfwDgcE6QRi6xUUUAIoh0+jdSLHjePgkABu8FY+QCqwzgg+YQ2FyyFjpKFNmighlVbGEMfGysqyth/lHB4dBIdfz8fYfB4Z2z5i4B3/6/rcB4sxBO8UtELMMbgFJ5IaagCACw42kBZA1+REStmGGD8AYFS/iomy8w6rFS0fABf+A/xhogqAOOxL1gnmF9Zo9C/WYLDvMMZRBnUzrL8A+XgQgz0A36H9ABl13YbbZVAvGKu4VipPyPT0rOona2srsrqyIulMSqanJ+Vb3/qWHB/Xg3oAjt1Q19RyeUpj0g3cooPkXY3jqvz4x+/q/oJ9AO8FUA37B5NvAGQE8HvSOJa19WVpnNQlly1IuTQls/ML8uHDn+jelkXstnxJZqampdVpy/bultTqlXPd3sH2nJyYklw+G4B35q7/Ip9sDuDdPYv9WqnqnoS9DvHkyBiHDPFum1ub8uFH70mzVVc341u37ks2VzKd8bQvzSYYkymZLMNFOK/7Zgeu/llkxrb988mTJ3IEkK7b0/v+k//0H2n4iv3dHVlfXdYYnv2uHWoBsMMz6j6bBqh8KsWJaVmYB+uuKO1OV44O9mX52RPNArx7sCd9qDKQYBBXb1RMz6jO52VIffUymV4m9zF4d5kEx9fHEgglMAbvxqPhpUjAlJrPLng3AIecqyMN8ShAEQXSKMAoc8nuCwE8KJ84CfOZy3wdBKDO2+T4PYEjPBt9xhv6ngnGew0UMDAyWg5BPwJYMGhYpwcNNFtYwGTzYAV+Z/a1UWy0sFwDzAhkEHCkHAlc9GMGjhEY6eN00YEyvM8bVBonK3ARRHl4nkovZeB/sv3M7OnjfVBJ9uw1DzbSAPOALq8rkBKcXHqgMlR0jJ1n4yOMyYf2EPBhnDE1fNTtCO5O9vF1ezl4EJbgr94LIzZmrhF+fIUx78iQGwYz/eIQZYyyXd4Q9WNyeGEJXcdfyoJzYSEvH7yzMQgZGXiXiCeHwDsPWrKPOW6ZWXowTghARWI3cixybuL5aNw8D9qxH8M5ihhL5t6NMaUMl1xO2s2mKvQYPwDt4JKFcc6YdAA94IaD8QYjEeAejDwYV6gPBgUZEjASGRMP5QEUhOGFuQJwDUwCGGaIY4Q6JqemNPMsxwXmvMZmAougVNbnYDzCaAfzjjEtOecO93dlZ2M1dJMLgIZRzLvR6/IYvHv18210DRaeIQTv0O8w7jEGkDnSWOh2mHFdMIxrz507dxS8A9PTYuq1ArZPUzPKIoYiAAgwQgFsnMLVM4MsoUk5bXflcHtXGo3qpfW/LPCO6/tgbQhiuD7P+5/fr6aL+f3d9uNh8M4yX7Y18cOVPgF4B+Yd/mENBHgHt1kkDUHMM/R3u98VJF+wGG1hP6sLX9LWBk2YkEgqgKUZZ4MA/FhbEuqCy8zmIg8fPlSmF8Afy3bKOf1iIMyV3llvCvU4gndoL2LeeUCPce8Qz1N1LwvoaGufMu8QFxDPIe5ZkM1eB7KtsQDvsM4iZh1ALoBDcBtGCd4rYaAvKWgUhiLQdVpBVDAi7WAF3ymYFwB1WP8hRx1vAVuQYJ8ypet1fR5us/lCUZApemtzXdmDunfMz8hf/dW35OjoMAhjkJD5+Rty69YdjX0HnBa6FAE81NPtNOWdd97RtuC9AEwqkKn/jYGJ/eakeSKNek02t9a0n8GwAyA4t7AoHz18T5mcAJ4LuaLMz84rULV3sCv7B7saezGKyRGoRpbb2bkZWV1d0XH0oh8wy+EqPAlwtWp7GxiBk5MzNq7BagxcggGQv/Pud2R7d0Pn5OTUvNxYvKvMOgNdmxrLDxl7AUhiL26cnOj1ialJLWt5aUkO9g90DEyWyvKPfvlX1GX3uHokH/7kXU1QAXd1xNKLJwCA2/hLZ5KSz2dkYnpWFhfvSSKJ+LMnglAUK8+eaibnzZ1N6SVAakRMZDtM8fGiozbNsD54sdss7/Vr3UWyH4N3Lzoyx89/kSQwBu++SL39Ct/VlBhzHxhe4KG4XC1hxXmgWBRYi77GKLArelLkNxLPhvHfjxIPDW7fhvPa6Z8P7/HgXXfgNsvr3NhGAUzRTY/PEKDzbSJjJyor3hu+pyWboALoAQB/r5UHpd7S0uNjCmQYKJ7Amq+TrrgwmqB0qlIeJFJQPTVwwaXRjvs9UxB9o39rFlYwDxHnChQ1OxnE714uHrhiMgoPnuA7L2te82PGs/JC9+AQAOIzNDL9/VTeCZSpqh9kVx24Mg7iBkI5soD8OBHVnyoTBISGImRqvr2fAad8V1UG1RUndHmm/ClXDxJG2ZfK+AwYLixTa3OG20WKmo2fs3HGhgPOW+KLqHttaGxZKcPz9VUYYGdDEI9KxnEeSH7eMmn9aq5S6DNksvQfD5xH3/PM+uGyDEfnrF8T/Fg3Y2Q4BqTVY/ETbTyBMQdmB1idCcmXSpKIxTSTLAw9fHAfwAxlc4AdhUQUnXbgBlRXcM3YUQa0weiCrGCYkKVBxgRcsgCOgCGSL+R13mLOwZgHow/jECyOaqWiCQN0fsH1q1BUtghYGPgORjv2iXiwHkDScIU82t+Rva31AbhChpRFxbzKZwzeXUVKr+aesI8A7GLvmJ6a0VhbcH3EmoSxqBkPB9lnr94SzIV79+6p2yzAO4w1jEOMW8Tlqhwdal2YNxjvACRicNvMZ9XNE5kidze3pHlcscONCz6ce9iv6FZ29Zbavjc4lNL132TjD2GuU96oe4d1nmE3TwvVYPsJ3GaVFdnHXtKxrK1XZSOpxRCE/RADhXBIAIAEzCHMS5TVOAEI0VSgiHHGbJ+yDKmacRax13KFMAMrkj4AFMsELs4x2y/X1tdkb29HwVgcDoQfrr/hOuzwshcVZ+T5kHVnMjS3YT3IxLoFBh4A04B9p3rQIGQK9u64XUfMVI03aMm4TMcxV+N6oybF8oTcvn1bGdBQCPb29we6GsYPAD0mqcCYxbqJNdePScwDshsRS25C3VQtsyxi5yk4E3g2oEwmrFD2JGL2BeAT2GQIs/Bs6Zn2C1x8saZ/8OEHsrm5HiQkicnExJTcvnVXwTuLg4i4fwkrCy7B3a68++47miV4cmpamXpgYBt709w8a7W6NI7NjXR7Z12q9YrGSAR4tzB7Qz5+8khj2+EAEs9MlWdlcnJC6sc12dndtv0vwuDVORtLKivuxuKCGIOzffWxfs4IwnhfXLylbsJ1jfWKbK5ZmSiVFXRjQjeMkWy+KB98+J48ffaJHlgAkLx9574Uy5OWdCkW17UKycQWZmeNAa8xZi3jOura3NjUJC1IgFIsFOQ//I/+Y0klE1I5OpC97S2Ja/93da3DOgsQ1vRwuCVndEzdvHlH2p2+xBJJjbu3vbYqjz9+KKsbq3Jy2pF44DaLMTLqMGWUzeMPbb2OTbENHxJfrOeNYj5fxob23XPl9WtUn7q173Ld9FXoqy95qRoX94WQwBi8+0J086t/SWN7nGXe2Z7w6YN3eONRG0oUEPOSiW5Q3JwI0FDZHrWRnVeOB3dsU7Rss/w+2sZRAEr0Ow++8HcP3hHgMWXZABcCUIyFEwXvRgEIvu2+DNYZlhmCOgS2cA3MOTWyA+aXxodJmosoyiBDjuXRBYQgFOVPBgFPn72sPdOOAJrvHxosLNP3JUFcur3yHckQ9HL2p5EcWzbmzViJAjdhghIz1Kx+c22k2ywzHMZODfT29eGk/ix4lx7U48cxZc5xErpRGgA4AGgDt1lf19XBu2FQLuyDs0YvlNLomD1fkXs+l7nrrmjnKZ/XKcfkZqw2uHwBvGM/+HEQXSdgqOmYwVw0KtIQ04djh8C1HwcE9f1a5GVr3xtwp315Knb6n4ILW0wDooMhoO44cFuamVE2R6lclnjCQDcYiswoC3dCnP5zXmHcw4jA82THMLkFmU5wewX7DlkT4QoLUA6gH9qGgN7IxNcIgq2jLFwvw9Wx1VKjEM+gbPwN1oqyepIJTTqwv7Mlh7tbQ/K6KmxnfTsG764zxl/1vQDawLzS8dgBKwvroR1qXfeDMQO3WYAHAJUxtsDg0ThbJ005gMEbzD3MCYDH8VRWssWCZHJZBHyTrfUNOalX5TRw7TyvDZiTZGLTrew6BiOe5158dv6+nCzcfo2LHvCFB5YG3mF+A+uAPtJ7gcytzDSLTKqIfZcMEvoA6AF4h7kOMILvjHaRbaVB/QtFS+QAEDCV0rmfyRelULSMmgBnqsd1WXr6iYIV/jCO66wdeNELYUB2u+5wuvR+r6uZqy/iumEvwIFOUjQKHsBHjTmWHuhdqmsB1Esk9SBFehr4Vp8B4NTudTRG4EmrKZMzs3Lr9m1l34EZDfANHzLpANZhTGOM46PgXZB1Fm3C2gwZg92GNfjZs2cK5GGNRjsY75Q6CXUBBfaC7N90ucXP+/fvy8bGhsViC+5ZXV2V5ZVncnJirD604ebNuzI/t6jgIr0v0B5lb5/G5Dvf/TvN+Aom38L8TZUFQD20iXEZWyctaXdasrG5KpX6kSSSGZkoTcrM5JysbawIEKZ290QToaTiyMg7qes7gC0F5SJZk8lABxP83r078uzZ05cC3uFw7MbiTQUhDw8OFJDNIilOsaiyoN4N2WQKBVleXpKPP3kkzWZdATUAmHNzi5LJAezLWXbm9olMlkvab5AJWI7KSM/mdAxgf4X8Iduf+ZmfA1lT4+314A4fgLK9PsA7A3jppZEByziTVRfoTrcvE5NTEkulZGd1TZ58/EhW1pel1mkGbrM4BLT/0cMUv7Z43dPrOlEd6+rgnSW1iX6us75e9d5RusPodn56bvmXLjzjG8YSGCGBMXg3HhYvRQKvErxjA6+7OXhly5dx1YU+Wq83oL3QCLKMaqcBmiE7hgkrPIjk28myPCjgN0jW4d/BG/u47llX+BvXCegYpT9k3nkWogf6+D1PUVEOs1B58McbJVRaWCfBO2U1BPE04OrAstku796jJ7V6gjgMOqJMgmoeiPMnx/53ypT3sk00alg+FFYvf8oSzxEQZfsIDhK05Pe8l/2E78EsYT/4PuBYMCMEHjMAdAzMYTu0b2Ohy7Iq/wiKrYyvMGahZwCyDYxXSHnRDViVdXXZtg+fhRv3ANw7J0mIPXF98C46lkeNXbhyfRqflwHeWT+G2WYJ3nHce6PczznKgeOa6wjHh18/2E4/Tjnuzt5nYLC5aAcnwgGQjDhUYLwdHB5qXCkCG5qlDkZTTKQAt6y9PY1BB5APcwFuOXSZhVGFQOIMJA9jQtcPMPW6XTUkAGTQ7Q0AHQxX/M04eN0O3Hl6lmm00bAseWBJBQwPlAlD1YxKM3Lx7hqrqd+XjbVlOQJ4507HXyZ490u/9EvyC7/wC/KzP/uz8tZbbynrBQYUDN5RY+bTGKvjOkIJKADcRKbIfQ3c/vjxY3nvvffke9/7nnz729+WL33pS1IuIzbYsfYZQEFLWtEaZClFaQoY4T9AplJJgTzMv+31DWlWjy7NXkrwjgAJ5/BV+8rv91yrPWh/XZ1kVL1XA++M/Qb3ZbCIwbwDeOc/12kLyoJsc5mcxr5DxkywqjSeV6tlfREB77hvKtBQKAYAHuLEGRAWS6Vldm5O16ednV14Hsqjj96Xvd2tIdYU9Bjb3w2844HZVfvkee/jWLB1L2VtBiM7YJIlUpawgfqA7htwY0R8uq5loAXQl8pk1GW21W4p0Im9uFAqy507dzVD7NLSkq6/+KAu6gEce1x3cZ1eBziEwdqJtQxy/uSTTwaADtqNtR3fYz1GG8mw9l4FjI8HBtetW7c0lh71CPwEkPT+B+9JtXqkbQOYdevWXbl1864yqalboD5165W4/N3f/43GlkQSjHyuLKmAkUe9VPe4Xl8ZigDvDqoHkkykpVSalKmJadnd25Gp6Ul1P97c2pJWE2A92JtJZa6BxWu+GuHHACyLzfjmmw907UCW6xf9wANiZmZWHtx/U/Z393R/Q19MTUwM3Jh5sJvK5mR7Z1OePn2i7r0Yo9jjZmYWZBYAXhZZfzvaLriQv/322wraItQE2PKZZErXPvQBAbW7d+9LsZDXw7hO60TSCBUTsJche4bIQBtwCIY5WihNqLfA9MysxJMpWX+2JJurK7K2tSpHzSCsRQDaEcDzchoF3nl9zl8ftX5cvKaMwbsXHZPj5794EhiDd1+8Pn8lb/zTAO+8chT9XRWmwDXlolOj8zYovzER6BkCV4IbRm1Kw/URhDIj27KQBqngXfuihrkH76Lg3Ki/PVuNioO/z4N3OHmnAeEBSW9g8HuCSgTpPHDGeygfygz3qmGP9+2CDXRq7jCJxMCNieWwHWS/EdjzgB5dWcn88X3jE2qgDNxLthLHBNrJNhqwZq4T/jv8zVN9/z54F++OOwqQIlAzDDiG4w8AhwfyrC7EnTHXmUQ85dwC4UaDTLRhplYaC6dQgx2oOQD1nAsWxz2uebdmjDuL92/fh/edzcI6GrS4OnjnE0YoaBhxSRueM59d8E5NhUD2fsxx3HnjnHORgDBlwriGvM4xjDKi7BkPGPi1DUafzSMjmqnSnkgpeIfYcp1WS40qlA1DAOBUpVZVAAPfHe7vS3lyUjrtjvQBxgXsODInYKwxsDmMPZQFZgA+6kbYbiuTD2AmQEAarriODHq1ak3jjQHQwztMTU3J/sGh/oRRCwMPIB/YNubmGDJ5kaziYHcz4qDsHbMv287OnqD/+q//uvzqr/6q/PIv//KAKXFZKePrr58EAAwBwPv7v/8H+Rf/4l+ai16vp8ZvvV6TSuVowO7WvSORkFS2IMXJsqSDmGu7W9tyXDlQYwyOSAAAIABJREFUN8aLPlyDmdjFH3pdRTLcW/2e+dMC76B/GAif0IQVYN+xfV6PuMwg5x4C90YwhJB5NJ0wV0kg/J1eVwF7xlhDeYwHps9qYp2UTE5M6gED4ngBwImnk8pOmp2bl+NjuN+25ONH78vG+vKAjY7nFSTSuH1wmQQA+WrZMl7/o46TTmUslh3YjMjwC/dozfpp8Wl1rwtYl9B/eq2Osu5ymawkwf6MibKSkeAjnowrC/FLX3pbQekf/ehHOpZZFz0TqKcwrhzGEcE1gHdg2QEEAsN6Z2dnkMkXbcK6jT5mrDz87uOZMr4pXXMB4KE8/M3stwCSvv/978jB4b6+I9795uIdAagEZh3biXZj/Qe4+Td/++8UoLpxY1HSqbwyENHf1K9QDljaAO9297Zkd39HM7OWJ6YU8FteeiY3FxdlYWFBdrZ3ZGVtKUj6FVPwizpFFLyD2ywOPe/cuSXLy3CbNcbii3wAhhVLZfnaV78hlaOKuhJrzLtyWfcTjnGd6/GE7O3vyvrGmmxvbwzCogCUvH37gWSyeemBfanuvCJzs7MafgJuxDUkMOn3FWBFP+EQA7J/++2vKHjXbp3o3g4gFMxD7L2YE4y7h3EBph+CaRSLZUmmslKemJRsPi/PPnoo+zvbsnu0I3sAYRHGpRfGH43aNZetBdHr3p4ZzINzhT4G715kPI6f/WJKYAzefTH7/aW/9asC77iJULk8bxMZdRLuDVy+cBT48oIYBVp4sGZUGQOlwTNDBgG2zFXGYlJxYwzBOyq/vl6vIPL6KIYO20IQKsrc8mwxv5GaYT+c1IHvQNAPZUfBvWgbRgGINEYG7kX9nhrlmgUrOFXHCWG0T1GfB8z8KTDBn+g7UE7+5JZleGDOP+/rJSBI0JDgC96bRiANBA8Qogwq5ryXijPrNwCRAbdD8Arx+xibzNxVwRjAib2Bjmy3goF9Y8n5MRxPwCAwN11+71mA/N4zF/13YN6x3/j9q3Cb9bHxRs23zzZ4F7rNKhoafDw4R4DOr0m+z/ya4eUzWAeCeHhkMLCc6DqB8WSxEZGowhgoGJtgQsBgwVhJ53IKyKEMAHAA0LScWEyz9cEwA7tDGbbxuLQaTQXaYHADlAP7hYxblI3nCaK3Wy1zEwvcteCKiEyLMDIAEILlAWMml81rHXwe7egh+UzcDA2MV8QkQ7wkZJsFMwHfI2Po2sozqVUPBnNhMIevvIOZQY/YTb/zO78jv/mbvymzs7NXfnp842dDAgCYAeD9xV/8hXz00UMF7mq16uAwh2Me4F15ekowVgG2HO3tS2V/91K3XTyPcQ/AhGBU9FDiIklRf6Ehi79fD/AOoIEdoLA9mGNen7jY+DY3XIA0xUJJmXfKJo+BU21ZUBW0F1HZEWjS+oIwK4V8XtehbDptGS/jp5LLF+TO3fsSiyXlqFqTleXH8uTxRyp77suoFwkwsKe22siQTQD21RwIRfcyHpIgeyxcwdMaA0/p9MPgXbCP66EG1je4BqczBt4hWUWzIZVqVbODlotluXfvvoJU77//vjIXITeMPQLHDDcCMA3rJD50QQfYh7UX7uS7u7sK1vEQBvfjb9yLslgeysd/xr6DjAEYYRygLqyXeFc9bAkSGP3N3/61bG0BjDIQdRHg3Z0H2o+4z8dJhVy+//1/kEr1SGZn52RqctbOJgOPAupwzSZisMZkfXNFs8iq2+zklIZ1WFlekds3b8nNGzd1X3i68lhqtYrFEA7GbzQaGdoMYBkHWbduLQrcfQEgRoGp665w0NnQ31/72jc0UUTzuKGynCiVlNHoD/LiqZQC2Bsbq7K0/CQ4UAWTMq/g3czMvLS7bWWyI2cE5h1clVuttuzt7UqvdaJ9QNdiuNACJIXLcL/bkfbJibq8Qg44+Bq4KgdhWBBPEF7a2WxeUumshhhAXNnVx0/kuHIklUZFlrfWVAQWwsD+Rz+j7K6oPuL1mjF4d91RNb5/LIHrSWAM3l1PXuO7z5GAKqc4eYwEEn/RmHejgJ4owEXlctSmPArAu6wTffle6eZz0fqjAN7wpmZ0GMY6Mxe3gHkHWakdbVLTcP9BDDUPGka/Qzv4HdvnXTcJKvl2efYglF4qTNF3isqGoB0ZQdzYo6wgLyf+3tUg2aK0ftwPFh7YSp4R5jd5yo3XPQhCY8e/J/tdyw4yFkbZd2wLgTHvJksgjoYK/iZzj+/pQT2NE6TAWRhoHHFv2A7PJkwmLYMsT8mtDksCYmBg4OqD8oJEEEOgHBRSxw5Epeg3/CQ458dAlJGH+tBeHyOo1zXDB8+Fhmeo8oZz7bwZMjJiyAhFz7JMRhU43vhZBu8ATPpss+fNH/+OANZ03IKR4oLUYwwMDN2eGZzoDQ+iR8G9AfNVXbGMFRqEvlcj3ALCZ5RZBIAMp/qlvCWgQJvUfRWuVQDoOoiPZFliYWwh4x0AO4LVNBJhkCHhBIE6PF+emNAyMZ8A0MFAB3CHe8ACmJyc1Gv4fm5uQXZ3d5S5YeOir4HICe7BJRaAHn7CKEK74WJWrRzJ9uaaNI6rg3Gr8TOHUqL44Xc2mDRcq37v935Pfvd3f3fsBnvZxvc5uI4x/sd//M/k93//9+Xw0GKkhQdZIulcPgDvwPRKSLNWl73tTekhoc8FH8xDA8ZTQRKGayR5cHOaQDznOBl8LwoocF2/aD2yOixupx5Ancb1kMjWDfs+jNVK5rfFkLNnRwdrVzAjnZVisSTZVCaM7RePq/syYlnifRHDTrPRBmuR7venZN9NSEHZdwnpnMIlPyOLN2/JzOyCVGsNWV9/Jh9++K7Ua5ZtVoFUZLXOFDRkAAAw1KWHGS8UioGxCS1pFF7ZVpzhd6eugtinqWRKwRHEPUPyglgCmWbjgT4XHMAh4yv0IOz2kD8SXGQzup8jPuNR5UizpyI+6ML8gmZlhdssmFZYN3kgivWUOhDBNB4MQy8AOIdnAbhtbZmbMfoaazT+g5lnSUQM6MF/AyEtTi3AQBy+4P3I+EIyBCSHQJlg7FWrNfnbb/+1rK2t6nCDDrR445bcvn1XkzjcvnVL9g8OBiBhPpuT9z/4sayuLuv7zc3flLyCjtb3bD/2IJyHra0ty/betuCwEkyxqekZWVleloW5eblz667Kb3t3Xba2NqXeqA/cvqOj03Q/Syxy89Yt2d7e0jh9nIPPv9zFdI/98pe/puO1XqvpfjUFVhviagaMQtVLMd/iIhsba/LJJ4+U+QeQDjKbnZmX+w/elHa7Ix3oCKcxlT1clbHnbmysy0m9puXhEA2fzc1NmZ6a1v7Q9FkAWJGEBPFD4cmhLtE4HLMwLNj/usq0LGjCs1IRLMqe7G1uSg/u2q1jefTkE+me9gaut1Hwzsa61/0oach3WIqU7WcFvIuuu+Hfr5bF+/xjb/zkWAImgTF4Nx4JL0UCtlHCXeKsgX9ewgq/cHrA61zoYIQbrL83yj4bBQxFldwh0y8S84sg2FXadp5CYAHu7WTMgnJDG7QMZR5Y0psC0fl2h4DKWbkS0IoaBHin81gBZN55Zh1l4JljKNOM7TAoP5UsypDtj4KdfIYgHJk6BJJ4nSBSFCD1wGJUFriXAZFxHwEGyoBgowc1CeixLI4T/iT7TsGTIHMbWU+UidVj7AucUKN83qMZcYMMvnjewETcb6AiWXUsn201uWE8BMBNkFwCwxBGgR93+B1ADA1R1u/HnT/xZf+SNaUGGtgQzoU1yq4I58LzBfkP23s2K+3oOT3aXeKlLEiRQkbN4eczmA28Q8yoIOniSCZpdA56uQ9AV2dkDtoSAPt4nmPKr1leuQRLwY8tA4dF3bbgepMvFuWoUpFSLq9jlokkOKYxj8BYgmsUXcmRzQ4sOYBwaCeMCbjJchwBZNPrympIqoFHA5BtZrtRLoxPScTVKMTvMP7wc2Z6VtvT7Z8quwKAXTzWlyQYKemsZDMpqeztyNb6qiauuNpnmHED99g/+qM/kjt37lzt8fFdnxsJrK+vyze/+U358z//86FEETC6J2ZnJAmX8URSOs22ZjMG4HzRh+CduokHiTauun5E92nOE+4H12HwXdbG6HWue8Prj61h5jbLgyQDrbg2EVTk3/auoxltuAfsKoAGuXROEgkknAGIhQQKHQPvAGgl4no4APc8BR7UzdlABmTqxNoDEARqUjKdlNJEWe7ef0O6vYTs723Kj979ruzuIPO0HXogc2exUFaAAsBPrV7VZAYA26iGXrWPKDesoemUxbskox7MrtNTi1HLPtM1WYE4Yx4DvMMaB0DRu8xCpipXkBFd0hPVw4LDQLpDauzAXE5u3Lih7Dm4eeIavvfrLQ/v5ubmBmEwqJsBnAPIhjUbMSLxwUEKk4RATjzoxE+63vL9AfAxGQb1X7hwQhYoE9mdt7e35fs/+K6CdzYv0nLr5i25ceOmTE/Nafuxr1A3QxbipaXH8snjRyqbqckZBXo1u206PQizUKlWVBdaXVrSJBR96Wvoh5npBVlZfSJIvnDv7hsyO7sgx9Uj2dza1EyzAKAIsfrxz30IdSImX71Wl6MKAP2LgfqrLIIAl9966yuaYblydCRpAK/INqtxEBMDdnq3D6Auoe38+JOH0mwe6x6NCQBW3Jff/qqkknl1be2JucYCfEX/Q85gx4EJXygVdb4AFAV7E0mo4OqPOHlwNxYclAfEgMnpaWl3LW50oWgHa5A1dfpeW6QaJH/ptFvy9MkTqXeO1c0dfRaCd8MZli+WiwF6VwXvhu2aT99tlvWfDzKOwburzIPxPT89CYzBu5+e7D9XNb8O4J1X1IYBktD90BvC0Q6IAmUEYkLF7vxQ6ReBZXgeCoOx7hBeYjgbpyrIAQPPb4BeyfdtHaWQUkkfVraH39vKCOPO+Gf4OzduVcjT6YHRjicJ9rAOupdSQR0lJwJ0NAY8IEpmHYG26Ebq20IDiOVRTgyaz7953RtMnjVIQI1tpgvJgNEUMNtQHk+FQ2DOkkgQhCRoAbvGv5/1m40VKsqQpXdJGLjJBoG2KTvK+LRv4KAHTzF4YJgQDKUSz7b77zlG+L7af0HCCt+Po8ftGLw7f3EOwTtNohAsCQRL/RzwY9+vO4Nxrq7T9vHgHefD0PeRBunGfWoKOupmn8KoQO8hUDXYdbjerB+r0YTxgvGOU30YaBjfPimFJp+A6xrcsNptZe9xvMOoA4iGd0aZuI4EAKrsd7uDrIetdluNPBgMMGRQB7JFgk2AeHsoT+dCF4ZZGWa2ZMHmqB3L1GRJwbxsviix077sbK7K/vaW1nW1Twgu/Mmf/In81m/91tUeG9/1uZXAn/7pn8pv//ZvD+YY2DyTc7MGEidTAi7U1tqytFoXB7L3wEv0QOYy4fm9iHOaADrmw6sA77wu4/dMW4dGg3e+nX4/DNt4DngHGDCeVIAgn8GaE1MWGWSMJRLgHVjC+DCrtcbAhbt9p6vvj0ydiH2XwZrS7ksilZBcMS83bt6WQnFamo2a/OQnP5RHj95XgMfi5WVlojwlxVJR447BLbMBcOQUelbAR3bhTC7rJ923Y2AuG6jEfjYmsnkN+MMydfuMW5gCMIYt9IAlCOAhG/fkeMLaQyBO48IFOhXYcgDV8B2TRADAefLkiR6qDMrAWt5EYgvLOkp3Vq7rWL/xH9/jOlws8SzcMFEOZE9ADW3xewB1XdRv2ZpPtB47bGno3ygb13GA8+6P35GVlWWVM1hdizcWZXZ2XjPO0rWcgHcmlZG9/S356OEHCrKVS1MK3qEctA9t0sOlVlNBsNWlZY3X1xUw/qbVzRZJLBCbcXZmQW4u3pZcOi3VWkXWN9dlZ2/L3Gcj7EjL+Is+E5mZnlf5HxzuKfvtmsPizO6bSmfk/r039RDq6PBAD0bBvGNyJ64XOlJjMdnf39WMs41mXfc8HWtxUZndXLwHrU5iyfjgMAyywZjod9oK0OXgjptKSv24Lo1qXcqlkh1KnJ5ahmGw7Ps4ME7I5PSMJoXC/nxjcUFlybiG+Lm/eyCdEySTOZbWSVN2d7flsFETZIgOD3stpAt1Eb9eeV2Geq9npkZtr1F6zBi8u8pqNL5nLIHzJTAG78aj46VI4HUB7wgsRTcMKnN+44m+OI1qX4Z/7qJnz1PAufkBvMPmqifOYu6X/Cg4dD4ueKZ//EbqN8EhoMe51vr7TUE3xdm7p1J5Czdjq5ay8CwgD7KxbP8ulJmXCZ7xrqi4nywGAmkEo9h3vh4aFr59uE4AcZSyzjb7cn3fhqDcMLuQoBmZCJST1W0AHpUzM4xMqWdbeJ8vn/3kZaD3BYCuNwpQHlAhGAJD7U1acG58PLDn+4i/8z7WC9dNuBfRkBsyQs6MsDF4N2pRtDFmCi2SjEBj90Yun/HGMsclxyDlrmPLuWOxn9D1ZlyH7MWhZwK3ejI2Wf9gTCZhSGY1cDpi2sHdpnXc0PJg0AGA08DjAWsVRiKYcBy/uA73V3VtC+JUoQ4zhEQNCoByMPAYA0zdnVB+wMQDUwBGHzMfdk/7g2yJuFeZfq2Out6CCVUDIy9flEwqIRjdKbB34iJrS0+kcoBsfsPZMM/fsPry5ptvyp/92Z/JL/7iL76UfW1cyGdfAt/5znfkN37jNxQMwd43MTsriUxaMumsFDI5WXn6ibou+j05+tbcf8js9ozXyyQUBe+i979q8I71hbpCCN4BEGGOTrYzuv+OAu+8XgRVBvEyIU8w77BMArxLZczdEwAdwTvEZEOSHvw3AMvADSRwAICHxBXtZluZd+lcVqamZ2V2/pbuux9//KF87/vfFgE4h7UplZFyadpYRdLXPkSikmbLXCP93nlZH4VrN9ax7CDbtAF4kJHt+zwo0bAXeO9EMkgIYcl/EAKDOh/uH7imJozZSFaesrOCWKFYJ8lKBmiDNRkHLHCRpL7DQziyAbEeg+GGD75jCAPcjzIY+gBl4T/Y0gDI8OGBInU+6jm4BldcviPjo/JwEvfhAAbr90cP3xewW/GuhXxRFhfBupuVGzduDerR9w3iIVaq+/Lj997R0Clzczf0gAdrPwFS3HvSOpFkIi6ba2saZgHu00hiNDezKAeH2woglsuTChAWszk9OKvUDmV1fUWBW8a+Y19CxmC94cZicULB4fWNVWm1MNevOiJGagIC8A5JOm7dvK2JJXCQNlE05h3HCWSDOHM4SEN8voePPpKjyr7qixYux2Lfvf3WVyWJeRPod3ge5Whfd83LAzE6Nf5sryeHu3sGFIMdr26zXT3sAmgOL6dMDkByRufc9MyUjg2MF/Qrxl+9WtdYeQh/cdI8llq9JnvVQ80KzbFB3d8DeH59HOiVgSAZN5NrR1Rq0bXV2y0GsJ49GLhoPb6s/PN6l2aWb//wWsaBMWbevcgMGT/76iUwBu9evYy/EDWYwvLTdZv1go6CE1cB77hhjdqA+HwUzIsqxud1NjJCGghkzDtflyqZEZeM6EmX38iobFGx80oqFUe+g28vwSQYMIzdw3qiintUljRaqBST8cMTZjKP+L2XC8EML0Mqjp41FjViyCZCWd711m/8LCcqA1+WB++owHB84Dlcp1LN96BxBjmFzxvrjh8q49Bf+D3LpTLCdvFdcB3lEXzra/bh0N1A+61/agkHgsyhg/GocYksYQXHAH/3/c13osKv/a6+GqF7bhSkHR63Y/BupMruwDvNYhckJcG9URA7qniOMtDjQUZhr0iaMWvgnTdAo/Ma4wvgXxQgj8eTypjDfySHwQeGMd2vAISBPUfgHG5qOKEHqAYjWF1Zu10F+GjsMZg55gJP5ukyy3lJph3ajedgnKl7Yb8v+WJBTppNdfux+Yeg9lgI4zI5NSUnrbZm7+t2WsrWiSVS0u+2ZfXZE3WPsrF7+efnf/7fl7/8y78cu8leLqov3B0IVv9rv/Zr8sN33pHS1JSkcjlNpFLKFWT56cfGKo2Ms1H7KvcJjO2rAkQevOMe6PWT6xipF3XcKCPUrxvhQYMD75Dsxh1I+X3F12X7RZilnPqLvYcln0DSikwS4AXie8YlDTaagganCuYBsEDsTAA4Cr4py9dALSR9QDzOUqEg/U5P3UzjqaQUShOyuHhX0pmcrK+vyN/87bek3W7o8wALS8UpS4SRAGgGFlJLDisHgxif1x3oAN8SibSuhdR5VG5YqwPwDmua7rsuQRDAEjtsC+PHUa/AmEEWVeoL3P+xRgO4w9rM2KGQAd1JeahCnYSJUlAO7gEox32frDtmhVVANLgH7wE3VpTDuvE7PQhwL/U4PANwDm0G0GpMvcQgrAKz0T58+IFsbAK8i0shX9JEFLMzc5qAAW3A80xQkkogaUNF3v3xD6XRaMrC/KLMz88reEfWHeoHiIQsqusrK5qs4aTT0n1hdgZuuLt6vVAoyez0ghTgppxNS7fflu3dbdlQ13eL6+r1M47nTDovt27flpWVZ9JsXjUMw/mjB67CN27clnt372scRuj3ZSRswZgOwp/gaQDYANXA7H367LFsbW/YAWwQMgU20xsP3tbYjt3gADhMChXTZFPoK2SAn5ia1H19bXlFQTsdT3E70LWxCE+NmMQSCWU2apzkpDHzwZzHB+2rHB4peAcQE8k/wFrdPtzXwz4P3pns7BDRr4VR28rG4MXg2xi8u+5KNL5/LIGLJTAG78Yj5KVI4PMC3nm2FBUjrwBzI4sKjYr82e9tYwPzDsqvnkD3EAPFjHRzf1Ptd+hRluc3TbYnupnyewIIVFg8O4DvYAq+ucRCyfJx0ngPgSbGgqNMUA/dLny7qOTSkKfRT4UQ7wLFk+XpCXUAQkUNjijYxXf14F2UvYbyUAfb7cvwsiFw5oFRD7rgdwY492Cbbytcn/XEM0j6QGWdijFBPMbH8S67aAsBNSrkiFui4yJ4QA0FBe3C5BhQnhGMGGwqPz5pFBKQpGLuxwnlov3c72q8IXwsjs95x88vCt7ZGLv889mKeWd9ZMwKgHeYs77f0DfR/qH8B2sJE4ZoMPRhhVfnfNwCiGsfBUGnOS+H+ktddk8V2KJRbu5aSXNDm5iQbD4nOzs7UkIA667FswGzAm40MNDwqVWrUiyV1IDEvFU3qXpdT/lRLwxIGJSMiYd1AwYnXcpRl2axbTbVWABjgK5eCgACCMznAsP3VFkIMACRmRLZBeEymysW1ZDD+Eyk0mqog82wtbYkjVrVIuZf8vn5n/8P5N/8m389ziR7maC+wNfhRviP//E/kQ8/+VgyYIfmC1LKFWX12SdqxHrwzoNs3IPwnWYMDbJ7+j3iIrFynfb3REH3l9EtF4F3uMZ907vNwsVUs1Ur4zeMccX2+L3Ug3fRuuBuCvAOQA3c3KHfALzDegDQHvMbeZkQnwvXsR7ZwRhAiJjGDkPWWTDv4ghDgbUxHpNcoSjzC7elVJ6Sw6ND+Zv/7/+Ram1f107UV8hPaiw0rCv6Mx6XvcO9IOaaAazX+xir2pJEhHqFrsk4ePPrbSxk1gHMgUzANMPhBH6nLgFQRfeGIJGFJRZI6t9Yd7Ee4oM1GWutHoAixAEOWgLAzXQTA3IgSzDzNGt3wMTnfVjDUQYZfzhEAfOq1W4pwIr6NDlQv6/ruNfR8AxAHsTIQ30A7wzMOR1kqUU7EQLh6dNP5NHHj3QNL5cmZHJySgG8fM4ALJTFOHuaGKZZk/d+8q72CxI1zM8vaF3qOhy8w8Hhvu5njVpNmXetbluK5bKCdUdH+wqApTNZraOcL0qhWFCQt3ZclaXlp5q8Isw4bJ4dtu9iKCXljTfeUOYd2Jkv+kEf37iBDLt35bhW0yy2k+XJgT5N/V3d81NJfa+V1SUFDxFbzj7Qf2LqFnzv/psSS6Y0bEUdcWJFdC60mg0bV+mUyhgA3uNHj1RHhOs4Dt9UJweYFzMm6KmCu3kDCGN24FwsFjSxyvTMjKytrEqv09Y4n8e1uu77G3vbIXgXuKXbejDsAUA9xsvPwDyLXRn9nn+fB97Z2no5+HdRf11njg8AjwFj0Bi6Z9s5Zt696BwZP/9qJTAG716tfL8wpYcL/VmjXZ0ABwskMxRdLai9X1ijm0NUuFEAzS/q/H2UUm4byMVgwyiQid9RwY3WwXKxOYJhZXgGDHYDr3idz/v3Oa9MPfF1rJxRmyONBe8W6zddZpuLMgc88IDfEwkDs/BhbDm/mbNur/RHZT5gmAWsBhoRBCgI6BHM4mk1jRt/yudBQm/84Hc+zxgqHpQkYOZlqgryoE32Jnx/czOweF2UId1V6DKInzTe8KxXoq09IbuOdRFMpQwUBNTsu6ake1ARZfqTfx0vQRILfR7GT9oMBtbv35ljawAeacpAsBxi5r4dKEy0bYYVoNFMp1FK0mXzJhzTZwE9G39njavrKGOf7gJr76CAbdyYJBDkqDUF3w2M+8BlGX/7NYoZ4fw8IjjIOeXvj4LTBH3pVgo3LAROx310aYWxhnEFl1Y13ILkFKiTySNowOHEH4YX/iaDg0w8zn8w5sDUg1st2XsAlRnoHGMchm+z1ZLyRFlldRJksgWoZ7GkwMYr6ZxBRmq0CbHy8rmsZhjM5PJSrxzK1uqSNI7rl2J3b775hvzbf/v/jhl3n+5k+EzWBgber/wX/6WsbW9LBiynfF62lp6pAa6hBYK3GgX5qBEdAALcD84TQnRN4Bzz6zXXaL+XvWyhjtJbTBfA/hIeEnDNtT0oWOMCpmx4CBjuCzwgtL2sr6yzHJh2iZS6PwKgYgIGjfOmWVgtVAfWFF3XEKS/3dH1Av+xHgF4OtUDLdNzsM8iMUNpak6a7bZ89x++LVubqyJ9i8+Zyxrwj/UHgAXqanU7srW9pckJeqcdC8d1DQzP+jmlsexwINLvIbadMaF1b1egJHSDVfffwE2XjDP0Nxn76r6ZMEAPH7I2kbAAMcywLuM5gGoA8KgfoC5df5FIoAf3SYQ+wBqflWKhqGs96+Haip9RurM+AAAgAElEQVSQI3UeY0AjYUhCJiemNAMtQyDAlRZAneqngf7x1a9+VX8HyIZYfGgPEifwcAf34z8OgFZWV2R5aVnrQ4KF+fkbmuyDsU6NcQgvE9PP3n//Pdnf31P31YWFRZ17qlsmk/r73s6utBoNOdjfk/3DPWm2m+o2Oz+1OMgmjOQkGLfoa7jp4v2rcJ1deyYHlSOVFfU8jKVsBgk4LFnTl7/yJc3give+1oAYMSnxbrNzN+XWzZtyXK1p5tbJqZmBeyr6XvfSFBiIWU28sbu/I9/93t8pO5SH9mgr7ltcBEA9M9D5EBMScrQs2MZSxzvPzs/L0tJT1RkTsbgy3A/29yWmuiwO/wASJySbM/AZ4xi2B2QM2aHcWr0pnVZLGvVjnX+nvb6s7W/KcaspbSS+sPTSknAu4KH9YCFionaH11O8zn7ZehaWFXqFXPTMdXTDq97rw5f4uq/6/GXvOL4+lsCrkMAYvHsVUv0ClmnGpil+0c8weEeg7OWDd1SGR20sZ9oUySx7GQgx6vp54J1vB+6xDE5QKjTkschpmEnUG+m+jV75j26MfIYbqm8bFRcvA4J59l3oIhEFGz24ZSCYMfP893ieijs3aVyncUIQywNRVMTZJt5D9o4Hs2jIeDCLIBbbS3mwTjL9DHA0pRn38DpBhpAVF8TbCRiBHrcl+GfvaAAf34/gC36SgYF3wjNQmv172Kmq/Ud76HLIdyDgiLqZBTaqLJzpVxluD+v2DBDKnQzJEEAyYwntAnhnJ6U2HkLFzFigowA1f8+ocXr5knceG+/FYp1cXu/LvCMC3jm2LAFavyagZgN/QRQJlOLgoEDnVMCu8/MQbjScX1xHOP/8+LW36itrgao0WgcGCGLJKTAWJJKoVqvGgInHlWE0MTmp45XjBwwMGGCoBywQGARg3BGsgOHGWD4oMxqQvF6DOxMYIwmNOwUXHwStA5g4PTUt1cOjASCI53Fvq91VFkBbY4HCzS4hZWTUg0ttIiEnx3VZW3osjfrl4N3f//23xzHuXuYw/5yX9b3vfU/+s3/yK5IvlSRXLMje6orUq5VBFlRd60bIgPsA9/TrGHfci6J7YHS/ftmi93tIVI/gOsN9DXUTvGNiK+5fti8Pg3dc83R/F7Dr0lLMFaXZahrTK3DvBNgEwL93aodOXBd1PeudDkA+3Ie1wdJx2r6K/wDmsoWysnKXlp5o7LtetyVpgD6ZgmQyWWWiIdst9lkkyKjUKrK3vyPHzbptcVfzvB+IXwE3de8H+BR6SFA/ofcAGW7UV/SghPHIArDXspMbCwz30f0VLo0AyJg0C+Ad3oP6DtZwXMfBBp7DGoz/uXxOSsXSQAfxro7ob8iL3gimz7T1kCmfKygoR3Y2mGxY91E/noP8v/SlLykwx6y0iKu3sbFh7Wi1lL0GIAysPOwbAMKwvwDku7l4Sw+mIQO0gaAmIoDgu5/85D3Z3FxXoA+us6gPHwXZsjlZWV6WVrMpx7WqgIV33DrWRA2z5RvqlgrQK51JKUiMZwqFsjI0q9UDTWhxWAV4FyaBgqxKpQnNqozstQ8e3Ffw8Ojo4IWnGeQ6MTUnb735lpwcH0ujWpVCEPOOOpiO3zSSmCSlPDElmVxK/q9/9X9qkgjqU9TlZ+cWzD1cmb1wd00o4IYDBYDj0N7AFJ5bWJCV5Wd6IAaADeMFfYGYd6bOxZTRiT0Y407/x2IyPz+n9xxhL05lNIlVvVpT99lUIikbh9tSqdfkBEnNFFgXBQfPxrwL9Vqvj1NX4XtddW0cg3cvPBTHBXxBJTAG776gHf+yX/t1Be/O20RGAVcXyeQ8cC+qHPsyeM1OWqFUBIFqxYLo+g0vWrcH73iffxd/PQryRDdQD/YZkBcCcjQe/D3DMguTHJgBEoKzHqjwAJ8H9TzQ5oE53E/wjgYCmWOsn0os2XlkwXkjJCo3XiNgyPdC3YzxAuWKLDsDuYw9xZNyk7c7aQ8C9tPIibIo8KwH9gw4jA9Ye3xvgooezFQ3j8CFle/tgU+2364hsol9aDzQICBoGR0XHtgDyU3ZXjoOwSIAsGQg+jAwOpqmMGounTcvzvbLeeP9swveIeadX0eiv4eMTwPvvJwD5HQoPo4Z0yF4x77jc9G/AbKa27WduFtfxNWQ0uQUzaYaOQDXUB+MJQZGx3iBMYbv6BILQw7GnRrbQfIJ/ATLDs+TiUrDkIA1gehCvqCHEyi3WC5pAGzUk0mm1Rikq7662ba7aojCpfaoUlEgD1goXGYh19rRoWwjC2izMcjON2p9/pM/+WfyW7/1X7/s7Wxc3udcAv/b//5/yP/4B38g+WJRDjfWpIqYYAgpQHeqc96fh1k+JMVlorI91+Yn98ZXybYbpYP4tcfv215XCNdyO6QgyxBttQO3YfCOISF0XRIkrMgoeNfqtKSJBCByqu6wxsRKK3PcM9kRaB/yhmzIvsPa1e8ae4qul5AZAv9nwcg9rimDC2wy7JuIlZfPF5W1BmYS1hhk2mx3WrJ3sCcHR3vmgnsN5h33fwM+gjXZ7fG4Th0AayIP5qhXEHT0rqNIroHrWDOxPmodcVHgC9+Rpci1G++M7wGaqd7iZARgjHHpcA8P6siOhgy4VvPwKJVOSSqZ1vWf7sB2oGz7MtpGV1yActwTFhbgsmosPHy3uLio9Wkm1D4y1p7I2tq69h9i8CXi5jLLuH3QMZBpF67DH374gayuruh9izduWc4lMiyzWakcHUm31ZZmoy6HRwdSa9Y0+QLAOxBCNfRKCvHcClIqlTUrMOK17R/syObmqhy3GqbfuJAspeKETE/PKntw4ca81AAMHuw9hzv18CzH2CiUJuWtN96UXDojB3u7uvcSYMUY0DiMqmsCvJuU+Rtz8q/+9b/U+gf7dtDWiYkpefDGlxQwBiOTzNi4wPsFLtQ9ScBVd/Gm7O9uaWgL2BVgYKr7c3AIDEHp3EklNW4yQFGwRsvlEvyTNebkxNSs7O/uSaNWly72aInJztGu7NeOpIUkGQIw3pLKELzj29v6NcySi9pSXOMuWxdDfTKkxl4G+l123dd51XvHzLvLemp8/XWUwBi8ex175TPYptcBvPNKKRdub/BSrF5xjiqy54n+KiAFlYboBmIuNgbemZzsFPaiMkeBd1S0hwGd4Rb75/juPCHnqbqdKltsLDLNPKDEzdeUc4BbIUgBpZ7lhjFFTAHn91T2Cb6hTTR60FrfJ96g4e/+FJtyQpsIvnlFwhtFeD4aky/aLjUEAjcXA9zMMOG7+Pq8SykDEYdxg0KDjKAfDRNrv7WFciVrCuXzfgP9euZSHQBoNPSi41DHbADsEKAkiEJjgiBKVJkavFPP3hVtg0INZuWYeXedxTbqNgu176xVyPkymIsK3I04sXZVhwa+gXecJx5UpZHFazCmda7CYFHX2JRahCiLcY0IsPnssIg5ZYHkzdDBOAKbAvUS1INxiLKZMRbGmrq/xePKnoGbE8omQKhZaOHGls+roZfOZrSO1klLCrm8Gqkw8FQ2YFsUy3LcOLZ2iqjrLOZBJptTo2NrY02Odrek2wFDcHRIg1//9f9K/vk///PrdOD43rEEBhL47f/mv5Vv/fVfS2V7U472D8wlMnCdPQ/rIUBzXfCOYA/mFA96Po2u8DqG3xdG6SrD7bG1gPun7V/D4B0P35CAAnMU4F0pD9C+rew7uDACvDMmWlIy6Zyx4sH+7vaUJaXHDQFbDcAHACSgQrgP9QME0v0UMfVw0NBty0cPHwpi9QF4OO11lV1lYJGFugC2gJh71VpFdva2pds3t9DrfOhFArY6wBdNsBPs0Vw3IUOCd9z7qeug7UzYAAAwn7dYdlhn8bwymQWssaqul+gbvB9Yz/iJv7FmK0imh4GIR5fTa3hPPA+QB+Vxf8eajbKwnnuWNpj2Cgom03o/D+yw/+M+gowokx+69sJFVmPmBYAjWHN45uioon2O969UqtJoHCvwlMuCRWcu0AQ1E0ncl5RPPvlYnj57KtNTUzI9OaNgOeL6QbK6V7RamogB8djAvKscVxSwnSkvKHiH9gKExJ6BdiUTdii0s7spa+tLctJtnwHlkM11ojxpek/CdM+XAd5Bhtl8Se7dvSeLc3NysLsr1dqx9gsOzLhXwm02Hk8pE+7GrQX58Y/fkUcPPxzqN8g8k8nJrdt3pVyeCDLNGhsyl8krkIekTpD3/OKi1A4PNOkGDtUAXmufBmAw2O4Y+wAXceCmbNQkEkXZXINLemliSg73DqSJOJ84sOifyt7RruxVDpV5pzECGQPTZb238R+skSPi23nb4yLgzF8L1yRbcS8D3C677uf4Ve8dg3fXWRnH974uEhiDd69LT3zG2/G6gHdRZfXTAO8IpkQBN4I/BpIE8a6QRS1mQa/9ZhUF8qLv4cumce+/8yDYKIOfgALaRFcPKn1R0Iffa5g1F5svVIDDOF8EEvkMjRrUR4AQ7SFANsxuMwCMbh9k3lE2qI/uqSyDwB6NIQ+QEQAhyEeFmgCfV75Zh7V/GFALrxkg6cFMGjNkuvF9yYTj/TbuTFn0Bhv7yQM7zPbnjSvWQ/AP92twb+fGHGXoEYj1Y4fy0v4JTrpVkYujbWZ0+XFoY/nlM++CAHFDq9x5dV1V6fr0l8yzbrMecPYGuvUX2XYB29E1WMdU8DfnkI3fMEg6Lofz1u4O+xwGbhjfB9dQ/9TUzIA1AUMCxiGBZ4BtMCwwJmCc4TqNPDwbxqQzNh+Zcjo/ez1lNRAwRuwcGqMYk2CDIGMnfocBiuDyhVJJjfROq22ea4GBqvH08pYQAyw7sO7g+jMxUdbsfGAabK2vSvVgN4z5E+lsGIiPHn00jnP36U+Cz02N6xub8p//6q/K7uqyHOyBDfNqwTvuI9xHo/rCqxDseeCd31+4d4f7gK1zZJDZYZyFWuAHz1v8SiQ0AACAuLhpmZqYkk63ozHK4DoLF0cDARNSLJQHh2uQBRPb8OAM9wGY0R0pYGSRRQb2ENz7QM/90XvvGTCYz0lXEzFYQgzem05kNOZXu9uSje11OaocGvvuGh9j3ltSALChUT/lw/2JoJf3IPC6YMhcPJVyqaxrKuP94drEpH0HNtz+/r62H2unJnI4PVVgyg5f4up2jDWP8eQgq0IhP0h2QfYi1nuCd+gXAGKpNMIXTEkiYTF8AQTiJwA3HqriJ+qlPsN9Ad9hDOEQB8Ag+gd7CAA77FWzs7MaRw/PtVvYX5B5dlbXZbjUasZc6WkyEYB3H3/ysdxYWJCp0pQeNqFe6njNkxN1jUWf7u3vDsC7uclFzYwKfQUMMoSFKJdKmhUY5e/sbMjK2jNNcBHVXADwYU/UOH2H++oRsb+/O9j3rjEkBreaXpyQWCKtCSvu374j3daJLC2vav9ARvip4x7JShI49EpKvpSVk5O6/OD739N92QPoiAlZKk3KgwcPhuInlosT+k71OhJXxHVPbdbhat1W0A0AtoZDATkgDndbgHeWHMXGIly24xrrLpmE0icST6al2+qoizLKAAhYb9Zk+2BXGq2W9E77ysZTNn9k3FuZodS4pnk7gN+Nku0o4M7WnzF49zxjcfzMF1cCY/Dui9v3L/XNP23wLgp2XbZRhIrpxa/tARS/IfmnvILmT3RHbWBg3FERClliZ11Pfb0DZdq8bAdKo76DnrCZ+w0/BK34HRlvAyaBi0mHe6C8jQILPeBA0ICAmp3QmtusBwdZN36OMkoINqCtnrXmgTo+x++sjeZi48E6D1aFwMgwowkKMAFbvj8NFRobLJf9BYVuGHSD4WIgCp/FT55Ss3+8HHgv+wTKlf8Ov3u2xkBealQYG4PleqVuaNz1DTSlSwaMTR0FcJlwSUxYL0FMvqc/jWd2MLC2vFFm73TNCN+RKTV6bo6KeXd1d4mXuli9cGEMVp6xVGnBiTGVVt8XNk4RQ2a4j/EcMzxagHj7D1YksvtxjTkLZAL0o3ufZh0ZjBv8ksnmB8kj9O9MRg0vMCGU2eDcZ2nwwaCEYQhDAL+DBadGJtzFMxll1/F5vA+MrXbrJAhGbgHYwexAbJ5OuyOTU1NmtJ2eSiabkcZxU0rFohr1+JTKZanWzRDsn4pMTk1Lq91RdyidB6d92VxblaP93WBenGXe/eEf/lP55je/+cI9OS7giy2BP/7T/1X+4H/6p8qc6bWxZvflVE85zpcLAWzuQZdJkIxW7gHR+8/O8ctKvPr1UeAdnqYuYvON8VCVHxwc6Bh7B3s+9hndM4VZ0W0thyso2LJ2+AX2b0xjXKrbarutsec0A20qqfLMpjO6/tiengjWA2RPzVq8QTCN8nll8BpgaOw7yBssMw33EU/I06WnUjuuSDqVlEK+pPHk2idtBYMA8MEVH+AdAC+0YXVtReqNauD9YBsmsnyet8+FoKrJ2diBVn+w2KuUEgBLgky6ymYL5KixynSVNhdDrI9I0oDM3hr1WNmXPY23iPcuFctShwtjuyP5Yl4zcOMZi5XcU9dduD8yiyvkgZhoAGrwIUuOgCpkh9ijnY5lGMe6CsAN78UDVewxth/YFoLv4c4KF1lb48EYM8YWwFH8BIsa9wHQ297d1WQSSCaytbmpewbcoE9aHXnzzTfl1s1bsrKyIrV6TWKnPc0k/PTZE1lbW9GM54sLi8pmbJ109L2mp2ekWqvJ3u6OdDst2dndlqP6kaTSGZmdWJBOt6nA3szMnMzOLEgmlxaAtMfHddnYWpW17TV14R3eNwFaJVW+GhuuVtX+Ojo6lF7PYr4+/0cRPJmfvSFvvPGmgrMff/ThgPWO/RKywmGWxhiETptMSiablh++833Z29sZ7NuqrykAnZWvf+NnFHBLp9Lqip5IIIN7VmPVYsypa3QPTNS4xs7DmoXkEwAJTwPdkPoz2IyZnO3f0D/AwMNziBXZarWlc9LSQ7l+t6du7lsHe1JtHEsPBANVagy8hk5CHYfyitof54FyZ+8/X7e8rIzr9pXO8BHJNYbWRH0x08HHn7EEPksSGIN3n6Xeeo3b+jqCd5dtOKPEGd2URgER1wHv+n3LJKpKoBr6wyDGZSCkhUqO0MkdeMfn/U8CTmSe8T1DgMCUUA+sEXDwYGQUfOI7sJwo4Bg1Qign1uXlEGUUjTIyPAhCkJDvRKDEM/motPh2EzDjNQKUrM/KC115CZyF4zmUE0FBls+yvHswDTRVeiOx9dhm9geBiqjiwDZ4+aosNfuXMQDYxzCYNEjxkGuz1eDBJJTpwbywn/sK0gwrWZ8WeIdar5Zl7HVb+owNATejEFgapdCe18faP2KxF/m5aE6Ecw8JR3oaQw/jgX1MI7d/ai6z6G8wNzTmXb2u9cCYgKFHRgh+h5FB1yuUweDpeF5ZG6mUjhu60FkmZsSV6gwx/8BMgYtTG9nrgkDauNfPYZYP4w3gHYBBuAvBGCkUiwb2pVNqaKwtL0kNjBllhw4nN7p5c1FjJ122dr5uY2bcntdPAhhz/97P/6J89P770mu1DHIh8/gce44M26uCdxinAxdTF1B/eM19NbI5D7zjHg7khgyzYNcIzFg7TFCgsh+sOQO3WUtMhgyqWL6YLR0ZZ7H2AMgDgEfwDfICIJdOGnuMhwhYAQG4gLEH5hw+cL0k0MS922JwGnsPSS82tzZle2ddev2O5HNFmZ6akeZxQ1lEyvArFixpQxpx9mIaU3P/YFvj5bFM7rGjpH52XQFIlx4kndBdSwFI0e/QfrRb5ZUw0AvrIdoMt39dX+HGW6kYoBf8A0CTSmUkn8tJJp0Nss4ClLODS3oVoA+yGcviyv0CdcElUxlviAWnIU56CoyhPgA2/GC9BvONTEp7dwP98Dt+4h7sBcxOrmtxJqPXMCAA8rDf9JluTxnT+UJBE1A8fPhQisWSrv9f+cpXdO+pAZDsdiTWB/MuI1tbG/Lk6ROZnJyQ6clpdSVGOwBgpjNZOWk25ejwQPq9jsa826/sSyqTkZnSvPT6J1Kv12RqalZuLt6RdDYlmaQ9s7mzLitbywpmAZS0j8VrU3frTNaY4UjQkc9rbL12u/FCE466PNrz4P6bymzEnoW+0KQi6sZt4wIDRXWDWExK5ZK88873ZXtnc6h+WyMycvfOfQUoMR4s03FXn4P8efiazORkenpKDvf3NbkH4gSCwY56uN9ivYGrLpKbVCpHuo8C7EY9haz1c/ukJaddiwWNftra35ODekVOgxjQsb6F+eGHv0f12OhcitoB1EW5vpwHlP1UwLuXcFj9QgNp/PBYAs8pgTF495yCGz82LIEQ7DjLktCz3DObwItlm73McDtvo4kCTtFyohvPqHpGgXfn3YcsWWc/V3x3U0FMFXHyC/hWA7ZOdPP0QFwUlDNAyRJW8PQd5ROA4vt7oIq/834q/lFZemPGgxJ8f7Lb6CZB5X7Upo3veErM9/Pv6YEO32YzACzjWQik2ak+20QAkOX5ALz4Du3EaSnL8M/5vqerLEExXMOzBDsY5wxt8iAiyzAlyJhGoz5kHYbKT1xgIPnnPXjH+7y8CG7iOw/e0QBRd+4xeHft5RyGQSKZPpPAxQOmITv0rNusMe+GQVfPPOWcj64robGMRCchsI9nNXtfDNkFwbYoqrHFOYbfPWgHA5mx7mBogCnHOmGAoCw8i/8wQhgzjwxUMGFgeGOMwliBEQUDDEY4DDcwHTgfMN81Dp4aMzavEBPvRN14i9I8aStzA98j42yv25Gnjz+WkwZi8oSu3eykP/zD/1m++c3fvXafjR8YS2CUBP6XP/5j+e//u/9BOho/7PSVgHcXsfVGGbsvq6f8+hGtR/e10yAHuWEL+tE1LNA5NI6miLqpIs6cYRAWVzMeA6iUMpZYr6vMN8xxsMQA3vFQQJMxIFZbMqUM3ZPWibF6YjFNIKCAQqGoey4+jBnGfRN/Y5+E62GnBzfTujx++kgaTRxKIEv1hOQyWc2O2Wg2pVxE5tmCJNMpdfXHi4Gpt7OzrYw0hqm4TMbUcxRYSWYHHgvUEXDIYGy3TOACCqaVsa3AbkoBmGp3FIDBOooYn2hLLJGQZgeAS1LlBpmAIRUIf7Du8oANcgX7CrKlTNAGvB/dcBnHF2UxKQbbD+YU3VNRZqi3WFgH9J8xCK186l3KxkZCr1hcECcVbrAoE/eWyhPqvopnb9++LU+fPpVavS53797TuG07OzuBvnUqp4HXBvoaSSsAKM3OzAWZde1wSMHENlw5G8q8OzjYl73KnnLW56duSCze17GCxA4L8zelWC5IKp5WNt7O3pY8XX0iJyeNgIhuB+Qc33gnHcfxmExNTyuY1TiuXtb9V7gek3JpSt95bhZx73YGMQexp1ryiqy6nmI+4dAN+9x7P/mRApnU0wZ6Zszk+vaXvixZjXWnfP1BdmLICUDkws3bsrAwLxtra7KxtqpuxpZl1vZWfV/Ep4X3yqkxJjOppILJ0PUmymVpHDek1QS7/lTljpp2DvZk5+hAmXdwm/3/2XvXGMu2smz0Xff7qntV3/d9Ize/T5KjoDnoMYboD9F4JNFwEJETfhgkIkTRKDGICCjeJWKiQvzEIKJ++mmI50RByBY9wobN3rt79/1a1XWvWvf7Onnedz5rjjVrrqrV3dVt92bNpLuq1ppzzDHHGHOM933G8z4vObi0CwZzg8NmYyMdBOD5c899xrybgHdjjPPJKfdjC0zAu/uxVx7AOt1P4F2YwTpqV4cGDhcmNr3LaAl2Rxh4F9ZlBh7Z7ibLt9998I71YpnuYqiLprP7PyjHM7L5t/tzv+fkPSyFvNXBNVDxtxtqS2ef5xEMw9+8PtgWLngxYIc5z+8+XxiYxoQT3CV2k1Sg7DB2kgsa4nxXJy/IisP9XZAEz48QV2q/uOxA7OKybdkWvBfbjSwMgnZ+e/hhwrhncMeff3vEuT0i5i4ANxibfQvnHRrf2jnWqi7LyR3Hbv+xj/1xMgHvbme6dcE7/73yMxSjj3yWqIF3QRC802UCG19D0n2veL45y2RSWpgzjPoIHG8nXB0MEBj/AOLIpICWHDXvyKSDwwcmDFgTYOWRqaefe2G2BvJHNVwH51HzDk4JrgGTA6AzrkF4jo1RUcfd3ilj9Wm4nZcYA78rA6Jel2whb3pO0ZjMzM1LrWahuYV8TlrNupw9c0a6mlHSdSGsp+CEz8/P3U633dVrqFGF9sZzTo4HowW2trfl+ImHpAlwZUzwjsD0uE94q6G245Z70Hn7gXe4FkkMAM64jHtl9iLML+oDOkhCgcQHBO9wDTTU0imEuBpQh/kCgA+AOJyHuYfgP5JZpBLGqqONgHu2Wg1pt42ZpUAHQmc91hLnUGwEYD4BqQpsZazvp194TrOMQk8NACQyXU9PzUivY/MiGE4IPwVwooylaEQ2NjZkfX1VGXuWPGygOhDajK5dlUxkFdSiXaLP4GUQB7sKcy8AIgBqanM0mhJttCSNZBXxpExn8pIrFCULoC6bV22xZ29ckdXNNSAlks6mFNSKRSJSr9V1s4RzsIYNJ0xDDe1JxhzCg5lIAt8hhBXfo921/zwmtbEWDXAlS8/+tvUKZVgCDGPnEcxDP+A8gKK4bn3dZAxwztz8vMzNzcuNGzf0fMzfACL/23//73ofrBHoJ4wLXA/NNUjInDt/TgG3mZlZ1fdDn2sIdasrtWpFmWTQbwNQCPAOnTSTX5B0Ji6l0q4mJzmydFwyubRE+zFNnrS9uyFnL5/1NpNsTSVT0kKPLSFYPJGUxaVFZd5VKjsHvTpjfB/RBB0nTpySI0eOyvrKsoYdoy0BopJ5BwYcngNAcjKVlLNnn5eVm8vemunbmGZTxuTUyYdkaemoZvPlhjdCbhGOvbC4KEeOndTxe/XSJbl+7YqGzWKck/1Je08TV2AsdrsG3nnyMPl8UXXuMM6QwALhzshWu7m7LSub69LWUGkAjkGdXQv5DjtcH8f93pUAx+YAACAASURBVPVv7PMJeDfGwJqcMmmBA1tgAt4d2ESTE8ZpgfsBvHOBJC5gwTBQXT4cnagg8EXQhItmGINssDg6jjPbyF3EDAgbFpUfBd6NamOEze7ZMccOWkDzjmBSGBgY/AwAEEWNg+Ad608jzn1W/O4CEGF1JviH71wwie1KsCv4TMHFn+2Onz6DycA71oNluHXCub5QNHbrzTFxgUI+k/9sBq6xjrYzbUY/mWs0hnEODWF3bAWZigwN4JgkuLd3XMIj8ZNiuG3qApXaPn0zqGBYsX1ViNsDR/ncBHSGASQzvAhmsk36Tli3/25MwmYPmvMMvDMNJ/YpnVKOz6H29NiV/vuGvrR3m+PJnZtYRhBkx2aAjTtfp8qde5KpjDq/cKjo/MGBgiNhmQatvhjXcDLgbMPRglON8a7JJLzQNjhc0OphKBAz16LcdttCaulMqth5p6sONq5nQgyUC4eGoB+uwfeNdksdnFa7o4w9sAZQH9yz3WrIpQvnpNdped61v9lxv2WYxfN/9rOflY9+9KOyuro6GDbvfe975fWvf/1Bw2jy/X3SAm/5if9bPvGnf2qJVZBqEevriLBZd/4f5cwGH4sbRu6acS8e/UDwLpZSx19BGY+RryHxPWNc4Z0k6IOsrdTpBOCSTKQlmTCwh3MD5hmAA3hezCsAtLEugXmXTVu2VM4bmG8A3nU6xgYDgw3XYc5ws7vjGlvTRNpdkWIxLy+cPy03b96QXt/sK4RHwq6Zyk/pP+hrKhvN0/jMZHOaqXR5+bpcvXbJkWsYpxeMeYd+Rz0ZvorwTrQHQEzUF2GwPelIvVqWSL0ps4m0TCczMpWB5ty0xPB8CH/N5SWdy8vJb36ZnDl/Rr70n/8mlXpFUtmUpBMpDWckKGdJOAwYRB9RC0/n0WzGstH2etquYMABoEQyBM79Zn/4IBDtGWPiQf4AgKxFOeAgg0+fR++dUPAN5SGpBpJTYLPnscceVxsJgB7AQpVk6HRkamZKHnn0UQXIsHbgHQKLCxp6ABGXV27IysqK6pwClLVEI5j3k8pQ3NpYl3q1okDd2vaagk8A75KpqOzubsv09JwcP3ZK4smY9DsWzluqbMuZi2c8hpqFTgMURDg1gDskUqpUK2onLR05otqD5fL2OB0/8hyzFUWSiYwcPXpMjh87IeWdLWUcos0whtFm+nwId4b2XTwu8URcx9+NG9cGbU+7095VgNd5eezRxzXJRrMJ0NqSR2ENRSKQLuRTROT61SuydnPFEe7wQ91pH5q9YfqMyqXr9SWTRSb5noaaA7hTrcZ+V3YrJbmxsaZrM21M2JtB38K1n8PmP/ezCXh3R8NscvGkBUbPQROlxsnoOKwWMD0un0UyKBcLyNBNsIzsDQcNq4drfLq/uw5z8DouNvw8uMDQyQ6eF1yUXGfcvYcLeAWNcbeO+M5l3vn1GX52q5/rKXi/ux87MLvqWwQOiP/qvZ3zXEF8hoYq6y5mxhgBJytqOIMsvnfDLIOAJw0OVoMhN8a04Y6dr+9HQImsOF7vtl+wTHxHYxL3sfpaXbHbTx0uhOjwWQhK8flclp31p4Wo8nPo88CwZD3Y5wwtDobYBsEa24lGW1pnWTth59dnYeF+NJLxu2vQaOII7zq3jcPGLnfKOU71rXIYlHwuthWBOr/tfAYowemIlwV5+H73Hrxzh/O4DvFhzVu3Uw7Bu0FfqDE/nDxFn2OwUTCcWEJfVA+ERRk+487XAPQ3I4w1YWDsMHjHtjJWSFy6vb4yGjDe6vWaJZpoWFgNnXCygHBfOBkE9fA5WHH4TPWNNAGGr1GlTBmI0GcyquVkWYstpArsOziDZKsCmINjCUeXWWxRNt4nC51rqs4dxm+r2Za5hQWvG/oaLgv9IDjHdGjYR3/5l5+SH/7h//N2uuzQr0Hb//3f/7184AMf2JO9cALeHXpz39UC//Z//k/5oR/EuILmnc7ShwLecb3w1xsLVbyXh+t8B+fWGBIxePMQz9MQWS8TOcLjuZHXGUiAWDKLVBJabRY+r9poIl7G1Gn9HuAd/qFc6LrlMhnVObPEUWDdAaTCnADwLuGF1JtunkoASF+TLmjYZxyi/2Av9VUz7dr1K/qv1W6otIitugDZEjKdm5JcPqfnYj7K5rKSL0xbltTSrly8dE7qddO/s/mb0zSt1L2oLcBBgncKNiGhAzbTerYhBmAQ9681KsrgnOnH5UhhWrKZrESTcekhdBIstkRKUsmsgktTC/Py+BNPyrmLF+Tz//ZFkZQl9QDAAiAMaweSbmjyAt0wMZAUB+Z12EbI6otnBGsPGyhgkRrTLCIR3RiyZBN4Vsp5oD8UrPM2n5nIS0e9xw7LpD2moSYJsX5FGcvLK8oyQ9grNOguX7ko21tbMj+/pOvC1u6mvPIVr9R+c03aJDTYkgnZLe3ImedPy9TsvMxMzyhTG8+BtQNr2+b6mlTLZSmXd2Vje136kajMFgDexRS8Q2KLUycf0XUF3Yd1qFTZkRfOPye1hsk44PnQJ1NT05LLWjg21iJkQAc7EaHTm2A83vGB+yRkYXFJQ2eziaRcunRJ7QC0Bcat6kJ6SVcUuE4mZXnlmly5elkjPsI2sVHm0aNHNZMtwGo8C7UVjx8/IQ3o1iZisnJjWTbW1iwzrNfYsCcZnaGgNsYc7FNsTnuRNrFEUj/HWq6Z4NFevZ5mH76+tiqldgNkUNvM5s8AWWDYXvQbcn/gzuZVN0Hafl0wyg4MCjPp2zqCEThOF1t9JgkrxmmryTn3TwtMmHf3T1888DUheGcG0V6hU/cBEf7AIwjKuecdWE7IojLqmmHQZJiuHqzLKODOPS8INgU7EIsCdrGD7REUYLe1Z8QC4rAEw8Adu9ZnpA21pRdWRyPNFnMD74IgFGMvwwBSPifvT+bBMKBn4BrD5OyZfUF+Oi8umEbj2WXo4bpBqEDMD/fAvUy/y88My7JYd5c957KZcB5ZdBYu4wlx9+EcmIC/D9oR1PTrTjYfgUGGvPrAiTEhB4CYB5S4441iwzxvANZotldzIlxjhf3glhHWN9ABchNWuI4af3eBSf4+AE29ew/ffwLeHTQZa8KKeGpg8rlzAUE3P5wbbEnrX56Hn3BG2af+O2XzwPC7ZZsiptXUE2Vb6j8fjFVR83RaWu2e59jFvfBWaFKZ4+YC8nB+OAaoWae97s0llpSiM2DhcezTeYT4tWreORmZ4ZjDCYejBOF0nIt/TJrBsC9l6Wn2SlFnHmUg3BdhRQjH3d3aktXlG9LrmmPBjR70SaVSum9CUhHa9a53vUueeeaZPcNlAt4d9AbdX99rcpd8wVgojvZbWC33A8OC599v4F1wnYlF4wreufZAB1qXXkioMq90/bQENVxrcR2yY6bTSQUBAPZj7sBcAtAEAIIL3qUh4p8yVh4AGxy4plYrS6uFTPZI/GAZXaemiloOyuO6GdUMrrZBgsylYHtdvHxede+C9mIiYplTcR8wlzCXFaenJZ+fUibU8sp1uXbtkjRbyE5qYI+1C0saHRqoQIpX11QsrUmDANIA5MRmSbVWkbREZTGWkWPzSxLJpWW5tCmVekl6XsKpdCItM/lpyaQz8pLHXyoLi0fknz7/z3Jje1mBSzAgXYachj56DGiGtGJO7SI7eAubKD0FD/UcJIjgVjkSeHgAHc7BP+rdqc3lMfLIhFT7rdPW+TWbzRuTsNeXTrelNmMmk5X19Q15+OFHVHttc3NDzp07raDPkaUTMjs7L1s7G6p5t7S0pOuOtk8MiT3AhktKpVySr37lKzK7cETm56F7N6VrDMrAs+1sb0oTTLlySda310xWobAkqXRMtrbWZXp6Rh5+6FFdN2BHY33BGDp/4QXZKm1p6C4PPBeeY2Z6TjeMLl++rGw2gGY3V2/c4QTEDfioTM/NyUMPPyLHF5bkwoULg5Bh3B/gHcYX2Xj4qRp9l6DRZxqbYXMG6vvQQw9LoTir4xf6khj7SGYRTURVGmN7a1uqpZJoYolBGLiByZyj+Ltvi4hENYQWiWh60kQd+iJRZIpvNGRlY13W6iXl9oGADMPFtf9dGzQMXDsIvLsVoCys/CBwN3hjJ+DdHY7nyeUPWgtMwLsHrcfu4/rea/COzjANUtcAZTOFLTZhu13BZiWYMwpYdA34UV1C5h2+HwYULdvr8EK3F7zjTpl7bvB5XCc/DPwJgjkG3vm6aQoiDDJ0GQPIPjOj1m1jstnc5/FBMgPX3PpgR91lf7EuwQXXvQ+BPN4D5fkgncu+80N4DbQzMJigBI0VPAeFmC3sxAAB/nPDYvmsbBMy+whcuKAiQTg71zLLunV2Q31Zrsu+G4wZZWtZu7lGks/EMuOO7ep+br9HdVeehzEBEUKEHXe/DwncuOfhd4SqODi7d58JeHfQNOuGzYYamU5IvZuUZGg+iRjoyxAnjkX2tz8eyeIEyEtwD1qF/ryCcjUMNpM3HbpE3AuDbaqjQwF5hsszfA3nwhGEE0S9SOrc4f7UQ+LYxbgCgw5OO/SGNDyWwuZeuBLfDbBD8DvuhdBZjks4+5pQQx3FvBSmpqReb0gMoWDJhKyurMj25rogLso4BWayv/a1/7t87nP/clDX3LPvIdL+Uz/1Uxoui3b90Ic+JK997WuH5vqDKoP2QTmf+tSn5POf/7yGpmG+etWrXiVvfOMb5Vu/9Vu13XiA2fGOd7xDQ8/e/OY36/2Dx+/93u/JJz7xCf34j/7oj7SssMMFH0+dOiW/+7u/q6F3YcdXvvIVedvb3hb63RNPPCHf933fp2HCcI7dw63LqLb43u/9XvnFX/xFj211UIvdve+/87v+D/nXz39+oC856k5cO1zW+H7n4jtX8y5svrh7T+Xr2vK+7v2VUeaAd5iLANwBwMNBsArvPyRA7DDdOTDvGDaLJBQU1AcgA5AMAANDOMG6QvglMpJaSKEBVPV6Rd99DcNF4gckt8hYcga0M20KZI7FnKtAFTKr9npy6dIF2drdGKybbEPMFgCe0umsaqThYBjlzMycVKolZd9tbW8OGIPjsoFcUCSTyJrOXRx1j2uG1Ei7LTPJjBwtzksqk5G1ekU26lXpdJuaaTYeT2pyjW6jLYVMXh4/+ag89sjjsrGzJf/0pX+RQqE4yEysoA3Wds3uanMtJQzAZMQ83fZsLuiboc9wD72m19d2IpBHe4T9OTjfsRGMbY35OiP5XF77o9lsSals2UrRr2DUvexlL1eJhKtXr8j5C2f1vT129ITq2NUaVbly5Yq8/OWvVLCv3epILG4MsGw6pYy6577+rMzMLWi2WpyDdQsJKgAM12tV6TSbmpxibXNVoa2Z4pKkUlHtL9Tr+PFTsrAwL/GYZcPFJtKN5atybfmK1JtISOIDYtjcLBam5fHHH1dWHMYXnn1l5dodvnJgzltkSXFqWk499JA8fPykhs0itNiAbISVWx8akGhsxp3Stpw7f1bBXmX6BvA7Y8vFjGX40GM6Jgwkjup62Y+J1MBO3NmVZs0AaGo48p3FOKX9Sl8G3+kGOBJHgS0ajyt410HCEtj6zbZsbG/L5a1VbwyZ/Ui7FNcfBN7hnOA8c5CfM6ojJuDdHQ7RyeUv6haYgHcv6u69tw93P4J3o0CQ/VrmIOM6CBK6gBXLJdDDbLNh4J270I0SciWAR0fBXUzDjPHhuriherYIw0iOxW03kIuygVP+bh3qxfpzwaZB4RoCBB6sHNvZpeNO44XPSGCC7Dh1ATygkJ8RHHRBviB4CAYAdxNhuNn3Bl7hd4pK8++g4YJdchoxLqPOzYDrg5R+NlA+P65lOLG123A78r7sb7IRh/vaaV/P8AqOOV4f7GPrQz/sGTEtFhpjoJ3rWA4bTb6FONSHA4fMfyNuZXc07D0aAqgGJ/gh1MPX7M20e9D7d29ntfC7aT/EzKHk4YKv7vizEecyPCy1I8SpR4N3Vqo/Duz9MmPfA1e9LiXgDYbG1NSsXgeHBmMTDh5Cr8CEQXir3k/Fww1UI8BLTTy+p/hcQ26RsRZJYJJJdZQ0jN0DwYGpkRkDhxxt0Wq11TmHrpCGdiXB3rA6A/SDo8b5Bc4tNg6mwdJrdxSERltVyruyu7kh0GPUZ/Xa+N3vfpd8+MMfuh+6X+vgAloIcwL49cgjj4xdP7T1Jz/5SfmDP/iDPWG3LOQHfuAHlN3HBBiHCd499dRT8jM/8zODeyP893Wve11o/fcD73jBo48+Kh/84AcFP3k8SODdz/7sz8mv//qvjxVC5Tq0o+ZAzmN0ornujAP6jT2IxjgxOB8HwTuwcIbWK7C0PHkJzC1YUzFWzZbBvAUtL+iwAWwzQXzMA8xIreGKOdtE2Njc0OuzCIPVjbT0IHQW7QLWVLWKBA2W4dqSJkSVKYXrAFbh3gCUFFh0NG1vrt2UGzev7Qk95Lxpmn0ZLQuae0hisDB/RJ91Z3dT2Xtb21vKwItEjDk/bvgcykjH05r4J51OKeOrDFZwX2QpU5BjS8dkp96U1XpFNpEFtWsZeTHBxcEuzBek02rLKx5+iZyYPYIP5XNfeUqi0DbLZge2Edf0luoDGpOZmUwRXqqrp7f7hvKREAFAHxKd4Zk1UyyyAeMzjwGmZUbB/LYNV0YlKHuyZ0mFisVpTZKhjL1+R0FYZCWFrfHkky/RxB8rN1cUnAPLLp8Hg7on9UZDbt5c1dDaRx99TCURwLwDAxAALtr79LPPytz8oszOzStjkf2KzV6E4rYbdWXebexYttnZ4hFBsthSaVsBsbnZBVlcmldtOGjlQd9wd3dLLlw5J5tbG0P6xQCakbn1pS99qWaCBcMW6+L1G1fGeHP2O8UH7zK5nBw7dlweO/WwvgMA8NBPeM+QEIY6iZaUJSXVekXOvPC81ic43jiv2GZcWl7+iv+mY39+flE36/D72ta6dBstaVcsY2wvCsgVG9g+UE+GJd9rbgDh7zYYmMgunEioTQDwTqNxGmjHkpxbuw6RPH1flZUHlqYnCXIQeLefT2I20fjv2AS8u8MhOrn8Rd0CE/DuRd299/bh7jV4N+rp3AWG4J0tHHsp6vsBBQcZ6CiTQA9BJvfe2K0MC5t128l/hr0gRpB5N6quo0CaYUDQhGuxExlPpByNLYajmgHPRZqgAg1hgkLBxdsHi3wtHwvRMCCN7UL22hB932GMsZ8IHtCgc+/PPmTmTe7KM9yGwGGQneYDigag0Hlyn5H94H/mtwWuwb3sPmYMu4xCht7QyGGICuvrGjT8nfUAEGJsquFEKm59/Of2tRIHz+g5Uzw/yPBw28LtXx8MNl224bFFgOj25o9vHPDOxNxdg5vvzzBzVcWEhs/TpjWWK/vIxsTwHOXOL3ifwX6xdwr9NjwedHzGIGxtCSNglEN4HmwJaArhAOsNAtr6PiKzYzarDoeC1/2+smXwGZwP3FudjWp1wGiFowejH3pVcNZQZ3wGJzaVRqKMjjrgHF9wBI21AwmBjt4f2WuVQQLnMhZXPSsIygNkhDOhukelHQXv9PDAu0984uPypjf9X7c3KO/CVXcK3iHc9u1vf7s6lAD/wKQDAw7hhn/xF38hTz/9tNb6537u5+QNb3iD/n5Y4B3Gx4c//GH5m7/5m0HLfPd3f7f88i//cmhYsvusb3rTm+Q1r3mNXoex8ZnPfEa+9KUv6d8/9EM/JO9+97sHbGeCdwhjxLMeOXJkT0+AhfmSl7xkiGF4F7rrwCL/7H/8D3nzj715KGz9wItGnODOgQRgcKqGi+ucf3cPH/T355Owz8C8I3jHdU7XLy90n4APwTvaLhpOG0W22cQAGMI8gmvB0AJ4hzEGdieAolwmK/1uRzXCMKdgPgLoVa9XNWwW7wCYXtS60/BRT+5C5xckzoDUisr6mrZvqVKSqzcuD7Tr9raoza1gx83NzEguW5BMpiD5XEFurq5IIpVQ4OvatSvSbNUHzMJxN49SsaQgHBjPUa1VpdlqynQsLkdyRQHDb3W3ItudtlQ6bTl58rhsbG9JubQjPcyhMejfJeWJhVPyTccf0bDXLz77/0mz35NMLj9IIKFrAkA2R5KECTya9bom5NANy7iF1qJdAKCB5QiGH56FNhelFdBHLQ+w0d+90Fv8bLcs8+zM9Kz2IQpstyz7bQ86hdhkkYiUKrtaRrEwo2zbSBSZx5FxFmMb2WarmtQim8lJu9MchM1ub2/KC8+fVrYatFnJADcNvqgCvrVySXX0EDaL4maLi5ptdhNsbIlIIT8l84szMj01J5k0MhtjY6gqZy+dlvWNNR2DXIPwqgHgA6MY4xBzK8bVjcMA72xxkkQqLfMLi/LEw48YMLyzo+NZNQajFg4OwBX/NLFHt6XMu/X1NQ93hf3lbtTZOwsJiqUjJ3QzpFZr6LjV0OXtDYm2OpLqR7VfWgKAFfZ335iFzgYv3wl8rhvJaBAN807qGIGNgDU5Eo9KotmVarki59ZuSAv2BcKuvQ3E4GY+yg3zOw7ysSbg3d2d9yelf+O0wAS8+8bp63vwpMPaKbxhmDPv6xgZqGRHuKIBrw+W44Jrwd/3u7fbEKMMNdcp5/mhO0EO4OUCXFikzOA1B3TwDLrE+u3E78LCNnQR1sbpDzJ3jQPgoUx1rPfoaSAENSGJpGVvMx0tAAII+zR9ORp7fBa3HV2ggYs3gQeUEQSpYHwQtCOIR8DNLZ+AWbB/3YQZMHoMADCNOmO0GfMNjoBbb2pruXXH99jRx0FxbZyH36nvxb4w4MXaAoc9o4k/08GxDG7GgCLQaIAegTA/eQHbimPUmIZk32F308og8OOPiWG2XPA9sHbQfGADEHkYVPR1Hd1nY32UrYddWyfbrdVx/N3RsEllNHg3zhQUBBLHueZen+OxH2MGiBnoNuyQu+Ad3mFtU2+1VfBZr7PxxMPGrQGnTMwymNfUuocjBvDO7gUnit8ruyWbk676b9i1T0q1Aj0oT/Td02qCsY+xpmMemWUzGXVmCNbBeWI2RTDluIOvmnkeUKdMoljEklo48x+cPWZpBtsF35N1AJYBrtcwXIB2SIjT6ynrrt5oWmgQQLp+V5avX5OmCrEbW4TrwlNPfVFe/epX3+vOHrofwKozZ87o3H7+/Hn5zd/8Tf0+CE499NBDykjZ7/i7v/s7ed/73qenfOQjH5Hv/M7vHJx+/fp1DY+9evWquGGlhwXeueUfO3ZMlpeX9RkAtgFICx4ueBfU80PYMBh8L7zwgjz55JPy27/927K4uKhFELy7HWbive5oAJDf/u3fHrrJt988F7Ymcz7n+kHph3sN3nGu5zzl/q118xIxYELS9UTtFgMDCCggLNTWV3sf+30DjCISk0wmJa1mS8EjzCdgfSFJADXr8L5gLkSYJwoEA9hY7NDoTEmjXtXfwbzDWg62EdqK8hdcb6EDxzpSp7beqsuNmzek3XGF/32XxrcJo5JJJhRQy2aKyirbWF+TXKEox0+clIsXz8nWzrrWBWVT7++g8RePxCWdSirwBs02POdUPCEnizMyNTUnN2s1KXe6slutytFjS9Lq2mbK2sqyAniZfF4enjoqLz3+mExNFeRfnv6C1MGYy+YMyEZbw87R9dnWGW6oIGxVNzpjMUl7YcZgOSMhhzIgAd6l0wMWGq610M2cPiPApUjM7D9smID1jDUAgCDuXSwUVZ8QjQ5gDJ8BUC2XK3Lp4iXARbp2zM0savKOZrOmIF1halYW5pfk3Lkzeq+TJx+Ses0AM7RVqbwr58+ek9mZWe1r9JZu3mBNiMel0WhKo1aRnZ1tWd1YVTBwpogQ2ylZW1uVRh2Z09NSKGZkceGohsRasouOPH/2GVlbX9V+AEMNlhGYgVhXADAyeRLaAWG2d3542V0TKQ0BfvjEKW1jAJdYe7V/VBs3rmx0bFqppmY8ogkrMLdTBsPq4svU0CZOpfPyqm95lTLiUO7U1Iz0In3JxxKSjljYa7Xb0nGFg9mhaVeQ9UtpDKzvsQTePXsfwapHNt4+kpJ0RJqVmlxcX5Zqr212qeeT7QfeuXbr8HxjT7UX5BsvOcS4IPqdJKuw+t2ZvXvn42hSwqQFbr0FJuDdrbfZ5IqRLWAhFTzCwDZ+FzZ9w5nd7xgF4o2636iywsGFcGaey1ziIhUG7JlxDFDOylHwrsPMkD6dXR19jzHj1pt1IsjFRQ/3x3eu5lQQ5Bm0qcMstIUPAJ6/gKIcgHcIm8UBo4LAExdKAhE0moPMLdbHrae7QLMcgkjc8XPvQ8OEAIfbH+79DVg0oMKtB/4OuzYMBHTraddYe/CeMGRddibvT9CR7UBnhAY062X9YvWhTo8xjYyJiLIVqPDYRwNWHsEcmJgBthXrNwrMYx3MQfQhWt9ZsWcka4t94YJMg/6N7AUZR4Vw38nEN+qdC0veQiaie7+xDbk7qeSY11oiFjhXfpgy+2rveAsXfNa+wnj03m+OQbIk6PxrX9OJ8wx000jkfGPAIc6HcxBFZsJ+X7V2Wo2mseYyad1dh5OE+sFJI+MBv8OxASOBIWn4jAA5HEE4bTDwwewgG8bYfRbGNXC0BUy+nDrxcCRRd1yP8sFGIBsCjqNmxO12JZlOqy4Vs0VKrys3blwaCGm7GzpXrlySkydPjtlLd+c0Fzzb7w77ac3xun/8x38UAGE4fvzHf1w15Vx9TvSJAuye44z2PCzw7tOf/rRq9AGwA1PuD//wD9WZ/Mmf/El5y1veMgQqo377gXdwCN///vfLZz/7WWUQuuHDDxJ4d+3aNWU+umvxqD6mDcC1yD0vaB/gb/SrAkOeltzdGZ37lxo+B5t9YZtbNp9ZKDw3ESi34SeKwjsJBj91uNx1Cr+DjcY1xzbZuhZm6zHXyWLHHFTe2VFGEjbl2G4IdeX1BB+0fogaiGPDDUzihHR6Xbm6fE0z1vb7lkwD62HY+gHbEnMaNhXyuaIBbQUDmrq9trLGNjbXFPypRlepOQAAIABJREFUN6pORkxqztoGnhvmiPpyc4MbgjOJlDw5tySFzLSsJPoSzebk2sUrEovb5g02PUqlHQ31LOYK8vDsKXn86CMyMzcl/++//z/S6Eck7+n0+WsBJBqimsgCQBV083A/sCNVezCV0nogk+rN5RuD5CGURUCbmO0HsNWkECCrABvVZXZr+KwnRULbEP2WzCDcE6BqVDY2NuT0mdOSjCdVkw1zOzZ5NJw3m5XFI8fl+LGH5czZr8rm1rq88uXfIuWdLWNAJuO6Hp0+/Zwszh2RqeK0bXx5G6sR3UxtSaNakV2Ad5urusEzVZjXeR/zIdYRtV2RyGJ6WhMjgd2NZ3v29NeUUYkNTYwhHK02EqlgkxK6hDYGkX14eeXG2CD96DnAkpwkEinV+4PuH0BqZHdHPfsA7zz2OupIxmQkHlP9vtNnnvdC0Y15F3agfaanZ+XEiZMaNot+X5xflDjW1go080Qa7Za2E8YImXcsi+MT/YS2R1+xTtS/xXqMNor3Rdr1ply/uaIZZztKAKA/M7wRzPJdn8j9TH93QDHab+PBdlbS4Bo2jhk94e10BxPqBLy7g8abXPpf1gIT8O6/rOlfjDd+sMG72+kRF1Qwp55sto4Bbp4gsGs4M9NumDFNA5Y7Xa4jEASy3PrS2R+AQwpQ+fxGggoA7mD8sVwa7sxGyTJdo471JBBFEGjvjpqBWLazbrv1ZMHxPiyXi7NbNu9Ndh4BP1ePzmU0sXw6uDT4ydhzdT5oZMA4DH5O4IQAGx0tPgNBQdQP9yKwQaZdOADqMxFd9iH7FQAMWA6acsLTrBseS37YLu7rAnOu44iwQ2UAoq0RPuOJ29Pwd/uAbe+CeNC4oT3k767eWcKKUUZo+Pvlg/3+9/e3Dp4L3rFv+NN9b4NjnOOHz0mHyr2W/TwEIMBoxYaA51CTKUl2KPscHZnO5SWVSKqekmne1SSKkCrNJNgZJJfAuMA450+MaRjxPsPVMkBqiDgA6FhMQ5qglaPvW9z0p8iCIWsQTIOp6WnVSIJjpYLiYPOl0+o04p58v3OFgibSmJqeMSAvnpR6rSw3V65pWK6Z6f74uB8yzY4D3o3LMgP7DYw1JKzAAVH1H/mRH5Hv+I7vkPn5+T0AGs45DPAO/Yzw2H/+539Wth+SRQBkAxPwm7/5m5UFiL5zj/3AO5T3S7/0S5pw40Fm3uE5AFS7juMom+Ag8C54HQCW+xG8I7AzXN/w+d/WQWywYkMBa7wx61UHU0M7uxqCCyF8zB0Mo0XZmvG1CHYtwKuS/g3guFoqD+YD6m4C2OemH+YVK8u07wCCcD1ttltybfm6VKslb7OMLN3wsGTO2wjlRPhhJp2TqeKU1iuO+awHbbddWVm9IdvbO4MNU5uT2UJ+2wQ3dnFGMZ6QR4tz8sSxR+XZjRV57H97lSyvrcqZc2eki2cASNnraRix9GLy8OIpObl4QhaOzsv/+pf/pckEEHZMGwZlgtkHliLaHKwzAHilclmZZWgrriP4fRcaftAp9bQBzV7CJh+1y5C0y4BSAqZcl3TNCSS50rZvW7ZZsiIvXbyo/YG+oO2Dn7l8XrPILi0cl1J5TS5fuSBPPP5yqVdKFiGRNLmF06efl6nirGaOpW0HcA33QJ0quzuayXZ9c00TckxPLeimANcOtas7JmOC91VDuGMx+frzX5W1jTVlniMrayFf0DUNQKnZPJbYrFgsyIVL5w4NvIM9PT01rYk0popFZaKur68PgFCw3vBPs89iwxxajp2WPPfcs1KtYfx72q4hkw1AZ23bXF6KhSkFCbEGS6cr0Z69V0j8BMwaz8jN9aBvARY4AFaAivjOtCWRRdoSocA2iPVFtfRWtzdkvbwrSH/ChCdBf2TwNgS08FzAzbaVhxOuTcC7USvK5PNJC9xaC0zAu1trr8nZ+7bAiw+8I+gVXAzDgCtj3tkrBSNE2VfOlhrLAPOOv48C8Nzd7GCTh10TCh4Edr7MyItLNGbabS4oxecM7qK7IF/QYXHrwbJcRtwQAKG79cM6cmFtynLYvjBCCaIRfHIBPJc1x3bis7lsAoYrMTMsy3fBRAInBEldIMWtlwsamoC3GU0ua4rh0jjXLc8HV8FsMCYgGAxsd3e8uX0RBt6ReafP7e2sDwFzXgbb4PgZGlteptvh8Xz4YQSjxuyDzLyLRAFQ2w6x+z6zfYPvR3A88Z3lGB7MD04IrpatFq+FzVrZBIb9d9iM9ijSQ6oDAXFxAHg4v9Vuqc4d2bsMH8J3ZNWBNYHxC8cPThmAOjrJatgPQtXtfew4oWooB04JwuQRzgUnjgccFjhQcF5YJspXcG9u1pJ2eIl0EG5XKe/I6so1Ld8cBx+8g2D+6HF0b5bmccC7l73sZRo6CnDioOP5559XII0AHs//lm/5FnnrW9+q2WbdOW6c+7v3DGMAulp7YNr9xE/8hPzTP/2T/MIv/IL2I0KBET7qHqPAO4yXv/3bv5Xf+q3f0vE1SvNuVDvcL5lm9Q3z5AvcuXZUvYNroXte8Ho6y0wMcNCYuFvfh787BkzhOwL3JoExDIDxmSgdARYcsrm6G2W6GYUwwVhsMIeA6cMNgrm5OQUNlJXU78vc7KzObZgLACwom67TUYYSGHLsE8xX0OpqILR2oPFm2bQ3tjbk5uqyp1c3DninKl6qgwdABPqdCNkHMwnzH9hJ5WpF9d1q9ZrOWWQfAQSyjRNm97TtBdd2ykRjcjSTl28++YRsthoic0WZO3VCVlbXpNduy/LV61IrVyQZi0s2mZdTx07K7PSsdKI9+df//KLMzc1KKmmapEzug7BUJHZAyCg26gDg6cahgGGWGoxbzBO1SnlvtAJCU8H+x2ZLC2tBUjKqT2pMUM7fKLPdbA6eSdlyiYSUNfS5L9lsRmUOEBJ6+fLlAYMbYwPl5AsFefzJl8qjj7xEytV1eebrX5VTJx6TamlXbWHcF9ntv/L0VzSx0tzsnI4TJirS0N1GQ0o7Wxo2u7a1pmHY08UF3Uwgc1DHqce+BJOQG8RfP/1Vy1obiapmHwA/1NtscWOcI8MrmHcAFl2b53beOYuywZILRueUHD92Uubn5nQNRNIKhCCjbVBHTZqSsaQrgrU6FpWLFy/I9RtXPV3s0FgkDWvHeMVYXVo6omAtxiV4rwlPrxLgnSZCcTZvXVsYYwnvHn5CgxIHgUSCcmijaLcvnUZTNnd3ZHl7Y8C8o00ZZudw/Lvtx3aNeFrO7jmjwLv9+mLw3YR5dzvDdHLNi7QFJuDdi7Rj/2se68UN3oUZ9cOgh7G68RkcTQWZQjoiEo0PDCTXaRgseh4VarhsHyAIA3hcZ2JwyxDwDkwthLwEwTvWwwUeXCBOBYUdBliQBci6us9AowrXkbUXXOwJEPDzMGadayDze7KNfLYYjChjBbFuuI5hA0Hwjvd1gb5RYJm7u4wy4TTA+DHtOhvzNGB91qGFHREwsT6x3V/rPwP1FMDztE7cocKxNmpMsD3BrWSoOp18V6Aa17vtgXvw2W18Wj3dfr8bYQQvTvDOwlCDh9uWwwC2H/7Nccx3wzWMXWdQf8csAqdRjWHTqLR30ditODD24cg12h0pADzrWTIBsGAaLdOeI7OFjDvUAQ4F5qiGx4oD0EZ2CxhzZHMyvJzaeLgBxxmNCDAzAOBhzFNjB/dle+B3OMO8PxgIYMDU6g0pFIuSTmUUvFu5cUWzHtpxf4F3bl/facIKlgUADCw4ZJ49ffr00HACEw8AW1i22ZClZc9HQfAOffGnf/qn8tGPflTLxM9XvOIVQ4y+17/+9fKe97xnEMKLQu9Wttn7Dbxj6Ki7FoS1862Ad7ge7+b9Ct4xNJ1gkSajGbx/vuSHrSO23gCwANiOg0wurskIm8X7j3ENrUuywACQYcwpG6rd1k2GXDYnO9s7OlfZZhYYXkndVCCYqKHkENfvdhWAAQiEORFMPwBqFy6e8zYTbI0NC5u1jUPrSWOhxRQITMQBNOaU7Ya5BkzgZqut2VMxBgg+oi4AlOrIHOttntDWs7nYLD1ALbOptDw5d0wBpy0ke4hFJZ7KSq/TlZ2tHWnUm5LNZOXo3JLEY1FpdtuyvLUmO/WKgj+0IRS09BKcQIOwUq5o+2SzeW3HVqet7QiwE+2NugJ8Y99RpgAbiWC1aTZZb8MGsgoAtDAf4zMyHDutlj4H2ZQou1pv6HlgyuVyWW2vF144o+w4sBZp42AOR9jsK1/xKtnYui7PPveMHFk6Kf22yYigDWEXP/3Vp6VQnFZACfVWPUMvEQkkF8o724LEFutba9oXU8V5vQ83gQCEpeJMfGIb0Xg2hM3u7FpYLYBlzYKbK+imMZ4VCUUwHvFMl67cOfOO8wLs6Xy+oGGziwsLOjbX19akUi5rO6IfNFzb29RSXdpYVHZ3d+Trzz4jnQ4A0712BMZULJZSMHd+fkGfB+vrbnlXYtCdVEmNqHQ93WoyEFkv9Cs3p6ljS6YdxxjtD2VhdnraVxu7O3J9Y1Xa0Jx1dHXD5kHX1rF3y0mQMwHvxlmiJ+dMWuC2WmAC3t1Ws00uCm8BMsrMkAk67ENMlJACwrOw+ie67JZRBvW4PRMGJoQ54jTSg064u0DydyYwMPAOC1/4PhMWeyWUO1k+ByCSo4Nl9QHQ4ydPwL0MfOEuM5x5W6TZ5gOQMYx5F0eIgWWkckECLrz+DruVp6K7nm6btYUlaiAgRGeHoJkLcNL4ZNk4hxo2bFfu3AfZdAS+3BBX3hPfUUOEO4k0VLhL6D4fQT22pwv4sc14fRjYFQyfNU0gO2x32sIPhz/3WYb+s6HtTGjabH3TRgwOkyB449Yx+F6B/WUaRH6oMp+BmiZsfzOeDXDkOcHdUbZRmDE57rt1a+/mgxc2CydPx73X9m6fBMfW0HuFkGtkdfXeYY4f9rcL6LnjGE5mD8lvNIGDCSxT885lZSlAIBFJIjQnEtXwHVwHbSgcqDP+UfMOvzfqdQ1zhXNGJwz1AaiH8zBekEkWDAjWE44SNO9g8DNs1t4fiJoXVJuIzgKdS9VEymS0PPw+Nzcv5UpZ4omkZpw1MW+RaqUk66vX7d1QLUg/YcX9EDbrju3DAu/cMjc3NxXI+/jHPy5IBIFjVLbZ173udfKDP/iDe143MOHApMMRBO8QzvWud71LwPj7tm/7NvngBz+ojqWrWwfdN+jWIUMjj4PAO4TfgrkHh9w9qHkHx/PXfu3XVFPOPTAG4dSOBvfvZNa5tWvdsFm+t6NKuFXwjiF/95vmnWnEma0GUEPnh2ZTtccQlsnvOB/Z31FlBAEgwTWYDzB3UPMVul9k9wKUY3Z2jDOcj7kCn+Fv6L5VqxUplcoKPtmGQlrXd5anAEg6rQwthLMqW91jmoOVdv78C1KrQx8S6+kozTvrSWILpq9sSb3wPAh9hHYZwEREJqCerv4k6qRJFFZXVUfN1se9WdlRt1QkKkdSWTk6NSfFqSlp9LpSqjal28O94qrHhjm3V29IqV6Wtd0N2W5UZHZxSaampgfrOdq00+0YKIfs37GYZc6dW9AkFbseYxFtBZYvGIwdBV4tszftFgXzImJJKiJgceU0BBZrBMrW9Uh1UhMaNov5Ge8kysG8jM2VarUms3Oz+tgA8KCPCd28hcUFBRXRp+lMVrKFKXnZN71SVteuytlzp+XYkYc0RBh9DM08JCF65pmvabIQA+/s3aft3awj2+yulMu7sra5Jq1OR6YKcwqugrGJsQBQdGZqWjemaDdjPJ0596yCd9zQBMgIfThmLsYcVyqXNAT5wqWzd8y8sxFlthee4/ixU9oPSBaCbLm7np4j6qwJK8AyRLgyMuAm4rqe//u//5u02gagBvUU0T/ZbFEWFha1XGx0IZlMGWHIAFgjyDDcU+Y69PUIwA58Fe/9BRPQ/Q5zEMYVQFP9HAlHGg1l3iF0dn17S65vrummHw62MedC2gGcI4N/8/OohQx4750XPjtiQg3zvYLXekZPaAnhSnjjzf93Y7N6vDtPzpq0wO23wAS8u/22m1wZ0gKuEe4DXuFg3p7LHTFSvxzfeQsz8A8y+l322BB46IW6BUE5GhIE1iwczQ9zJWspeB4NQwO3Oh4rBcCMf+1gUfOAtnEGkNZDL/S1WrnQDT2Pm9HWq6/v5MP5N0007NypyeGd47Ky3EXYjD9LtsD7ECiAkUzDkGGtXOQZhsF7uOACynfZePibjD6Cf7wfwSXexy2fZbMs3sPViQkzLAyINOFm9i9/0jnh/YdDYP3QXQuT8HS/YhaqSECMdcSz6G531ES+2X5qNHkgiN8HIFWRSeWAap7hY84GjaDhZDD63Bhf6CNCxTpe+kMgEevH+nDc6RjWew8nrXCFufczqsYZv+69ws9/EME7EEHwbhhoy3dJxxLYKZ6+0GAMei+vex6/C85J7vvCc7RALyOwP/8YEAwGDN5p3Lvb7cvM7Kw5e+2WOrlg0QBcNv1Ny7hsQ8qcddWaA7NFxDLBplJ6PRwO/GNGWR3TXvgs2BFeLK+CgwAk8U502h0FNOGUA8CDw8L3CPeiEw+HPp3NmYZRp6OZ+uBYSTQmtWpJttZuqhOpip26JlgI35UrV/7LE1a4Y/hOwDs4yADQlEmUTApCbdkPuAcy2r7zne9U7aTDzDb7xS9+UX76p3/6wFfXBQxxsvusb3rTm+Q1r3mNsqU+9rGPadbdRx99VMNtXcAP1z1ICSugQUhwcZx5L/juBuc6twwfSAnXYzuwQ/Y5wQU/3NNG1S9YlM5LYppm+UxOWbjVBoA0bFIRwAuwarzspblsUUEgXKNMtoQPfOGdJrCHewK8wD8FpTod/X12yg9XxXjCvBFLGtiBOcOAkZxqZrZabSmXyjrHArgh+LC2uS4bGwaqEXC81fZUdrNON9iMS2l4YjKR0jogMydAvdJuSQEkAEBgcfX6yHLrA3iDDOHSl0wkJjOptMxk8jKVK0hEwUHMsxHNoApZgwYAqkZFNjsNiWUy8sipRySTtuy9jWZDwTaE7yJJR6QfkVgioUxDzPFgopV2ytpeqCM0MsEqQ/IOtBnmFfSr2TOIQEjI7u7ugAmmyUNiUanWaoNwZdU29ZIWYE7vRkXiaWQlbyn4pokgkMAilZR6HWHOSQXg0BYYA0ePnZATpx6T2emirN68Ls987WllosUTKalVq2p7oaynv/IVgd7p3Py8Amt4T0yDLS7ddkd2NjeltLsja1urUm82pZCzxBSasTyKzLEzMjs3r4w0gFZYg9BW5y6dkXK1NNjwQXjx/Ny8hiUXslnZ2tmRcq0qsWRcrl4+f6tDZN/z0V5LS8fl5IkTqvtYLpUU6M2mMto/2LgiOA4NWk1AEovKl7/8nwrG6fo8eNdM5zGXLcj8rIGPuJ6MdYDIuBbHwJbFxrgX5kzbGeMZq6g7L2FM0B7EtQCDoUVYr9QlCgZfuyNbu9uysbMl5XrNEkk5GeXHmVP8ec+f69y50J2vxgLtnJYP+mv61T7htHvmupBenIB3h/oqTAq7Ry0wAe/uUUN/o9zmboB31GRBG94OgBe8xgWpQhcDh/7NXSf3vCAgZQuQ/ypZyKwHyHiBs+49b3UsBMG64IKni6FXKAEC+8wLc0GICcA7FX828M4FHbiYkjXk/g0jwWXL+WulAbIu+BcEq9zvyaDbbxEnuEdAzTU68JnbF37I6jAwzPJ5PutAcI4Z1sKu5/O74B6BOo49GLBksPE8GF4MD2Sd/fBY31gyUM/TQWS20QEDzzWymL4+mAE5HLyj7t6gvWCwKzPTrmcfhe6gynCYsbXfXqHhWx2ze4ymEVnCHkTNOxsLUYnFTZuITpKOHy95yNC8ovsPBuK7hmvQ6ebf7rXaHx6D1gWarX3t/YbTg386NpFNTzXrwKjo6U8L6zYgHmAZwptUP6kv6hTA8bGMj7bpgPMA0A1AOY/FgWsV4FNH2jTxOI/AsQDzDswAOJbMagfHA+xYOF9wKMnQqTcsi22z1VLnHJ/ni0XZ2d6UrbUVUEEEiX3wP0LMcTz11FPy6le/+k6H4qFdfyfgnZvkIYzpBs0kgGxnz549NPAO7Q+mHRJTHHSASfcrv/Irg3DdUZp3KOt973ufFvejP/qjWmfO9fjsQQLvvvSlLykoOe5xEHjnluOCd+MAg+PWgeuSu6azfNopwfV0z9zshcYBrMpnwbjqS63ZUEaQrR14B/eCd5hzshnoxln2U66DBBqYsIKZWMlmwxyDzzRpxdS0/sS1eCcAMHXFwByUg80Ezi1gh2GDACy0mKffiz6oNeuqHdZoWvbNOzk4RyM6Au0BllwiEZf52XmdSxFWG4tjnuvK9vaWJUNQQM7fsIXdBRAsGY1IMhqTDEBAgHfxpG6agIEHgKfb78hmvSK1XldSmawszS0owIUy3UgGgJQAtaCVhnabmZ2RhcVFWV/d0DZDPyPTLOZcMNaY/Rvtz3FHPUF+lsvnJJFEVuCogmI2RkSTadSrNQVG0/mcpPNZifYjUq5UpNqoSbZQkKnZGUkiWUU8rns40F+bKU7JK17+CinkilIp7crXvvplWb25LHPzcwKTB+0aB3jXbctzz3xd0rmcaril0rZZZDZmTEOLoZGHxCEIm623mlLITg+YhehbbA4BKARTEOBmr9NRHb7zV88qEAb2JdoE4N3M1IyFZ6czutZsl0uaPffShRfuZJjsuRYb4/PzR+Thhx/WTLil3V1ZWVmRdCKl45j/DDQFeBeTZCoh5869IMvLN1SXluCxgcV5ZRtOF2f1WfjuoP93d7cHfhATu6g6rAfWDioXEWXdc57CT91k8yJHTKfWkpw1anWJQPOu1dIxtVXelm2EvHubk+4cMspn4n0n4N2hDq1JYZMWCG2BCXg3GRiH2gKHDd4xrMM1Ulnh4L3CgL3gwwWBMPcalyXF61y2UvizGWvJABQzcJmswstdMVb7jqo7HXoXbAsz/l3wzm8r28szTTVbuGFwB8t0gTG/fRAyawkVCN75zoA9kg+IGfvIBddYDh18V/uKzxpkgvF691kHuloO8MHvaVCEtY3LGHQBRrLM3M9c0CRY1nCfW/hykLmHslwGITucAC7rSf0ath2BGTfbK74zfR7btRzu673gnYZU94ZBbW1HL7SIY5qMLT73ADhyQqv9NpmAdwe9tAbeGZNi6FCwzQ+JHxi6Xn/cCnjH/gc7Mmw8GIHXtJzAgoBmHBwUCHKDeYewJstkZxpG+Ac2DJw71B/sDySqoI4dnGQwOehMo3QmmtBxGYno9XBUUC4yJ3LbAu9EKp2xEH8vPBiOBh1JXI9y4ahpqF3LBwfxnYbJpdOyu7MlGzeXlUfa73vjPWLvwic+8QkB6+t+Oe4EvMMz/MM//IMCZHCmkKX1x37sx9RJRX8g9PVzn/ucPuob3/hGecc73qHzzp1kmwWzDOUg5A06d295y1vUqeSB+emv/uqvNGss+uP3f//3NfssjlHgHcYLEm6grgBtf+d3fkde+cpXDsokeIfnevvb3y5HjhzZ030AcV/ykpcMgX7/FX38Z3/2Z/LmN7957HC6WwHv3DX3sJ8taJdwvXE3GYfXwL01iApCRxOSS+cUtG92WlKtVfwIgpBKYzymUzlNfoA6UB8OY4dgkbv+Eywg8w7XAPTBGESdMe4BJAGw4XyFOQPzBRi92oY9Y61F3OQi0YgmIKhUK6HaYbfT3tamFh4MlnUhl9NEHAkwz7w6VcpVtaewBGAzBHNju4ts9rbpADtQNwsh8xFLWnhuDBpoCMlNST8elQbCk6MizUZT4mA/ZlKDjdiBdi3u0bfQVnyWTKdsg6bWHIQPo05ovwqkCOIIaYasgcl74FnQnmhngKP4HIknwF4DmLe2tqrfI8wU8gj1ckVajabkink5ceqU1Mo12SmVpNpsSHa6KKcefVgiyJjabEoLeqWpjP6bmTEW5drqqqxvrGo7WOizMckUvOu05etfs7DZI0ePqs0IbTgdq9hkEpFWvS6l0o6sb61LvdmQfBZZVmd0bWKG2SNHjyv70vI49ZURCeZdqQLmnSWRAIMS2oK5TE6m8nnNXFup15R5d+XSudsZFiOvAfBYKM7IY489JulkSuUoMN8C+ES7Yx0lqA0GJZ4X7bOxuaEAXr1RV+YcgDuETiPpE7Iip5ImNQHAEn2ONgCwSQ1BSqNgpcQ7pNlsvWR0OgY98I7AHdqPchjmD9h7BVZrT/+1dONup7IrmwjLdmRWgr7TqE2IwwLv9uugoXtPmHeHOpYnhT0YLTAB7x6Mfnpganm3wLv9wC02TjDkDJ8TjOHvLjjD69ydJHdRICDlAh4sh0aR/7cP3oF5Z9lG4cXfWdhs0NkfNRCQjY3PgZ8KrKmwsoF3NKDU2HT09ngNGWbDO2zGrOPCb0aBDygF281lXPA6tjfBLQrf87nI9CFAGAy7RV1d4AnGIAxOGihuyKrrIJlxZIYJjgGjCJm5vHADd3eb7cr7M4sb783+5vO7LLZgWKqBoRBJNqadMp6w/ey1uwtIAnkjeOe2PUMFhx1EHyji2IRz4QtxeyFOHvOO5bnsQT4nv4PmHdttAt6NP82qI5ZApj8/S6WOeQ8sH3KWAeo7oeruHBOcb/juuu8owbugsWyMNGY7BgsmB4RtoIlZrZQVxAXohvMYdgPmCvSJLBOfJZcgIwNjE//oFNAhoLYd6qcZGJFwxctUCOcWBxg4mWxOd+75/qAsCNXDuVIn3HPyp2ZmpF43IBHnAPiBdg9YG5trKx5450kmeODdu9/9bvnwhz88fifd5TPvFLyDEwVtuz/5kz8Z0st0q/2qV71KPvCBD2hYHI47Ae8+/elPy4c+9CEtB7p3YMoFD2adxecA95AsA302CrzDef/xH/8h6Bv0+3d913cpmEdxdoJ3+3XF/ZK04md/9mflN37jNw4VvAu+3679cFjDM8zmctet4XUl7K5qIWjoY0YfDTa/AAAgAElEQVTD/DLSlZ6CYZZVOjzUF3NgLoOQPtOnQ/9jbnAZdphfsP4BuABwwPUcYx91LObyej6TU6CMKgAWD4TA55gjDCRDHKBtlnIbC/NvPJlQ8G63BL2zcJ3hW21rWxN11ddLQWRXyQ1PJwxASiad1yyjqCOASwA2qBs2TwC0NcFO7lsG70I6a2XZrpol+UgkNYMrNEo3N9YVDIPGHE6hbYKfuCfYXGDeqS3h6eSCyYd2R12wxgP4BHiHTRv8DcCHCbsI3oEFjfkWUgVHjx5X3VHobGIuRqbbTLEg3UZTKjslBYgeefxxBRbX1jek3e9JYWZKHn7sUdlYW5XNtXVlanXqTWVttdtNyeSykp8qWv29vkA9oYMIULHRqMnXv/o1yRentH6oPxOegAmIcdisVZXVuLG9JrWGD94BeMT5YBnOLyzamAXzPBqVra0tOXvxeSlXy9rO2MyCjiEYjvFoXI4uLunYQChoIp2UC+eGEwPd6vgInq/h1smMPP7441KAjp+Ihs3WK7YWYj7EOqvhwfGESZ2AGdftyNe//oyUyrvaPtNFgKpzCogDTIc+NdoHayjaa2NjQ9uZG25cp8FEdW1tHb/S17GivoC3wUyQlzYofSaAfO16A9nYNCtypVaVjdKu1CGF4WgSus89Ae/udNRMrp+0wO23wAS8u/22m1wZ0gKHDd65guVu2S5Ljp8fBN7RcHZBJ9dZpmHpPpYL0rjgUNDJJvMO1yrzTsE7JJYYzkg5aiF0n433d3e6uACrOemEINIwJzgw/L0ls/AzxBnzjgfrQiDIvS/DZWgQEAgjWME6sB1ckJTtTGad+x37CD9ptLnhPTTiCaIxLIB1404+mXV0UnAPFzAheIcdRd0J9xAuYyL5Ibj8PWjM8LkIZPhjwgNGNWmIX64LVpr2ni/0y3qxji6AbAkrhrVBrK722UHgHdgBqtfjHqrobaASWYKoKx0p1kOf0UuawTqx36l1NMpAu9XJL2x8WxkPqOadw7xjG2kber6j6zDrs0f3hs2OakN3frKyoaXHLMV+ODTBO7zTNryjlvgBAafRiDpx0LxTLSFvB53C+WAKgP1B0A5X4xw40qo/5wHc1KnT967X05BZDYfzNifgpBJ4x1yDMnEPOLIKzHngPxxMlIX3GU5mwdO6wvPBscHYTKTTsrO5LrtbG947Yfp8DJt97WtfO2Cj3er4uxvn3yl4x3ny4sWL8qlPfUoQtrm8vKwONzTwAGp9//d//xA77nbBO7T5e9/7XvnCF76gzi8SUjzxxBN7msUN10UdPvKRj+j5+4F3cCQBev31X/+11v3973+/fM/3fI+W/SCBdwAe//Vf//VQwLsw0I5rKMNID2tMunMr1yTXPuI422++4SZfKp6SNNiYUejY1XT+cDPPDi8zEcllioPMsJg/ALAws7W7EYc5wcJfbb5HGyjQlbLEEPwO4F1TNTX9TTsF7xTMi9lqZyEO0u96sgHJuCyvXJeNrbU9mdVvt42N/U5eMe7qr8fs2xiSTyRTkk4hCYdoCCjAT/zDs7eaDU0GoEtcHBlR2yqroKxnhMH2o5JOJiQRi0qj1dCQT9yFcyrAGgXBuj177piF6yKsFvP83Mz8gOEIvUBjNgIgQ/hsWa9FohgyrNAW0NAEkIokCAuLR7V/b968KbVaXZKplBx7+KSko3HpNFtS2tmVZCYt80tzChptbmzq2gCNO+T7wLhAZmEYOyiz3WhKv9nRkGuMH2zkAJADcIfvs5m01GtV+drTT6tuHXQFsd7gUMmGvv1sVKvKvNva3VTNu2J+Rpl3qAPGybFjx2Rmbl7bBBtTCCnGc124clZqjZo+LxJIZNJIEBGTdrMlyVhMWeaNbkfS2bRcPH/mdofGiOsiKqPx6COPSCFf0PGJdXJna1vBVwB3BCuREMU2vJB4LSPPPvd1WV9bVStuqgh9PySnANidVB1Y9CPAO2xwXbt2TcE7HmS2Uxnc3WwHeAcAlXY4ftK+pg3IOQls1y6yESPJVaetfby6vSMVb6Mc93Ptkv3mFH/uuzPNu/06aMgunTDvDnksT4p7EFpgAt49CL30ANbRNyj9hBNBwy/4WCa8P3yoaLnzaXABCQMLXYAsDDQIA5zobLsAHWpCYzMImLGWQYANf1vYLIwzM9SCB0JYh8A/CtV6osm2MOr/3qXG6uOhSRIUIHI0tIZidHmyMe9s4bXQBWOB+VlfXeaaZQPzQyZxHhdtH7yzAsOAUneB584x2XioK8Ej/O6CSmx7AmUE5AioBQ0HlkXQ0QC4YSFe6iRyhxJluGwEC5/1NvNV18cO1tcH+0wzxP7Zbunw+LKkFADhCLDSaXHLwndkNbHttD6e5p0LPBqQFsYgGB5LVo69H9prTJ7g/Q6Hh23rjmN+pu0Gt8TTLvNZC+pChIzbw2E1OCN5aFzvuaHzwWGBiPvdY/zvLOSlL8bsdOcM1bzzxoi+wd7Ysp324dltEN7ivaT83jXAMWZsLjHtKbftOIbh1CIUB16ihhJx1lCWXF2BP7LjGPpl77Y5XXD8XOYtfgc7DyFiOB8ONcYS3x/UE46pYpKehg7AOcwdcEo16y108hAG5JUPx4PhOnxOsDTa7a4Up6ZV8L5QyCmjo7q7o44hMuk5UqL6VAgbwr3uh+MwwLv74TkmdbBMnHCw3bl9nHZxN57C5ijOD67jjPfgMA/XJuKa4PqzNt/rCnjAbSP6vkPnDaGdzVZdAYhBFEHI1RDVLxaKyhLCVlClUtVkNnh3oW8Gdq4m1oGGWhLZaVP6O9dCatoB1Id9gvuBeYd5hQfmKGSkxgF2IOqIRAWWjToKfEO2drZkdW1FWp3DbVurw7CbxL8sosGPrEDbg2WGDQ6AejiwTmAeRQinzuXd3iBpBOY+3RyJRiVfyEu1VtUMpQDecMvZ2TkF41rNts55YESC1QcWM/oUyWGQZASMvdW1VQONImJ6o5GI7OzsyqmHTqlOIOZ03H/l5oqCjQAVwZgEeIYkIKg7WHjJVEzySLABm6LXk93dkiwuzBurEkAOshG3W1Ku7EqtVtH7EYhFFEA2ldf+AbhoYaIAg9Oa8COftwRGX/zCF6Q4VVBADtnJsX7ZBnNMW3prfU12d3dku7SlCSZQH4BXuzu7Wtb8/IIsLR7TrK54ToT4rq6uyYWrZ6XRgsZrRAHl2Zk5KeSLkoglpVav6Zis1quaoOHSIYfNmvZsQo4fOyHzc3PK+EMbriwv67rN0FnNOAsmpRdujTnn6tUrCsoB2ER7zM7Oa7gv2hrrOp4Hzw+wE+fVGkj+YSxMhsGi5cC+Q1uaXRzR66EfqaHIOs4AIma1LTB+GBVC9l672ZBmrSbddlvX/x1kgUaGYiRe8+xbynSobUPnYuSsYvbKsC+jnwyudf2n/Sang+8VcvWB9bNrJgkrDnM1mpR1r1pgAt7dq5b+BrvP7YB3ocy5WwDv1MwKsNJc48rtAp7nGr4EP7gwGSg0nG2Wi4i7mAxAE49ejlATTVigkush4B0gE6+eQWfBrU9YffmMBFzUoA1kNR0srAg3G4B3pmlj9zOQimCTlekvxgQVDNizugbBOx/Q8plABKD4DDQO3H5hm7q6cW57B88lkBFsJxfgAFga7Gf73gsz8VhHfF4DMC2c1fpu2BAh6Mbstawz+yNocLgAjss2CI4V7na6YI+R5Gjk+EZNuKO1F7wzibXwZAguOERjj89A9gcwQnccGGMPIb73ArwLT0ATNlXelvF2l+ZcG1fQQsI7ZH3Cvg2ODfdvvqd8Z93quecFf+/3wBa1sOvgnMDQrjjCcRJJ6SrTFOLffqg2gDZmjsb4NKYLWHcInzWWCPWR4AiCgcH5Bc616typJpEB8KZn1RoKCcc9wRQAgIdrBwCeVxfMElpWs6lOugrWp1PqlMNpQz1SqYTsbG3K7tamipD3vHBZF7P8y7/8S/nhH/7hu9Szt1YsQtDOnTPtJDz/N33TNykANDkevBb4zGc+I294wxsGa+k48405ySbPwCziwes475L9hHF/t5h3vh1i8hZB2+Zg8M5sCQB36VRWOt2WAkH7gXfQ2ZyemlUQqNvpqnZWLB5Vra16vSoNDzSJRWKSiKWUnYbweo88p0APw2a5gQDAhnMknkHZWZ7dAvDOtM7ARoYQnEg0HpFKrSIrq8tSb9x50oo7Gb1cG2g3KmjrZQRHogs8D+ZJJMGIRmxDxJhiOf1dM8z2ugNtUrC1jFWX0PkT/6gNCEAHf+MeuI5zOwBQHK6NZPdNKPAHiwMgKpJv4CeuVbZlvycb66uSTlsYLvT5dJ72so6jTwFM4r5Xr16Sre2NwX3wC4BLsOQYJsp+ZeIRgHUoF+zWdCZl7LtiUUEvthvAze3NdS/b7Loy6ZC8AcDVNrKsRmPKJjx+7CFJYRwhO267Ldtb23LmwnNSrUP3ULTNAeAhW+vM1Kz0ItBUbMrO7o6yBi9fvnAn3RxybUT7aHF+SRYXF5V9iXZbWVkerJkA7tCfBNhQCOqI8Nrr169p36DtAN4BsMR4wbqO/qXmHc5FmwCco4aksue9+Audj8BQBdMffoFXU9qyGjbbNtkZd42H1mGrUVfWI0KhAeAhxHi3CjBelEHvibIM2TzjNOLwnOhFEnjA2gS8G6cFJ+dMWmBvC0zAu8mouCstcD+Bd6Me0AWgyEYKA/OCwNAow56gDMTiNdQkEg7eqfXgHC7g6H7u3id4DutLIzcsTMZlbzFhhYaeeLt2uJagg8vq8cFAA7fwz9WPYx3pvLCcUYAmv+f5ZPAow8cLn+F3ytiJWagAQaVR4BnKtXaxXUS3PrA4UAYzwxIYdgFFH0yzJ+JzE1gkO4ChBi4Y5vYHdy6HQTm7vwtkst38NjfQ1EsMOzCm7LwwloQfpusDhqahw2dnfwWBcHyP5+GzDdpW2X9myGn9dVd0At7tNyn64J0lf3HH/35zA8cHxy2dbfd6lueeOwq8s3I8oW+w3CA43jDHDf0Mo17HZrs5ELNm/RBWBNAX4a35QmGQHZasoAETzwuVZXZI/LSxApad/U6wGywQzC+akdYDADHmMl6oLe6jI9sLOQcbANp7LQioT8/ouKuWd2V7fUPDci1fhSUA4QGdtj//8z/fr3sm301a4JZbAElBPvnJTw7WgHEKICCCuZbvgvv+E9hTAMdjQTPj8jjlj3uOOwe56wLXAH+9OYh55yU3iCNJRA6pRz1QCJsH4demEmkV2AfYYGs52LjGUIfmG5IRNJrQggOgAtAKCRugR2ZzZ6TXV3COzDsFohp1TZyAww/B7Wk4aSIWtyQImBmQaRTgXQxZNTuyfPOGZls9bH74uP3gnxeMH7F5mv3BPgJ4h+fT5BwIn/U2V3W8JIyFiM8wX2Lc4BwFiXs9L4qBthzAuIwmKeJmkm6gIJNrrS7dXteYXtIfSCKgHLQnzsfmp9qE0OJrYf2I6vwN0EyBUzSyhRxo6OmRo0fk2We/JmvrNwdrH35JJtJSzE9biCwSEGFDyQNnNbPw7Kw+K0L3E8m4hodOFae8OlsEAViC9UpJtfuQsAIZbrFW4Tzo2qHeszOzcurUY1IEa89LYoKEIc+dfUa2djZtfUJIbTQqU8UZObp4TArTRWWhb25v6qNcuXrx1rt13yss6/v87IIcO3pMnx9j9ebNlcHaizYASGs2mBUGRjpAO8glbG5ueCy7GQ+8S+gGlyUTyepYQRvgfYpEI54WpNnQSNoBIBPPjPP1nXfot7QL9af4CdbwtwF6YNs1pVYuCxh4YLZW6g0p1ao6fgjeMXM9m2KcTY4JeHfIQ21S3KQF9vDBJ00yaYFDaoEHAbzDo7ogR5gzjXNc8G7UTpEL0liWMYB3GtSxp0Ujjg5eWNnuBWH3c4FGOvmus886GwBkITNutlmXReeHtxow5IZvWjiDL8gfBB/cutMhD1vMeZ3rTBBApO4dAboguEbwzQWlgiGmTA7B5yZjEH+7ItkEIYOMOmVJOqGLAyDL+wzGDQ4LYYTDYHp3dC5wLRl3LIeAH3c3GbbC5+Az6A6pAz6yvQ8C7/xxGTPD2jvYJwRVRjEXB8wsDT3yD62XMp4mzLtRUyHBO8qmu0CuO46C7yTHTRDkdZ3vYD8qI67vJb8JVMjmKzhaYKZAyLwvybhllOU40nsqm9L6E++DZoFNZ6RQKCpoh4MZIJkQhs40s9OSmafsuTpCk7Abb4w9H9g3BwbnEDjUdwQsjkRC3xF8ByYJGAcQxUa944mkAgC9Xlt2trakAnYEnIyozl4DHUE+PnTZmMBhVB9NPp+0wLgtAC0t6Pq5754/D48uxVhqSdPr8pK3uGfjvSCAgXcc56lepCPTMG4dR89F/tzv2y8GhARtGw2/H+MAEwp6YWDQAfCwzchw8A6hktDpmpubV+YR2Hec57q9joIwCHU3+QrLbknwTkNgnfA/thViFixc19jxuv5SfgSZszVzqWVZB9M3Eu1LJBaVtfUVWd9Yuw/Au7BGdiROnLXa7TPTyR21seuz8vHMZi/5SQpcm5Blgpmo82dAroFhwMH1yRYNkVQyLTMacmqbLRqiDPun19ONHvTH2fOnFSh1D1w3VZjVOZ5sO9hBTGCCOR/XfvnLX5Z4IqbAFcYZpBZgaoGRiPHRqJalXCrJ5u6m7JZLeg5YewpcNRoKZD106nFZmJtXdhtAK4yVc5fPyI2V6wZmmZqvpJMZWVo4KotHlqSCcstliSVicvny+THehFs7BfrWYKGeOnlSk0dhDUMmX4L3KA1toFp23gYbmZUrKyuapANsSHyGcHRN1pJFApm0PjP6C2xvhgbjc/S1Abpq5Os5aH8crh3LMYDwV9gCWN+5Ga2bD52OdNotqVUrCuCh7vVWS3bx7noalKY/C2De30RmC+0H4k3Au1sbR5OzJy0wTgtMmHfjtNLknFtugfsFvAsykNwHCRo1YeCdC1C5TjfKcVkyLNdC0LwMbSPAOzDvwq5VQ8kBkWiQuffiosyFl9+FLp5e2Kw9lxnOZN65gIEx1PzQH59h5gOXZNdQh85tF9bBBRJRBv52dd7I5nGfh06BC/AFARA6RijT1c1j+dTQINPOr4fDKPMMG44HgmrmIPiODq51HRX+zZ/hwKcfpkiHgz/dMUbwb2BIKYPJwmb5zPbT1x0cfvGGjSZ9Tg2ZtbbGtdQ1JEDJMUXgMghMYhefCS984K+tWfKCx34G2i1PEN4Fex2L8JLuxr1vv84WNov3eBRYzbKDbE2eH8biDM4vg/d/BBOS90DWW2WwwcjuGZCs4C0cXBjxXQsr570tCQzGSkK1iah5p2wMT/8QZSvDBZpCrdYgKyDfXWVoeNp+0LUCOIc2gZYernNBa5QBZ45jkkCg6vlEo1IsTiuImMmkZHNjTWqlkjJrmK8wyGNB9tX3vOc9t9t9k+smLTDUAh/84Afl53/+5/dIboxqJr5LWAsYVh4Et3AOM6WSmY336G7o3bnzBudwrPdBWwebisO6meFPiGvBokqlwfRqa7hhGDiJqzVpQyqt2mIIbUQ4PrNQA7SHPtruzraUKxVpYH5C+Dw04Dw9TYT7kX3GnxKzkH/8A4hnGTrB1FM0XwEbA++Q8Ro7sD0F77Z3NuXG8vVDyzh7d1+TgI7eQDvVv6sPkoyyB/xoAVfjkLZK2Brj2rhmG2huCQNBvfytuZzp0aFf0cbQUgOLq93tKnOs3qjL8so1aSqj0gcHAd4Vcsa8M707A+PwE0ATQagXXnhB2WOagTWbk07HJE4A0MIeQbZZgL6lyq6UqmUFwrBZgzUCYa8A+xbmjsrxo8dkempK1zkAwQDvri9fGwxx3aRKZuTo0jFZWFpUcAzh1clkQi4euuad6UpnM3kF76ADCU0+6NlhbmAIsbVBbsA0xd+YE5A0BDp/kLKA3l02l1fdRGXeeRmF0Z/KPuzZe2Q6sz19T5Sg3reNZYCDun72ex7j0oA8HtrUnhQOPtMy9NquNBEqu7Wl17e7PdlV5mxDM8Fzs9DV8R62W8ex3SZhs3d3XpmU/o3SAhPw7hulp+/hc+51yMPDCILGZXgVmXFwbxl0JAeLUkBHzjUswkCCUcCB65CHgWxhoJru9HkMrG4PzDsCM0HmnT2HC34NgYbew/BpB3Vxd09BjtJdVzW/1PCxjHBuG0H0xhV8hzaPZWzzDXwfqELxLpBm4JMPMrqsOdyV4JzL7OJzue3DZ3PPd4EkMyBNWxBOPR1/fu7+xO8Mj2W/mIGK3UQ/HM/uD3bcsANDNhrrZ+wzYyO4YOio8eQCeXwuluX+TWeKbaPPAMaex2xk+xOoo+Yd29/KCgv+8UM0B22tGdcsJAfl+/20NzsY22yort6YsXvbWAJrlBpr/th09fju3mQyzjt59+4+XsloI83a7IB3wTkhOG9wjPM8F8hmG+u40WyEDAW3zMhk0Lq1U6n2iIHGmunQc5bAcgEzRZ3fTsdLKNHW8CKyLQeZG6MGPqDv8Q/vXml3d0gs3gSxLWMz/qm+ThwZ/JoKDMJB13DseFwy6Yy02sZCojYT6qLaO72eOnQEAsGgyBXy2oZgAeKaRCImG2s3pVEpW7i+PvDe9wDZBiHcPS7wO16vTs76RmwBjLOTJ09q2BoPd/0PaxPO7wwBBaiwF7wzxhicc2UTIUvnIPnD4bV0+DswvKGD9x4aa8b627spE6wNbBmw76CHhrYwUL8vYNIFr49okpykAglgzyJ8M6GRBRZOj01BzElIhlCqVjS5AuYDZc9Bu071MQEUpjVEVDefoMfrrfWos56fSOici6lRw0uVLdzF6mfyJHEkXCjJ1etXBmv64bXyrZdETb9RV7qbKaNLDwJ8FP/f5wpLxBt60IT0gT4CMnaNrmuRuIaoAoxVbUIyOKMRZWcBSAIodO36JdU0dA8At4XslAJ8mUxO1wA8J8aeC97duHFDtrc2pVAs6MaNbV9yA7WvmzcAshACW0KCokxOFuYXVIu13WrL5uam9v3iwoIsLi7p9xiD5y49r+AdQoQBYOG9BPPuyJFjMjM9I6UywMCKpDIpOX/hBWUU2nFYgdYRZS2ePHFKioUpSSUSsr21JZtbm3oXAHFYI/GuAKDD/ECW3PUb16VU2tW1FhtheCasl9iUQ9sRDEVWXYB3eLeYpV2Zv2DfeR2PTTkNJ2YCM29DemCrey4JQ/l1o03P70qr0ZDtjXUdENiIg/5kGUkrPM1JfZA9TM5RYy7MZvT1ncd5qw6ai0fN2eHeYvgdJwkrxumJyTn3WwtMwLv7rUce4PrcijPl7gzvdx2zzY46x/08CIgdBN7ZOjQcchgGzLld4gIgXFj0vl52LtMSgVFAAGYYvHONNresYF14z9Dn7u9dmixLbOCIArzDlpyF0fjgnV8nLugMPR16JidTLsE3tk8QCHJ16lxAi6AFzidrjfd02WEExlyGn/sZynFDal0gjW3HtsW5ZP7AQCJbUM00Z6fYf5bhdnMNBve5eU/3mXhvsonc9nHLCbaJf0eMcDNyeL7VcVyD0vqS7U8wB7vYCui5O66OQeeOL957AN56zL9hw8kA0XtxhI35cY24e1M/Y7FSu9LtW46H/cDg4BgcevcJ3imYTmd5BJAbiQ/eKbzhEB2HQ4X2w/2ZaZnvgwugq8OcSg9YAWDfwZGoVavG4PTCa21ORXbrtjriqn8DPTpPMB5l8lkTyZTOMQy1peMPZw4OPMKB2FbK/gP4l0iqw1KcmlKdOwimI2wKMXFICGL9vvf5f/VXf1XZUpNj0gJ30gJB1l1wnhkFsuBzrC0Yx3h39l5n4ewE75AUAEylIMh3J3Xf10aAYIeXkAk/LZQdySd8iYhR98Zcgg0haliabRGRdrftRxV4F8PuQWIDgHYIw0cmU4TuG8vf7ot7gq21U9qRWq2qIKJq4GE+6SI7dVp1zQD+YMMtAV1e6IJ5G166CeHpBvInbt/rKuQj/Ygx78DmunrtmrRatQeEfXcYvX9YZVimUmRmnZ+dk5wHiGEcACkFS7reskQHyIx76fI52dxcc24eUbAvnyt6mWUL3voChnd0EEaLdwahq2s3VzQEd2pmRhlruhmFDaKISHl7R3a2t2Vja0NB30zamHfI2Ds9NaPv29r6sq41CNeenVlQsO78peflxsoN3QADeIjkFwC/5ucWZCqXl3qzKbuVsiQyKWXeddstD3U6HLuGYc/HjpyQuZl5ScaRbEI0aQVAyJhm+M1IKpGSYqGgv3MD4OKlC/q8aAtl7CYtVDabzWt4Mc+DZATGO3XwMO+o1qTqP9o/19ambeEy6qNoZEfj2ftD7Y1Wva7MO6zFCJOuNRsaOqth614zgRE/ZLOoXb3XJ7kVUCzMvrsVmy/s3HEBvFup52G9bZNyJi1wpy0wAe/utAUn1w9a4FbAO6jBBReA0OsVQPLZarwZJ+sg+OZ2h+skjwP+sT6uMx68bmQ5IeAdmUzBOo87ZG6lPUMXOk0lagsrd9MNQGOWVTepgh/+wHaDccS2cJ101D/Y/i5QRAeBQJzrALlacMH2xt8AwWDwo/xgOWGGCD6jLp5bHu9JEEMBibhld6NT4xs6fngtny0IBLPP3HIJirjAJb5n2CLLYlsNMfHAkhskOzCH6nbAOwthMD0dPhuMcGK5LsjKPuIzBMFjv77IUuwlsBjUa3TozrjjedzzHiTwbm+/7c38685z+wJ32gEWy6TlCsaFadQEwXKbE83QR+grs1jCUVJ2HMBFJzkE3yXq5MDBAeMN7xucAwMXLMEFr7essh0Nr0X4nLHz4lKtVtS5Z/m+rmRfs8fiwP3xj2xahrvDecO95ubmpAbtPE1a05XZuTnpdtuysXpTGrWKcTE8Bk8YeIc54uzZs8qamhyTFridFrh+/bo8+eSTA91HtwzO/+6Gjfs9gSmM8f3AOzjoONd03wBaHQ5QEKzr3ucfzmhva1S4Nl9Y22FtAoCAd9+SP8dOAggAACAASURBVPWlH4EWXUPLGaz/2BSMWhKJfN7AOzCfENrKkEldg9ttqTfr2tZoC2r/oSwT8s9LMmGZU5U55G0KYD7CJoSG5mtGa2Qm9RI06RwExjkyYfYUXFxZvSmVyk6onMHtjJFvjGsMuFMZhXRWteQQshkTrCERZVUjrLLRakomm9G5+uq1S3Lp0vnBxij6RBmYmZzkcwCcEEKd9uw5y5RrWc6xWdOSy5cu6rozNz8v0VhC74GN5nazJTsbG8rQRHKJ7dKO5NI5BekwBueQiTWfl53dLSmVyoJsx6a3GJNzF8/I6tpNDcMFEIzxh/ogMcbi7Jw0oOGGjaFYVC5duSidhoX9jpOFedxxAJsZGWcX5hYl0o9IsZCTUqUsa+vr0u52tO7IRJvLZgfMRKzJl69cVtZgKpVRUFLfiWxe8vmCgni4Dv8QNrtb3hmA2Qy7hX0PkJuRKQTPXduDzwDwjrYgN7ajytbvSMPTvIMsBiwQhLrvlMtqT6p+N/QFxRiLwz7HXm3vWwHFJuDduCNsct6kBawFJuDdZCQcWgvcCthE8M5dXA4bvDvYwB1m3rl14U5VGHgX3I3XcxC2qXp3HXW6qVtGhuGt7CId3CHjsbJgbNsqa8y7eJxZ3nzwzgeMABL4YZfWFrYg+2DesFYfATYyfVgWgQI69SyDQBrP90M8jSnnAmPsCwJkbvsRhHNBqIER4rHNfCAL4X6WvZasB4rs+/Uy4CsYAuwClC6Yx/7hZ+5z4zt3l5POH+vqAnna3pbE7bbBOxMm9xOLWJ08/RiHZRgG3LG/3foaGDUB7/Z7B6kfaY6j/y66c4X7O9+f4M/gPfB9TENxDbCDM2N944e6sQzrYwPX4RhhjDcbDYFh7mpEDt4LD9yFk2Qi+12JgWnh6dqhHDDm8FMdLA2PNSAO5yL0yRh3po2jAtnOgWs0MY6Yvh0YfGDP8H1ApkHTtcsM3g8N1VHGILR7+hKLRmR9bUXadYTpwHXA9eGgMeqJzLPIEDo5Ji1wOy3w1re+VT7+8Y+HhLwi1M8AJLx/zIju3oPAFD7je+N+jzkZ2lZwrjEXIKMkEj8cXoief7e9dpO3BjjyHDZv+Bti+85v3nUAYwCCaFijZpGNqf6VJeQyAE/DKpUthIyYeN6MMu+gazfIpIpNgG5Hmu2WNBtNBe4wF1SRybLbUoZWJoNsmhYaq+G0XtZazG2YfxBeCyuGiXR0HdW9STCg+9LtIyNmV0MUN7bW7gpIejtj7P6/xsYK+toyzOZkqlBUdhgYlUhAAlYj4NGGtyZMz0xLqbwt58+/oBptHH/ot0wqK9PTln0Y4B36CRtKBO4o03Dx/DnNXDuLpBPIUg6mJRhdvZ5UdnY1S/H65rrslHYlnUzJ3NyC2tbTU9OysLAojWZL6rWavqNgdiPa5bnTz8huCUk0LOxbN6zjcX2mIwsLllG135N0PqtgWb1Skb6GkR8OoG57sRGZnZ6Xo0eOSzqRklwuI+1OWza3thTEAwBXyOUV5DbtWZOrWLm5LBcuXVDmHdoIoCTeJ9WTRAKLXE5BPLTBJhh6nk4z5hcF7KBR1wIz1liqtDMJgru2NhLR0IYm2AdDFGy7Rr0mjWpNmo26+jONdku2y2XpdHsK3qk967XXBLy7/9/uSQ1fvC0wAe9evH17z5/sroB3nh4Gyw4Fzrwndb8LAiuj6hZ0uH0wy5zTMPAutGE98A6GvmXrNPaMK+4avC74LON2mOvM73uNZ0yo/4vMbgremVMyWLS9AuCQuwAV605DgIAb78d2CbYXvg+CXvwMBgOzy7Lc4PWu4cHrfMAiotdTqyMYYuv2lctyCzLt8B1DeA3c8HU4+JwEtFwDJcg+5PhQzS8HqHDDdAnesd1cEJHdc2dhsz54NxgLakX6O6HuMwXb1wUVB4B1SNistcPhGLkHjfOwd3XYUDyohLv7PcE7ZJs1sNPGj2sg732XfA2asHE9AKKNKhtg3oUBWFGJxS1rHcLLTNAdGS3NmcJnqkkXj6tBb26FjXTVlUIorIYXZfQ7JqvA+0XQXbXrAPR52kCm3VUzJqCycXxGoGlVxdXZg34V2gQMC7Lv4IDwXYCzAsADwCHqkC8Uvay10T3gnWZLDAmbZZt/7GMfk7e97W13t8Mnpb/oWuCP//iP5Z3vfKeywIJzC1mjeGiM8bBQUyajYFKFvWUk1OGmcw3wzvRVx9t4u5UGHxe8w73dzOr73cPCYZFswEJZMedBew7vNMA7BfKxHugGlLHlANYAKIEmHZh3DCtWkKLfUwAAACbC5AHgVcDyqZW0fAIVmlDLW0sxX1mm2YgmqNBAAi8RiE18unWlQEYbEgP9rrIgb6xcvSvhybfSJw/GuRZaHYsaMw5jFYywTDJlmV8jcQ09tWQVHW1jSDOAMVdvVOXcuReURY3+xzwNxiUYe7OzlqmWsgzUvMM7wyiJF06flmw+K/MLi8o2w9iCpmK33ZZaqawbUWDeIdQaQCKY2qVyWdloS4tLkkrlda3DZlU6nVS78GvPPi3VWk3HH8A7JLbAuMNYXJqbV5Z3N9KXwsy0gHVb3t3R+x2WXWNStRGZKs7IyRMPSS6d1SRMqAPmmbXNDX1+JLPIpjODCBPMNxubG3L+4jllDaINAWbb/IEyrM3xHgH0rjVMa9CAUVv3dT32ElUF5wPaprRXAd6ZhqRtaqtmntocXQ0lrpUrqmkLpjDAu51KVfUOCd6BFODaPWafD+tLW/3MDxrnCLPvbsXmCzt3EjY7TstPznlQW2AC3j2oPXcf1vtWwDsN5QzozYU67epyMmyWLqj/8KPAtyB4x4Ur2Gxh17vg037nB7+D4wrj1PTK6NT7z6lOtTrbFqJq9/bPC+tSAjyaTcqzWPeG3oxSKPZKBPPOM7ANvDOReReAswQPwRTwfhZWth/axg2R5TXuZy4gR5AMn9GRd8EkN+QUjgG/Y7luggp8RiCC9RkGSWAsoF0texoE9jl2rBz7HOXwOp91Zm1Ixp4bXuv2CwEIth2BQJc56J7vGjm81mUJWpowYz267Tau5h3DZt3+0bBoTwAaBh2dIbderDfbl/2nhpiOSZ+p6I/TCXhn44sJK4yR4s4X7EeOYxrZBOfwN8FzgtIcj3pul21sAvG+8cvNAJqkXthsIj6YTwDgWaZre9cQRgNnS5NXDMS5DexDyKyK0He76hzA+eH7h+v5GeqEOQPzGkTmW+2mOu9g7TE8nGC6zi0aBtu268EE6HbVAUeZELRHyC0cxXarJX0vGy6cN4RjYcytr65otsGoMu8IQO+d31xj/amnnpLXvOY19+GKOKnS/dgCX/rSl+S1r32tVk032wLHkJD7CPV/OL8AO3C9abgNj1GAHwgFxXkKVFUqXrKH8ZzZcdttlM1FZ9q3g3R1Gwu886wtfcdpLyiABzmGHqIL8F57obPepp+x5hIaMol5AteaZldW5yIFUhQ87Om7j3kBAP7O7oY0W20V8Ed7KQwBoTBNZY3kFJbwJuWI8ONJKP+B0ESwhtqdlv5EdttLl8+PlZhj3DZ+sZ1n2eVtHTPQNaWAEeblQiEvcc1eH1NMC+O6gz7HGoKkQ9mMTM/MKLBz9twZ1a+j/IeGeyYSMjszq4koAN7BXstm00OZZwFAnTn9vAJS84uLWgcjUvZ1bULCCoyN7Z1tTTKBus0vLMjm5rbacEeWjkixOKvPEI32JZE0VvjXnv2qtJot015MZ5U9BoYevsulMpJIJSWSiMvMwrysrq7K7vaWdAah7Hf+XqrN2uvrvQHezc/MSSKO9yaiz3NzfU3XZOj2ASRVYNoby6VySS5dviiVqoGhAO+w4QXNu1wO75Ex76B5BxQbti36RHuSvoTakGbD4jO8I2YL+JE2mvQlaht42Dz7/9l7kyfJsqzM8+ispjabubn5FFNGRiZVVGbTUg2Llm5EWMISkVrwB7BjX6zYI9WrapHqFdULQGgpEaBXWV10ipAICZ1AMWSQSYRHhs+z22w6T6Yt33fu997VZ2pmaubmEe4RqhBp5mpvuO++O5z7u985B/VN5XBYW8CNvXlwSIjHJDuDvtWbLboce6iMHN3nLxPenQTppoZ3SXKr8Z46g3dftZFr9jxja9Gp0fis3mY1cEYNXBTenXpeBvB5EWKglw7R8QJ5ErxT8WPgEz+SFtPxAjy+Ju88IdMSj8l5JlRMepgQHb6k7ivxfY4Yg248a1N83QQG+BWSU5Ny5cezOJ08yUmxE9xmGVvE44tk3YIFBFUHXPxDKh9iz6AQMWwQDFD9qGyxog7f0QUmnCuQJzCWVajFseJkfHDJEYwR3UvvTyAPxokglOBiDCLj+tEzxM8ftwd9Hz+H/h7vVOp9qZwxvMv+rrrJlsOVWjBYx4OI+3Gng7K0vaRtLK0nqBHGY57FbVcQUe/lWB+YqLybfhf1qztQKp5dgXGeyMTDeBC7HssgR5vMqvFwHD6TVHru/uJ/j9vMyZmHvTxyRdI1ARTUVtH/6P46GnHXHoko3LUGMelSt1t8p5h3HucOGftKNOCxaADYUx8b9Pvu1hqAs3b2pepT/yZs7/cJEAEKsUjz+HkDgg+4MTExxnBAZQUA4dbz59ZuNUPMxfEEM9l2qn9/+OGH9ud//uez+Hdf3Y53aU+GLMW/8iu/Ynfu3LnQNTUHKZMs+gz6RnYOBrjAghv9yOPdOUSYVolyVuGydkh8f20c+FzoccsUUN6VdxrLTwcWVMHhP6pq3JUY15R63OffIR8JYwmAJbPNIstsocDf4R7oibIwJ3l/FuzE+bsHe6wf1BNghVTBnv3U7ymLjyAvsr803iErAK4FOIOfyCTqZZvscn9W3X6V/w6lohRUSBABcAfYBECGul9eXExUi5rTqLjudqmcxKbP6uo63/unt3/K2HM+P7nr7VzVge1ygHcAhFDGob/ofVId+eQJlWXLy8usbsZZZcIMT3iEzMHIOFtvNjhHXFnftJ2dbRsMe3blyqqtr29aPo92VWRb63Sbdvtnn3KOurK2QcAHF9xmp21twKnBkACqWCnb0uqq7e3X7XB/x7rtpo2OAPBfHd752OBgDOrD99/7hhW1iXp0ZNvb23ZwcODKxMXFxDUf7Rjjw+NHj+j2PTQPXYENMMYQXFjgOYDbu7v71m7XQyZnV9WzvxPQue0gu0ObhOxTtDXd7gAM1wYf/p1sYOSwmdG1TqtlR+0Oy4Q4h0j00Wi3cDKXXkgUo08y7kTKu3QsOtmG1TFTA7r0hpfePc+jELz0m88uOKuBC9bATHl3wYqbnXa8Bl4LvKPlNg7ofHE7rgoTlFGpTivLReBd1jiO4Q3Lg0kTmRingHdSlJxUxuR72p4T0q3TLXc8YOzkSVDGa5i4c+62gMxhggi6Dox6LcLHwWcagD/7xnWcjPkYzmkBnz0GxrignTLB6nwtjKR8iFURitGRVcSlLrFpXLB48ZIFZjFMTAyfoMTD80kdKCWaDKEYusgQisFNDMRkQMWwE7/HsBLH+DXTbLPjBtH08E4JKxLoS0PNXWKyakqVU3U9GVZSHjq2IJ0ZOL6E9Pbs8M4DpY9/4j49acyIQXTch/U+bJSCXLW5k+AdFta4B/qR3F/UT+LxkBA9LLzlFguYhoUVFgaAelK1SqmJ6ym5BYx49VuVH0Y+jYeg8mNsqqDm5WIvgEIcA7crKAi8rBW6WmGB1yUEzFm5Umb8o0G/ZztbW9bFQiFaeE8aJ7Pj3S/+4i/a9773PWYlnH1mNTCpBnZ2duxXf/VX7e/+7u8uXEFqi+gb+A/gaZJ6D+AOi230q729vRA37/I2QKaBd9o8pDo72EtQqGGunwZsJQpjJuMK7vYBAmjORsw6T4bl8A7jAABMIQ9oU2XsLmSUxr8HQ+/vdNMLSq5Gq0Gggf6MMYHnFx304B6KPcjQAGE+S6CdNvaQ2baQTxTmgHceh/Dy6vvCDeYNODG1JxGfEBldPZkQ5gSHd3NBGVe0+TlXy2ljRvXfaDaZXR2ZZpeX1yyXP7KPP/5H293bZltiwgtkHS7P8RhAJ7hRVypQoNbcPTdkID48PKTbKpR3mH9QPm4MoY3mXKWGdnp4eGD7B/vccN7YuMZYb8imXq2W7L1bH1htboFqT8Rqa7YO7c7Du4SAAOcb6xu2trJqpWrF4+kNhra3v28DuM0uL9vTZ1vWqB9Yv9O0o6HPZXH82ou8NsE79Buo/7754UdWYEIX9/QAvEPCCcQEhAodcA7fSyX/7Nkz29reogtrseTKOCS3wHErK1AzLlm327e9PWSl9fiPsiPR/vGd3p1sWV8+Id61b9Tx9zjpSwihg3kfykckfel3OjZseWbqVgduuh3COxzBtjTyECBj9uoM3l2kyczOmdXAhWtgBu8uXHWzEyfBnGlrJXabPQ20aYoYP0ayf19MJ9BiokrveIlOu5+up4ku3iGKoZZ+T46nS+bR1PAuW4b436mx5b6yMWjz3BjH4d2kek+NVzcesIMu5V38fG6opQkjxp8zdTE96d3qeBkSihEkqBDXqYwKHBODtCzYkvGue7L8Ycfw+N/SOlJZBBlSAOLtRIokVyW4Yi8Gg7Ebb3IfGD2RS7HeD85XTDEZu3EdZdWJsTorrRPED5ukpDw/vEvryhNWyHATAIbRFpdBZY7fN85RwopxA222EMrCOyjvshA8VtR5XfoIFveR5L1kADzbW1DnxO1pErzz/uAGOT4xpFW7Vl+j0g6LtRBzUi5nAHg1JJdot3mN8b/74hl9WNlncU+APD7XUdjxD0H9GScsXJ9xjaAIQP+Ay9xgYPPzi2HxECXL4YLpyFbX1ojq4I63uw141yY8JtieoHSO6zXubwB4f/zHfzxT4E07CX+Njnv27Ln9u3/37+yv/uqHr/zUaJNQDGHxDDCnTaC4ryNLJBbwDDC/sxMUa2l81VctRLZfZGG2NtJ8E6fABTfOAUAbV9+dVhJf9NsIiTt8vkxUtgEEHA2hOvTxB7CmXCoHt9k8IQqT6eThTo9r+JjBcgSA1x30WIcANoD4cJ+FWk9jbRJ/kOEcUqXzGMDDXF5EfL4yx6D7D+5QteVKx9lHEJexCZEQBGo1xJ8rI7EI3GWRPKFMAFstu/JNc5RstFa7w0302vwCQVK+MDoG77ChBeUdXKfdZdwzzCJpg9oO2imUd3BbhfoM8E6AkC7QI7NGo26dbtt293Zt/2CPNuv1a7dse3vLGs1DK5cLdnPzlq2urLPN4aT9gx27+/AOVXZ4ToCvlcUVW7uybkvLK1bKF5g0ojPoWW1pyV6+3LFWq2G9dtP63RZtsMuDd4jDVyO8q9KdHApWh/gYC/DMKyurhNWauzHXPn/+jG6x2BKErYb/kP0X8G5xcZmZZ/Eut7aeWz7vqtQk7AngNdzH+0gm4/ak7itbV/aAklTJBnXFv7stA5oOoCZutDhOAN61e11rttt0n/bsai6mGLMPoxjL6fcz5d1s9JnVwOuqgRm8e101+zW87mlQLFsd54V38YLXr+VQKfvRd5qYTjtm0iuKQVMWOmUX4HGZtJCfRnmHHczs80ysu4nKO/iTXMxtFsYV3NYQuBfGgkAVyuK78T4hU1ofXAAEzU5qzoKAMqYFh3Ceu96mijgZD/g5HvfN7ytVnTJmSf0WQ7tUaeeGgRYTMtRVfi2oBFdUzlhZF4M+r4PxAPxS3ak8cX3F9aRnUVlUB7FxE5cjvo8gxbGdzKndZscTU/h7QtwgV2XFbVbPrrY2CfzQ8AvKjBm8Oza6jCnvuNaYoIyNxx69g5P6j47VeDAtvItd8uO2Hbvqqp3RgT9yQXP1HeLteJBrBgsPEBvXyoJ1ATyWFQGusUs/coNfizueE7nVYWGhPuiucB6IHq74nkFywOPhOru47MG4QQG2Xjxnxju1wfPAO9QhXGh///d/fxYD72tof5z0yP/0Tz+2f//vf9v+4i/+wrpdB9UX/Wg+RPZk9C8syJN+FkA6xtm1tStcdANU4Bic90W5zdI64hzu/xGA5b0/Dod9jy2mjNanVoTP4cjoKqFNDO94D0M8TcybHqcLz1lGeI6CwzsouwCMqH4KWbO1ucDy2BEz8ULBiNhgSHgxVwXsceCh+i5Etp7AhMYGIYLKXJWKpRcvnhKCKP7wCWELL9oE3sLzvA2UCmWO+1BGEt6VPFGFEplho6VUzCVKbCn3MbZDJQ2bfX5hnvAOyUE++eQntr3zImyyIPFF0WpVKE7nCa4B7zCuC95pkxSbQQ8ePCC8Qz8CxOK7PDIb9AdWrx8yqzHAHftOIU94h3ipUPoh0/Hq8rptXr1BBVu5VKT77qeff2KtNuKlAlabVctVW9/YsM1r122xNm8vt7asDXi3uGi7uwfWaTet3URyjAZdbC8D3sn+wrO/+857trq4lEA0tHEo79AnAP9RT7IjMa+izb54+cIVblCZ5vLsD4B9iCHooLNiz58/Zt+AslWgVcq7OPSMgKnmc/VdJoCBB06IiYe/Qx2IcaHb6zCJR/ewwfEK4A5ZoqG8wyZcDO+0XuDPGbx7C8eFWZHf5hqYwbu3+e29YWW/OLxz4DDpM9ktLY15p0WvJhIZfPr3q8I7lSkGGTH8SOAIYt6dS3mXPjPsFodfmR0tj+LLDyZW/j9VYMddabM7727Au9pMQfVhwMOYYtatEI8rhQsOz2LY4JO9koWk7rO6lxb6MrDxUwAuBp/xzl/8jhmnJiz4ZZALhuA62cDhWRdQLZrwnIKRUv3pPinc8wQdWbgRlzeGagKHMQzW7zHMw330b7UF/VtAUs+ULDZCPWtFpPhh421tOuWdElboObzde3bhLLjTLq0WdzTaggGnexNEBtXTDN5lRyT1Ac/QBzf5eHyKIXN8pr4/DmgdPsftA/Aujj/p49vkeDwKHRDDQi2M9e7xPsuVSrJDj8UaDH5AfCyusaCIITtAHeBevHDDObiO2jXi2EFFo7FX/VSLgh5cl6rVxJUXi4xB37PQor3KXR4QEN9hcYBFXLGQt6ePH1u71XCoGBL6TJwXzliRz7LQvmHGwZdUnP/8n/9P+4//8X9nm0acu1eFd+gXmLPgwgb3b/yXtQ3QH65evcbv4SIIgJfM4iEu1atWR9auyc7/3v/lqohEAhWqZqGsScHdWXG+PJO5Z5vNM/OoYD3nSm6eYSMOsXE9YyzgC0AA/ktcMksVQjXAO9kXOB/jyVFuZM1G0xCwH9/BzXJh3mG+Nrw4FtFzIFXfx6p92DP4FIqu/m00D+zJk8fW7UJB5vbP1/kDmAVAB0VjpVx1ZSRcm6lWBFyFMhLfwaX2yN9hMWwwY4MH2VKbTTsamdXmAeeWrFDM2f37n9uz508YnxdzEa45V6kxmypUYppjFhY8aQltz5zDwU8//dSqc1VmjkVfQvsCCkbCB7jLAuDt7e/aweEB7dVbt96je/bLrad2eLhvxVLVbly/ZZtXr1t1DvNTz/75J//IBBd08aYLb9UWlpbt6uYmM+huI55czqy2uER41+22rN04tG67gUxRfL5X/7iNgLpYX9uwW9euJ+6tiBsIGInYfp6MwqElE4ohWdPWlsF1Fm6zANlUOlY96yyUdwB+gHiPHt0nQ2PW33abY1twtGDxtWmGa3s/Qb+B+26B7xLrFGbk1TtWdvrcyDqdto2QTOawzjkYCSsA7Q6hUgTAxboi5zZLbK/O4N2rt5zZFWY1cJ4amMG789TW7NhTayDOfJkeeJ6gwZGrX2LuHr9lDCXG/5qq8bSgjf8eg5j4e01E06g8BKKyx2KuxU5VnLFRi9tJlea74sGkD2o3/MvLEkTscrkT1AuoIAZjusckeBeQn18PMnrstkJ5F8/0LML4/WRgwyiX24oAnYBUDLKy8A5XhMENI8IzvrryBwYNDPJxN+AUWAoiCALG7zmtb4eMqoPs77HRnzUw4uvrHjhGrq/ZdyrYJzghCCMIFl9Pv2fhI86RqyHdV2EhhlEXO73MP5zzZxpvL9Nldp2UtZkBykOg5BgMxUrGSW0yWVhFACnux8ezHH/9BkSpWaBGwe44494FhaPen9qR6l7fTwLbqsFkvBpB4cCRIPk5aQzzgO7etwQAY4Ad91e415bKyBjr/RH9UK6wOBftU/2V6otymd/hbwBtgH0IOt7tdPi8UF2wb7GcvrCuztW4iCiVPEENzpFbD1ybpLrA9QAMsSBhAPEQdwnuWN1W3fZ2tpMEAIJ3F213v/Ebv2G/+7u/O3Oj/fp1Uy6E/8N/+N/sP/2n/8N+7ud+ju3xs88+Y0D2835iRTXaJBR1+A4LZ8WYYv8Nbt6lcsU2rmzyb3t7u9brdnycv5Sw+F76k2yV8WfzORd9rlgoE8BTWZOM72fTCgEAKLa6HXd7lTse5yyOBZ6RGiqoRr2RbMihzwNQIAMpIVEuzXIvOwDaO9QjXCUVjw/gE6ojZLSNn5UwkkkNPGYbjsEGiuZlqcmgFrp//451uh4783XBu/gdjAHcCQ3s7Jo+rVWekKDNd3OTmNCcbzJRWP39lRh7EP/VQgIRJK7AO9EmDWxDQj3UabSpx3nh6MgarTqzjGKzpVyeIwR88fKpfX7nU8I7zjc5XKPMmG6uuvSMzAvzi2yDmA/wjvC+b9/+lJtKyEyLZAyAv9w8PhoxiQSgXf3gwLZ3twl4b1x/x9ZW1q1RP7T7D+9abzCw1dU1u3Xjlq0sLfO6P/30Y3u5/ZJVAjgF0LW6tu4uqpWyvXj50jqDI5tbXGYiDKjumvUD6+DZwmbUeceGScdr7oVS7pvf+LbPz8iy3O/b9s4O221t3rPJajMA7+5g32MBMnOyjTiXVooVmwMwXVi0hcUlW11dtWfPnjLERAXqed+Z97ceJc/yyXk8LrgLG/wvUMNqXOPYlXPFPTNJ97vWajSxoOFcD1fkZrfDpCVS3sUb+D6upR4gqpM45uTk9UlUexM66cQ+8xo68yw25mW0+tk1eWWlMAAAIABJREFUvugamMG7L7rGv8L3+6Lg3WTj1XeaY0A3aTc6e2521/ykv2ePOw56zIbYpQpB2E8DglmIGC/+ORFmdrViGKDynTkZhnaWTIAAhNz9LNNQiiffGPCMQzFPeEDXmWAY6FgpHGO32Fhh5C6m41lU/btx1WAMInWf+JpS4GkRAeMCH4GQ2E0AZRNE0wLDs875YkegTz8FB7MgL353UiPiGq6O9E9WsRe/t7iOcI6yfyIOGOGd3g2NLhi+k975dOb+SfAOW7GTFF96Dr1PPUcMQbNus2lbmw4ofoWHuMQVja5kIdtstk9Mev4YzsZtPh5vqIhh5rvx9hBfLx13fEGHe6svxu1a78zdV48IyfA7oBxj0sEwR0y74LqqdoH+ggU32iz/XvYMjt5Gj6hcYmY7LLTYJ4pBkYOYSZ49GeUB6MN4Q8XO0YiwDtfR9QjNmWhjZAtLS1TvdJuHXJxpYf+q8A7PhMXj7/zO79hv//ZvTwk8vsqt96v/bGhXf/AHf2B/9Ef/lz1+/IRZLT/66CO6ZkJ5N+DC+OyPFuAC2Lhu3CdwBQBwzQ++APZ5BottuPUha+PB4T7d0CShn25Un658GidOAnk+v/mcD+Ud+h9cSYdHgyRMxjRZNlEHhO+QLTE5hdsDDlugFHZ4t7S0bN1ON1F8Q7HLOHTIPAuYUyx7eAyou8P5/SMvU6PZ4LtBGQEBNXclc26gDlBfVcJYht8B+DSespxQ7OVydvfeZ9Zs1sdsqbNr9dWO4HsIe3N8NxFIe7X3Ph7jWXZLMQCv2CYZjjzZhD44FpBufm6eSYMI72j/OdRjSIPgnkwvCCoqc1RlOZDLW75YpKKtN+wy+QiUkVDyPX/xxG5/9tNEKU6wWqwwaZDcMjGXQJHpWYe9HQGkf3r7U6tWAe/W2W6U+Rz373XaVm/UCe+YfTU/tBvX3mUWWfz9wcO7tr2/y3h9165es+vXblilVLHP731qz14+s8HAge7iwpJdvXqdAK9WKdnW9ra1+0dWW1ymO+j+7rbVD3cZ9+6y4R3qH/Efv/2tf50oDvH8cI3F+0HfANxL6z9P8P3g4QPr9bDBMOLcjOeq1qC+W7DFpWVbW1+3ra0X1m55kimGrqDLqyfcyNqesS2r9yxgG3sKDKHIGw7YN9EPMXblIGEcjazV7TBpRbvrm3eIgTmDd682VszOntXAq9bADN69ag3Ozo8MhdT1M62Wy1fexQve8YVtCplk0E1e+E67cx09RcYgOm4wjwjv4uDVJxnVJzWZGJBlgd1FmpkLeHxnFh3dg9anyrsswIvL6yAghXcyouWWKjgWu6lK+YPbOhRK3Vl1bRhWWXip96nzBSHwPRZMMHBwDoxLLj5CHD0ZI9k6l1GicgjqceEQFG5xG4qPl2EsdR3+pt/1NxlIuEa2XnTPeFdTCzy4HSlDZ1L3jG2XBuZPQep05v408E5tR5BYC1P9W3WS3DuJiRSD1vP044u01rfjnFh5R6IVgVe1x7i+499jQzqGyd5NZXj3g9/z5PrIwrt4nNPvMbTlgiy4I0HpgI/c1QmV4ZKG7LCdzli/pBo1bERgQezQfBTgRygrVH95d8sBJGB/x2I6ZIXk+cHlTkHJdW9CwoV5undjUYld/XZ931rNxlgcQUHDV20dN27csN/6rd+y3/zN35xlpH3VynwDz0cmx9/7vd+zP/zDP6R7Gea5g4NDe/78OZWXUOI9evToTHgXz4EAT1LZob0CfMdzTTz3sW/n3bVzcWXF5ucWrVGvW7MB9zNsIL0e5Z3G8EmvRJupdF8sVwN8HFCtpoyzMeg5zS6h66z5PBxv3OU4f3niJiisuB1FN1p3L0Yd4nfAG/wHSK96E/CEqx7+g+II0J/B+qEECz8TMyZ4IABWAIxwnFO9KpMmbAUkrXh41w4P94KL8BfTYGkf0PlT4f/DfWF3nBHD9vQS+sZ0vJHqoEyeDN628E57IZtwPNfg3QP+IAMs4B1tQELYEEYlJBHB5kuv303Am2ybcmnO2t2WNdvIOJtjoggAuSdPH9FVlfFPocjMlwiJEQJBLrIAVLiv3iWOowr2Z7e5sQJ4BxdbwDuHnyMqVRHf7gAJHvZ2EFXRbt36wNaW161SLtn29gu79/gB29ny4rK99857triwaPcefm5Pnz8hvEONVCs1u7p53TY2rtp8tWw7e3vWG46sNDfPuK2NwwM7ONixduPAjhAL8pJUXbF9+9GHP5cAbIBMxLzTBhrqBv2DdmQub81mi/AO7t54l1AuQnkHeAdlOuHd2prt7+8S9CmBC9TytCeCfasxIbZH+H6iTXgBPD0zklFws52eMQNPGoXYx6MRoV2rG5JWYH4PKru4vmbKuy9mjJndZVYDqoEZvJu1hUurgS9XeQe7Ynp4l3SACUkvYqgVq62yi++44qBKAbyLVWOnwbtJhkIMh06Dd6cZ7NmXSfF8MM7c+IOR5AqyGEJNvp8b6nKdjeEXjo+N8BhGyMDHgiWGYH7+eAbJeKdQ5wEmxYskgUIv81Hi5ofjYjdZwQsFxHc3PgC/fgImdI679EYKgmC4xdeMIVcM8GK3EpRfwfn1XrL1gjqkexVUd+E+k+Bd3O5OinN27P2GLILj7XncbVbvf5L6K27figfIhV1wB03b6QzeoY7H3GaZQdHViKrHuM9nQbEgrgznOO5k2rcGp8I7L4OUGN43paKL7x0DaQS5VjBu9A24LeEnjsFCSoAaZcBiAjHr4DqL79F3XC3nce4wdGB3ns/CJaArO6QCRNFwDqAHFim4JjLvQaWE76iqC0kyEGAe7kAA0ChffX/HWo16MmZ427v8dgd32l//9V+3X/u1X0sy/l3aJDi70BdWA4g3973v/Vf70z/9E/ujP/ojttfNzU371re+RXV5o9EkvIMSCPAOqpdJMe/ixbbmEPUFtFl8FPMRbTue4zWP8iAukPO2euWKFXIlqx8eWrvV9EzuXwK8U1IbjBFQRLHv0c01qGxCkqppXhjHvQy88002HwUAhJCwAlAp/iiuF9woAXz6gz6P97HQOA612y3ugyDOGeKdoccj9h3+ppi4sBvg6sd3FeZ9QAucmG54ub2SL5Xt2YvHtru7FVyEp3nCVz+G98YmRi5VJrF9MJNp6oVwfkjksQf5HgPQRD0jrhs+mlfQLtvdZhir0zAcqHuAVUC0KlSYGNupyEzdZmXPtTtNQiMpwvAuSgXEJe1ap9fm99eu3SRIun//rv3d3/01rDyWD22gXKzQHdQTYQDoLli1OsffZZchDuTd+3dtLsA7JLdwhbaXud/pWKfTYv/Z29+z/qhv7737oa0srVptrmq9fsdu3/mZ1et1xrW7deMd29y4ap/fv20vt17YMHg34BnX1jfs6tVNZtE9OKzbAGEeShVrd7s2GvatUd+zVv3AhowFOd2G6TQtRWPKu7c+oOocz4+feHaMW6ybhQXWCe6LNtPpdO3x40fWbDXZbgFnobyr1Oa4wQXIiczsGMMODg4gtWNRkMyFCWGCTR+rgWX7ZeFd1vYFvKP7KDcRhwm8Q9ngNgulIjLPIu6d4N3Y+mfmNjtNs5gdM6uBS6uBGby7tKqcXeiLhHeTahsuXLEhnp2MJ8G00wBb/LezrgXgMeinBsBZ142vlwVn2XNjaChjLd5VOwnmcSESJvQU4Lkr26TP8Wd0N+Q4xs3YblsU6wvXiyGAK8/GjSGHWn7nGBpl35lUawIasaIP6h4tpPQMOh4GERZXKmMM2eJrqr7ietM5KlcM0hS7y9dnfn/GMYmUfLpWrNRT+bS4oKthxm3W/WxSd4f03U/nojpJeedVnL5jtZUYsHJREd6fypyW1xebSblfE0R5G0fMLLxTPepZtPgfM2xDo4+Bmo7TO0n61ShS6ZywmBC888W5/6dxIb4u7scFNtVx/omNeSzi8HfAOo0ThPVQm4YFcvocDs2PUL6kXA4R3RUffa+XuIAL+qOvEB5SiesKHQBDLFygfli7coULk26vZ1vPHidus2k9Xj68i9/NL//yL9sv/dIv2Xe/+1375je/abdu3bL19XWCxtPG8Lex7b6NZUa/QHuB2+uTJ0/p+vrxxx/bj370I/vBD/4ijPXYEPI5BSq7d999l+qbdrtjUORBiYfzt7e3CIqyn1iRgr/FMU01dqIcgnYKxaD+lMzPzLBaYYbLbrtP+AAVkcO7cTfKV30Xsc0wqZ2mY7u7RUIVxU2kISC8q2yUYf6ssiTjzcgzwMa2B5R3nqygQNUVPnKPxHFQV7n7fYXJDhIVfbFEKIBzDg72CDQAJbhxN/RNN4xPqE9/J0fuwhkSV8ClkO8tUsbrfeTLZdvb37bnz5+k8WbPeshL+DueFzHfEF8wUVpyv+7Ihoxl6nOqIFW8uXPa7VH/jFsa6sQBXslKeU8AQVdGy3H8PWzs0+0yvvZctUYXUqjvAO9wbgFJLPi7Z55F20aG106vlSgfE7tsWCC4G+U8/MJ3vvMLBIGffPpT++Ff/YAx7xwuAjZVCe8EGXFPZEyVGy3ug6QNj548svmaJ7fAs3m7KRLowY7u97rsP4h51x8N7NaN921lacVWluGym7fHL57ZwwcPbDg4Iri7cf2m/ezuJ3RTx/XcXbtkpXKVY3m5WGDihfLcglXnF+351ks7GvSs3Tq0bqtx6fBObRGx+laWV/j8ytqOtu5ZeOfZvjne8P0N7PnzZ7Z/sM93CVt3rjxn5WrV5mrzBKaYmwDXoOA7gsIQ4ScQzgUq1Ez7iu3qGN55e3LbXmNXLyjrEbsb7bWNJDtBedeEMrbXt06v40krJpimM+XdJQwgs0vMauAcNTCDd+eorNmhp9dAuqiMj5t+N2uyC2AaiHUMeOkWYeHK5StSxIdPvIg9axEWT3I4/SI7cFCTMKZZ4h7hz43FfgyJ4nLFZVWSAX+OFKxwlzqaLfFvlu9Ycl5lhfULKMSxT+h8Khq6hFgZtaHcVLWwl4GZAj8p9nyXN/74gibseIeYcMpKGbuDCnqNwwrPghXXuaCY15MvyLRwcoPDAYQgXQIogkGissWuoHGdx+9W58bXkJuxIJ7UUfFiKX7+uG1JcUcYBmVfERn2IgjGBVMI7gywApiZKIuygbWP95vJi7QU3shg9LcdGlIUo0j1rOs4WCklCsoEYLLusSjzZAxZ9dNF+sdXZex0da8rLBAnJoZn6udxW0kW9qF9xrviCA6O8YL9DcoM9q3j7z2+RlqPaQIY/F1tGH9Xn9HCrNvtsc9z8c4Mz2iXzuB0Hu6N9qp2i14JNZxnn0XyCncfd1dYuMcOw3jiCz+BQFxfCWDUh1BnyjCL/o06wAIsVyhyMQiXIHy/t/UigXfelsUJp59DvirtbPYcXgMADVeubFC90+8NmIQAKk78J5imgONoQ++9955du3aNcR7RnRAfCgH0d3d3qL6bBO/izY0YrmiRO76JcZJ94OqX+YUFW15ds1b9kIlZAMazMU0v492qj582FitLLKAIoBL+DbAjgJd1ST/tWtTYUlmWpys8xxmMhT5789p0AYRpkncQQ4ASoA77OSBOoUigh8QHe7u7nGOQjRdAA+pelAHlw0fwzmOxjWzY9/i1TMDBjKnjsXs19mGzoNlpMONsq904lsThMup/0jUIKytzVi5Vkz+nQMVdOal+5H/+73Se1Vx7/Mp0xqWbrGcIBwj1d+pA1u1FxCPt2AFi0xHeOdBGG65VF+hWCmVkpVzmdwB3lUrNKpUSN2vQLxCygDZB2cGot4cc652unpWKVebm7Of/zXcYb+4nP/mx/c3f/DDE7c0RWgIUApahnNjUmavOmSvroM50+At49+TRwzTjKp+vyA0j92DxGKutdpPwDgkzbt64xbh9iIe4UJsn+L3/4L4dHuzb4uKCXb923W7f+YSJTwDt0MYIKQFT88g8W7CDRsMWltds9eomlXe721vWBOzsNO2Im76wZS/vg2deXlyx69dvcPzC+8KGVavVdFdyQLm5uWB/wdlhZFvbW7a/v0c3ckzQgo9ICAUQevXqVUK/p0+fWB+bbqMjbtOOgtush64Iqkv0V9Rt2MTXJvwArsMlzy5M+3M0YsZ3tz98fBsqM3WI7YnNNcBdtIPhhOl48j5jer1srY6NNRkRgI6Vt4DKRJvg8l5P1Ecn212v4VazS85q4NJqYAbvLq0qZxc6C5KdVUMT4V0EmibBu7F7RvBO9zqtTPHfsovws8qa/TsmTId3MgDOhndjII9quMlT03lgyRiIZHZTNwpRGhhpWKArWHT8/JMBQarU0Y654IOeX3BLbnOaaH2R7rFQtNCQ+gbHCGLFE7MgBCfp4BqI37XgdwWeQ4SxthC1EdVp/Dz6XT+lnIuBB+8XgpJjsSB3HF1Pz5sFNPH94jJln9WNeI8houfz71LD4az3PC28UxwgPx4Gs7sHK2unriPX4fgdyEBSedNz0kXrWeU8b995m4732G4wiR3e6V3GfTluM/HvCSgLbaCE7Mt0pwrxZk5Q2qnNZesJCx4tDjV+SaWq/oUFAhQHavOE2titL5VtGGIDyfWW/ZSudZ74Bdf2vheCoGNhjYVVAOooD8YFGv2R+k/9Ha0PmTcJCgMcxDXhloXFSWWuxvOwqAf4ONzbptuswHu2771N7WRW1supAYxdcHvFwnU4GBHeQYkHeIe26G3FNxjQ7m7evMn/PK5X0bZ3XrK9vXjxgi6ZAEWTPuo/cX/CcQLQ2Xlv0jUAjZZXVq06P+8u4M3msQRWl1Er2bKedE3FSQNEQfwvqNcUM3bIxDiaf/wKZ43rDmCg5HP47/Hd/IN6SsNbeAZ3ABxAJgA7dxN0iAMlJN4fXP+Gwz6BgN6n4B1+Yh6W+yWzoA5Ckp2QBEP1oPlM4ySeF4ksHj97bAcHu18YvMPzo54B8GI155itAwh5NPT4g4AkHFsRJiSN5Zt9nwSnuXwAnwBuFYIgtHEkD5I3QqvVsENk7Q3JhjQ+L9QWbb62kCi9UB60VWyaIGkE2incRpuNRhJbWHYbN3x6fcY9K5Yd3n3nO/8D39knn/zEfvzj/845TArs+aq7ggIUIss45h+4TqM+VCdwHX388L4tLy0xEyzeF7qw5inE3YPtiLh3SFjRGw4NMUvhQgoF4RVmpy3ao0cPbWdni7BxY+OKfXbnU54DuAxFH9xMc8iAWyoz5t2L7W2rLizZysZV6/YHtvXiufW7Teu0GkySgczJl/nBewPMfPfd9+i2jLEMgBrtHu+NmZjLnsSFMQxLUIzuMZusbzKMCB8B+DBHQqEO5R3+e/r0qbWbDVfPwsb3AHiJmo6b9NjUQx8NyWHwLrmxPPL40fkCbF7M90ese/Z/KUOHR4yfCFsS4yz6J8JtYCNwMMFOmTx2nA3vdB4AY/Yzg3eX2Rpn1/qq1cAM3n3V3uiX+DxvIrw7yVDX91mAN031TXpOKe/ckKEpzP+dVnmHyDGCd7FxPsmongxxfKc1BoCAAoJ3MrBh8GFrPFbb4W9ZhVlcD7ifDC/dWwBNsADzeRbIwajU8VqQx7vl8bViQzw1BNL74n5exjTDJgwRKfBit9gYqAkkCADi2rH6SSohQgjsQHY9YPOYGi9Uhq4htyqVOfuOYrda/E33QxbX45llXye8g+HmsIk76CEzn95trALUd27Aeftl+0kA1QzeeX9O4Z3nWx3/ZPtmFlwLDuAsV955HaueJxnBk+Cd288pGMe/0G6l7IjbphR1aHx0Le/1uFAAwEOAeCSywGJMC3D8rsUW+kO5XEzi10mZmkBoBI+nOs/VMh4zZ8Rrqn1hEYf7YLEC5QEWd4eH+1atzTO2XgEKiQDvOowRNp6RepoxeXbMV7MGMH+urq4R+GCd2u11uLCN4Z02QNDmsciH+g5Kl0K+bDu7Wzz25cvnVMJB4TXNR/1YMdcUV/Lkc3M2V6vZ+pUNG+Xytr+zZZ1261h8vGnufdYx08C7dBxy1TyAkuZ5hvig+yzmnlRJfxa80xiDTKN4L3BZJOQJ9oErajGP4qfHVHOlWJmgj+qjELMNQICumh2vIyUDEbzT5hfOxTmAG0CFGlNwH9k02TEXseDypYI9e/7EXm49f23wLru5IHgHl1L8znKHTRCoFAFCYI9hDASAhskHyMgYYx24JEJJlW7uya7wyKKutEYdUtUGRRmScyBJSggl0mgcWqOFmHcOYlA+lGFpYZlurlBsCRZVqnO2trZhPfQnqB77gHf1RO04Vs9HI2sAeuOZKhX78Jsf2aA/sDt3PrOf/PSfuLmTwLs5wLsqoRXKCngnpaSAIOaKu59/ZrXanK2vX2G2WdAnlJugCO6ZPcDdfdve2TZsib97613CSyTfWF9ds8XFZXv+/Km93HpJALWyumKf3/vMWoyfmLe11TW7du26x/XLFW2uUrQnz5+bFctWW1rhFvvezjbhXatxaN12i0krLvsD4PgOEmosLrH8UERCXYc+AignV2jGCyyVqW67f/8+MyXH8A6bF3Nz87a6ukplMTcj9vcJv2HdwRYB7NLYoE21XIiJLPsbABHjE23cAvoT7GrUcPiE8AA5guUhwR7eCdorN016PesNjkPOGby77JYzu96sBk6vgRm8m7WQS6uBtwXecdmbUWtlK+G0Z5FhFO/4UrEC9R13tGl28X8nwbv4XqkBCPcHub6O/4yVKPE9Zdyl9/N7JhNpouzyI3Cu79a6q6Q+MqpiqJV1wxO8iyfp+Bjs6uNv2t1z+OPlkSEug1sxg+JFup5L5+NviAGC7wUIHUIdzxgrQzNWTeiZ5MIbl0UGtepVrqNKkjFp1zxrqGcBocqpOlBZdA//N2KbpIlC/BqXD+/YBhhHz12bYLAJdEpJovrIuh4J3jFaYhKLz5WO2bZ3aQPHW3Shk+Bddkw4rb0k/Q1GcM5VQw5KJ7uHToJ33p/dfU3n4d0qQQu+k6IuNswB8thfEKuOiSaMimH203AOzkNfkCssgtJjwaX+of4sMCnwrb6G6wHKoQwYE6HwiNsbFgEAgsPRiOo7jEVYnOzvvDTAu/Fx7S1qHLOiXnoNoK8sIdbVyipjLQE6QV0zDu+876A9ImYh4B1iqWGKQ3B7uKG9fPmCAe5x3lkfLYDxE/AhBksnnYt7o5yr6+vWbHfscHebbozTALGzypP9+3nhnbtceqICJdzApoFvwJ1//gEQobqt75uDGC+0ceDx0/rhO3ebpM0REhoAIKFOcW/AVGAHKe+0EYcyARoIBgL2Y6MD8EPzmO6p9z5mU1neynMV293btsdPHx4L9XHe+p72eJQJcAnqO5QZz+mbilA4pXFJcT13P/R3AIACIN3utJL3kZ1rcyNXTckdlTHmwrwOCOP1eWidnrdvtTvMB3DdhPJOCji8o6XlFVteXrOnTx8TvgLiAQYpU6wAIO0xy1mz3bI81H6AqeUK4djOzkv7u//+1yF2ItxmS54UIwDG1IXWE4/gI5vx8zufsc3ApR0ZZwEmkYABbuaNZp0KNfTX3b1d6x8N7dbNW3TZxj0A7zY2Nm13F3ENnxP0LS4t2N0Hnwd4l2N7R6KKldV1m6vUrFYtEd4NcwWbX17l3LO/u8OYd1DedZjl/HKVd3heZGO/eeMdPqcnXMkTOKLMaB+I/YqfHuqGkYbpEgtwyb6ZK9C9mC7PFcDOdSqLkXxn6+ULZrJGzDs0L0Bh2XccI/B/MONCbDv85AY0+gfVq76hiyQy7iDtqxbaA0PkR/Z+6JDd4V2nC3jn9kL8kZ071g9p20xW9Kp9JrB6QieLraHTjpu2f550XDwGvuq1ZufPauCLqoEZvPuiavprcJ83Ed5NKlN2dxOvJp7g9O+TB/t0hwvHuCsaNgB9RzsFdzRXjsW804Q2ZoQH5d0kqBgvALKGe/o37aBHqpUkXpmexOEdAtjH15xkAMfAIHZ5iIGb4ACm/Vjx48eHDKtB6aZyC7QJkBEi0gcnhXSqfwBBnad6lvJOTyRIgZ9SxKmMAoECa6p3wQe98xjm6bl1jP6dVeLp+7gtCX7GZdM9WcchNs244aKYctO5LWXb5ElxIt11FsO7u03QXSIy7vTOJ/UFz4oLw1Hx+mbwLulBkfIOBnPcH9R34z6crd+x9kSArtiCJycoifti+v49DlLWaNYiSe8a/4bRzXhVIeadQzffWMDuP5QXdBNncotUSYfn8L83+PcY+KvfKUlMDA2Dxe4u+lQElqn6gNsNjsPCBTF3EMsILk5Q6WHxBrdZui9FyVReB/z4GkzFX5lHRFuFuxgUJ1DQYHMM0Ecx7wSgGPspwDssbpmUaYT4rkcMAg94B9Vd3IZPqySNmWrfkxan6ZjgSVtWVtfYzvcO69Y83B9LYHWZL2QaeKc+TnVuDuo7xAGbo9ssXe1ycIeT+u7kRfbxcjsAYJIavA/GJ/P5BR+fS/EucJzHHkN8NMEHgTu9P6i2AO30HxX2kUId1ya8A/wLGVeVPV6hPHDvdLMEg7IR3jWah/bw0X3aZJeYSPTEV4lno8tsvsRxTvCOySWKZbotawOEasOBK+3wO+BdE4kTgv0YwzuOgUFBhazBqHvaWCEcBt/lcGBwmwXAiecYQBoo7+C2ifKgrjY2NqjiqjdaVHgB3vV7HbrPov1mx9xysURFH1w4F5aXCJFwXKNxYD/6mx8S/Pm7L9k8EkJUPN4csowrKQPVl0H5jedFsgu4sy8DeK8B3vn7hcUC6A1AjziVO7u71h307cb1G1SmAY6uLC3b6uo6Y8ehb+O5y5WyPXr6gMo1RnwGeK/U2Cc31jdsbWWJ8K4Pl9HaPOO2teli3LZOE/31ICgIL7Onumv5tc3rdmV9I6hSjXASbRgwFfMr6hv/BuhDPSDpBsYr9E/Y6nCZBeTDOAgIiPFtZ3vbnj97msS8QwgPuZlqbha80yabz8XYNEOGeMTAhMcNVHch8jI329w1/YjhMRwm4t+Yu2FHtDtd60plH1XVDN4P5b6KAAAgAElEQVRdbruZXW1WA2fVwAzenVVDs79PXQOvCu/8RnHsg+B2KZXcBAts7J4nxI3LlitrnEwCZizJhDgM8cJSFUNjKUA8GF9uPGnfaDyza2KUhSdNjbQ0VH0CEr0QSY3oijwnJKJQfDPE60h+lwh+gpAHLmr5fOnEmHNaGMTPHsM7QTq8CiluUHIp7wDt3J3PYZwMyRis6doCSnhMGRipmi/NpBkr/PxevkOauKSEhYO+1z0nLXKy0Cpu3AIx8WIkdTfw9xifr3YUH4PvBP7in/w9A+90PbkunQUqJrVHdYn0b6g3b0tKW+LxDgs07lSXMvDUzmOgyB4Y1A+xgjLNoDdZITb1QPEWH0jlHceZECg8UpieGEw5xG9M+rVi0zBhSZwUhBU/Ze2k8W00bsb9SheRWzgNd4AzKI/o6obA81AyeGw7KEHwbwZHZxwlh73sYyHRCkqmRBUOo3MEb7HLLBaPfE6094KrPtFGoR7gPcICrtvrsjwYs+A+i3s1D3atB9AYZcGbsjJmh31Fa0CAeW1tnQHx4VrYbrWt1/cYYdhoGAwdSAnewa0Mo1+lPMeYYg8fIjYWlHAeS+uscTae+9EWY2X3pGom5K7VbGVljYvivb0DazUPkwQMl/1qpoF33ofcnqIit1gO8C4FdgB5nPM8lUKS2Oq08voYE7LLlqseHD8MWXhXvikHxTcSXBToPgmXZ2TcxP3wQRZgr1Mf7wAQkB1YbpP9YT8Nt4HYd8WiIT6oJ79AyI/UtTRWycuOIKwsF+l++fDRQ+v2PIvt6/v4nAu4UqvWGI8NjyZ3UfyEEpSqJmyghWeA0g4fwRHAKGTcZXZi2DRMZKS4xf4umQiE7rgeR9DPH1p/4AkF/Dm1uVwgIFpaWLGFeY9Fh/82NzdZ3zs7O+6amc8ThMF1lwCpGOLTMdSGKwMRE21+cdGuXL1q6+sb1mwCNtbtb//2h0x0gTaE/gnlHUAt3gESawjeyV0a36GMtz/7hPdBAgq4lHI+QpsJIAvXRGy4vT3Au57duPEOlWuAXSvLy4Y4fvgAckFZC4XY862QXRgKszzcQgtWm1uwjfUrtra6bNt7e3aUL9pRoeRKtS6y2rasWT/w+HHRxvtltRXMp6ivjStXGacQbRhKNyR+QtIWtO1Ot8uNBbzTpaUljlOPnzxkW4CtXp2bY/y+pcVlQrzNazf4zC+eP/ENNwBghN6ICp30C8amBMz0P9IODBAPaA71Rttb4V2OXGk3Yjt1V2+q8/p9AjwkCml1jquX401MFUNroOx4O+nfWdtpkurOe8Dlf2bKu8uv09kVX38NzODd66/jr80dLgfejVcXd9CjITvekeRgHie0YPQH/5xWlpOuMc05J77MSHl3GrwLhUvKF5clVumMIczwjDFcyk6AHnfk7I/g3fHz3bgVEEt27wJocPcP/8B4zkIsuroEF5pYVafFT6xky74jnSeAJ+iHxYfKk4IPN4DjdyzYFivfYvdQ1TH+jnPjDKvatY/PjZ89fieqf5Uzbi+Tkj+ojqgmgDEUFivj15wc72wyqDsd7OgcX9yNu1TCMARi1jMIcArAxosbQcZxlcr0CsGzW+Hbe4SyzdL6z02OFzU2JhHkpxka47Yfx9hJ++P0i0y9Q12TLjHhdP89Va7GIB2/Kx6TZ5+FGs5hCNRyaN+xKywyFGJBITCdjBPMOAn3W4+dpwUA+2PIfudZIUsc7+RWu7C4aPuHB1yUYHcfK1/ctwkXqa6rOGafWQ2EmZyughtXoFzxdoi2KvdPtOX+oJPE8wSYgOsszoErNtQid+7cYYZLV3eNuxVmQbHAmL4/C/roeCyql5dX2W92tves1a67quU1SL6y9stZLUWx0gA0ANtQJvR1ukaGjKceq1dxc89WgRMIAiLlAJAc6EFlpPka9YD6d9XQkpWKBev3EPA+TTTi86zbbCoP3xGUgeGjOdTdZh0qjdsocEX0eQ2fRI1XLPCaj58+ptLp9S3QFdc353HlagtUiMVjLAANs7wGGypf9LAEADZsP2YJwGH8uUHfFVJBRQeAp3aI45lsgGN0ybOz0vXR+4RvBKaAdXFh2ZYWV+i+DDCEdopzEY+x22knmylI5MJ4vwW4xZbcRRnZSI9GzPoK4LS4vGKA6Ddu3LRGs231xqH96G/+whr1A7q8wp0asG5+fpHvA+0NsE1x71Bu2V6f/ew2772+doXgG22HPp4hKRI2cVrNlu3u7Viz07R3br1v8DKoVMq2trZic+UawSSAEvo2XGwfP3tgnR42f/J8F0zsUSgTXM7PV+0QcftKFWRRIljuttvW77SoLEfcu+EAY8O0m2dn9bpkpiegvHZ1k/VTLVX4fj2WLNRveUMCDwA8ZIy9tnmT7/PJ0wdWrx9YqVRNxrKV5VU+89Vrt6ze2Lfnzx7b0aBv+aOcDenk6mWXTZvazGnsaXw3CXgj06/aGDboRvB6CXMzkqngPCgcW+22NVppbEbZIPHmb2rjHFf0njQeTvp+0nczeDdtu5sd91WvgRm8+6q/4S/w+V4HvJMhEsOa+JG+KHgXL7onPmeQnLuLxsnKO14nALEsuIv/TZfPyCjNQpfYuMXv08bryMK77EJAYEpGs8BY+szj06fi10Fp5+VIJ2ydKxiGa8vlRSAABpaMVBgVMGr47HSFSTNlyRCBYRMbKLiejNnYwNUCZRJoi419GR8CHapXwcb4vesd6HxdW+om1RFdIIKiSQsT1mcG3vm104x/sbFyWfBOdUKDLe8LAvWl2Lgbe28he2P8XdymX8eC9Ascpl7pVjG8SzNLp+1ei/nxm7gKJQv1RgG4j9fn+eBddiwUtFU5BMbVDqW81CIwbrMoB5R06o9aaKHZKrMnjuc1pfoYDq02P+8ZDqkk9GMFz7mQqrnLrIAg7uHB2h0Wsh3mzNqH+zac4JLzSi9sdvJbXgPukopYXFDSEdYFN8tEqdXv0DUS7QjHvf/++1wwX7myYQ8ePLB79+5xgYxFs4BaDL7V/zRfaaNKmy6TKjA+hjHEmDlzje3++bMX1u40p1b5nfcFTQvvgkCf8BzQ5migMAghazRc4Zld2hNX+Nww3fijukJAfijNAGp8zEG4jD779c0bN+29994nXHn54oUVCw73NBa5Gt836OhGGjYQAO801+JYnnPk3g2oa4xLqgNlUtd4h5/chCgVOcYgOcDO7vbU9tF53wWhZVAjwk0UoGiu4q6Q+J7lLbpaDn6KUBvjeaCS67SxUeFqeME8AD3WX9h8kZ0E5ZvmbUAf/e4bkn26zWIDN53THe4B3iFDK9xmES8NdQfQhXsgA4xgqJTXxVIlcYMW5EEGcMAlKO+gkkN7gjsq+tyf/+C/2cHeDts64PriwqKtrV0JqlhL1H50nwZMg9p6NLLbn93mvdeZORbv38N0yOYd9Hp0j4ditt1rB3iHZyrY6uqy1SrucqqwEM+ePbN7Dz9nvaJRQfGJNl/Mu9qtVMrbfr1ulYUlK1ShyB3ZsNczOxpYp920+sG+DQf+Pi7z4/NfzW5ev0llZjFX4PgFpSPqA+9vd3fX1fCFgl2//g7L8PIlknE8t3LZnxHvD5sD2PjavHbLOp2mPX50n5tdvObRgOo72bGyoWM7XnZzDPfUjzEXK84hs8eHEBpQgKJ9oYm7a3fb6s2TlazjNuwM3l1mW5pda1YDY/b+pY9Ws/r92tbARKj1yrXhu4gyVrKXG1sQv6Ly7rSi6j6TF+eeZRGL12ngHV0ioo8WxFmjnPeKEhzglHjRoX/7paYzuqmCiWLexc+TvbbqHJN9utudFjyGWalnsxuj+FusRtMzxkq37POM10Map01ldCPX4aiME5VRRq6MVxkRWhjo2fTv+LwYUqlMqUvwZDAjQKHFgt4dri9AIrVTqt44opvD+HNfPrxLlBBRoGImTomykwqoUhEYYgapXHCTjI3YVLV1nthIr9zx38gLTKO8U9tKxyaoyxxEJ3WMBTOzzKaLhRiQTvPwxyGqu1WhDQqSx/Aav8fu666Kc2Aej69YYMaQF3Gt1G+0OGAfDG1doC7OchgrbREjiX0Ci/WwUMWCBgtSuE7hflgd1Pd2rB8Crk/z/LNjvh41gDkLrpcL80t8YGU/FPDp9zt0j0X/wnGAd8hQu7l5zW7fvm2PHj0yKIs83pjHl5qkqMuOg5OO0WJXCRpQBizCEZMPccQAqbe3dm0whDplvH9f1tuaBt4J3OGegGsoI5Ie6COoj0U7XYkJ76AUnM6O0HjhcegA1BCHzSEeYtZBsQVIf2X9irVabc57gHdyn8T9Me7QxRZjQ4CynMeVER5zZdjoDAMnf+gaTHIQvCz0XvR8FEbncwRAT6BQysxpl/Uu/P7uHQK4PF+bp8pN46VgYxXADZuSgpcIRTAISUMUVyy4gyMmqOwZQTxk+dSYqrimUEsqWyh+pu1Vbs0V9pmVpVVCNwA0JQWB22Y+N0qyz+J7JhYplQkbMU7DnRbnNA4PrN6oW7FcIRDrdHq2uXnDqrWK/eVfft9evnjGsT1fKPL5Nzev0ztjOPAQCqgDAEeM+QKPd372GdsM4u9hToUiFAAKCj8mTDjyRCaHBwfW7Dbs2rV3GPcPm8SVatkWa3AjXUquh8QVn9+7bQjHgPaEOQfx4SqlKk2ZWq1iL7a3rba8akcFuKr2rIT5sN+xZuPQmnXA/Y7HX77ED54fZUHMPqgyK8US2/3+/j7bsTarMQciGcjm1Rvsh7u7W/bo8X0rFitUQWIDDO8QmXmv3XzXhoOe3b/3M6oHkYdZyrsY3sW2qB5J38V2P9sqIHDIUky7Aso7wPYiFPxKqtK2ZqtFeKdN+3FbdlyxO8lt9qSN30nfT/pupry7xMY5u9RbXQMz5d1b/frerMK/bngXLzD15F80vJtUBn4X4kFNA++UVXbSMyTGZzAisvDuZMN9OqM7Vt7FioMYdsW73oJkaXyVNCGGzpHqLlavjYO9FFrExoWO0aJJgC29v++iCw44QEwXRDpPQEKGRGxQxEBSwEpBoydB0yzAFPyQ4ayyxC6lk86ReileLDH878QFXQr0pmkTJ/X68f6XLtT0DMhcFj8PDbng3ohrpu8PYCk1YmfwLq3xceVdmqkxa8TGi0nGGw/gVPXMRXK0UE774vkXD2p//v5D7CApUIKCA/eN49+pHWMBIVUd+13keqYFfr/XS+C9+qPuGYO+uM+rv2CBjYUcF469XrJ49Zh7zGlslTkPpH6wuz2Dd2/WlP4GlMaBNKDByvIaywPQAHdYAR9klFWsWcRW/OCDDxhjEe6aUN5tbW2F431TQskS4oeLN+diaKfNIByL8RJqH23sANShPwAYMm5XvsA4XY166w2Cd74JxhhpeVesparYHNWvBEBQ7tBN83wZNzF/oC8DxDAxA9wSQ1xaQC0kGNA8A/UZ6k6urYiBB0CjeVxQlXWO0BxBBZXdXMPxcsGMN3bHNiIJjQp0o7x7766NRtOFFTlPg0/bho+5iGvnrrPzhEp4tuPwLp8kFsghXmMAJmhzaNOAV4jniO8V4gN/6/WhGnVFomwxJG8RWNEcLfvUE0YgPtyawd0SMQ/jDUnAO8RJRjlxXfQJhD9ARlmEMxDkAXDrNhu2t39glepcaC9G5d3K6rL97d/+pT198ijYaYgxVyO843UHrpLlRk8AgZgHcM17d+7wHleuXHHVJkJ6IIEC3IAHA0IpgFdkXe3027Zx5Tp6oMO7irdlqPzgpis14b/c/piJNXCv+dqiIfYlFGvIl1ss5uzh0ydWnV+yEZKHILZet2P9btt6cJ1tNhj/7iS4dJ52MX4s2kWZMe8A3mpUZR5xnEA58YwA61CvV+dqtrS8ynh4+/s79vDRPRuN8jwfcQThhg5177vvf4NZtO9+/pkNel0b9gZjbrPq45PgnTbiY1uR8Fyu2fpJeIeNNQByB6lITNJCJu1GK41zO2Y3zuDdxdvJ7MxZDZyvBmbw7nz1NTv6lBp4HfAOcS5iYJa9xyR45wKXk/dosgBs2nLHBv6xagiT3njCilQ1GB/PZAKZZBgOpjD5RSDHk7COGRQCTsdfw9nwDudCxZAveMKK7GccAqQqP5QthXeQ5rtLiK4Bg0r/FhzStWL1nSvn3KVO6iAp+rTDLAiia6NO/PjUhVbH4Kd27dVG4nIplldskMngngRBUYZYPRRDxbhutEhwlxXfXdbiTuWOASH+lrgkMdFIFtBcNrxz96VxcAklgicnUL0ldRBcJFJ459lmxxdNccw7voGv5Vg4Bu/GksR4dXidwk3W476pppKswCFAPDP6JmpZtAmdf/561eLI+4L329jtSot1HYf3TPfYkCkS/07efVBrou9ATcG2i8QzSEARFLUcR4pFLjLwM4b9Og7KDVwTi3q4REktgn6B7JPIKIiA3egXtYV5XntvZ2sG776Wveq0h3YVERauyDDJBBVY3DM2osdR7HZbjPmF9ga49uGHHxIQQHGGoPxQuSBRC91gj3C8/x5/Js0H8XeY/+bmqlyAYyGrGGGAFFx812oE53DP7fegIHpzlHcYs5j0oVjmOCNXSbm4Q83um47KfD39GMTRjnaFXx+xBj0jvNeu1Hh+fwd36OtSLkIpRXf7kKgAtgUUXxpLPfFVgFxIrsCEGCEJR8i6qo0CzWu4N+J/eUbrod258zO+98ues1Ibzsd8PD/cNQGUoL7Ds8FlE1lVkYEVxhwBGhMFjAzwjtk9g9cGXFMB7wjwgtJO9hHGYLR1wDC3SxB2IH5nnnBE8w/GXbmwegbctO5p40BNNRwQsgmGI5lEAck1mNiiTKCGsnWRzKLXs42Nq55ttNtjJtnllWX7yU//gfCOrr5wTy1XmF0VbuRod4iFyv42gFuvzzubV6/as6dPeDzgHcqKmHe5Yp6qTRwPeFc/PKTLNZV3m7eoQiuVCra4uGA2dAUu+p1s0x//9B+s0aiznsulqm1uXrXVlXUCRYRWfPjkieVRF9U5K5bKtr+7YwNkyj0aUHnXaSM24vRtf7qhGu2ixFiBq0hoU3SAjdiGeI8YR/CuF5eWbBnq3aonb0JMu8ePHlivNyCEBTiFcg9hAW6+8wGzbt+9c9u67Zb1Oz229xGT5HnfAFBnO2FfxNahJ62Q7R2XnX2Maw93TQfQp/IunyO8Q1vzWJU9vv96vcW2rZqK62zc1p65zU7XRmZHzWrg/DUwg3fnr7PZGSfUwLQQ7HwVOBmA6RrZHaTstbFo1iSThW+p2iUFfZO+i+9x0jPCGILc/SRXm3RhP+6GqfISUkYuIiwHQd7JxsTZhoaAixvDnoHLY8HEKrlYDRfXawylstBQ0ErwbBLcwnfxtWPVDu4jo1uLf7ma6F6CDTGcgOGTdXsSTBOw0C607i1jX+AO5dDfZBzHirT4XQl8xFAyW++6ruoghma6F+uJ8fqy7zN1m43b7tnv9ngvyi4mBHH0PEcBhI8bbm7k6V3531x5ly3DOMzTVc6Gxufr72/20YJ3WGwo5l1cL4w5F/pxAs0Iyj15RNrfAcyOq1xe9b0zMUmIt4T7KSGFAB0NeyyOQ1ni+IyEdVE8Tir1+h5LLFVfps8gQAdgkrjeBrdGKPK8fyPj4by1mk0u3FQ2/A3XB/gQ1K8f7nksptlnVgNRDaD9QbEDFzu0p34f2Ul9rsXCFyBProZoS9/+9repvGu1Otao17lA7nehNDqy7rCXqPbiSp4M71yAjMUtlH9LS8iYPCAMVIZlgTDACnwQswx/0yYQvrtInz6tAWi+i6H5ScfrWPyE+x7GLVfIeVIF9Fso4LiphtByzBCfJlGariGmMA3wAbFdfUMPoM1BAoCcZ0n1jUCVqx9ibSl+IePVhY2PBDLSjnBbQraAVGlKvKN65lw8DKCiiE2Ggt25d4cZZ8/jEjzdc/tRajt4LijvEGcO45pCF6CM+F7PgzaqzNt4Dqns1G6gvMPfYSswEdnIIZqr2AA6/f0ww2iUzIJlgc4sXzAAOwAjxOATsBHkostjyOILeAf1F+7HsTiEUhBkxfUPW3W6bq6vrjGRwVH/yAYBkO4d7Ni9u58zaQzqAQDwyvqGraysUy12NBzZgFlwh+yHUBeib7ahehv0Ce+gXHWVmLvPSnXXrDds/2Df6t2GvXvrAyvRhTRvS4texx67zzeDUf47D2/TvTe8FbZzwParGxt249pNe/TkiRURwoGbR+ijfWvUAfbbTGTTrh+8hjaCvlEI5UDSCiR5yVm/6+MQ4CNi3mEj6/qNm8lmNJ5n6+VL29neYqxBALz5hUVCvo3Nm1Ypl+z+vc8dOraalivQr4NJPRgOIz/uUq526qDdATi8vWEGMI50Lt3YxbFUjRY8xiA+aHtMFNTrW6vRssN2kwk2kOmWtmIUEiTtO8cTer3yWPiKcHXy/dON6fP0+9mxsxr4MmtgBu++zNr/it37y4Z3E+9/Qrba2KiOod74zlGaxewsgPeq8A6T57HFRIB3WWhyGnQcb1KpykrZ4BhzZQwijMOkGERJeSZjW4YSvj/JbTQ7OcZqndgFNut+JwgogBcbxfqb3oHAocoaA0KBhvhYQT38xEeAVT/jZxbMy3ZNKQW0YIpVefG94gWVvk9VhMMxd1Svq8mGw0WMnHE45JAlAUj+r7HFRhY6JsdnFm/ZReJ42b5u8M4TqdDHx/e7x5tKGG8EjH2cOYJTEI9L6/J1QFt07TTmokCdVKC6t4KGo0RSm9IAD3plquoGA2Z3zC6Y9bACw+x7AQjq+gJ0WLAT0jHDnme1xf067TYDbwMcKJA5FjL1OoKGz+DdV8wsuJTHAWRAwH0ExUf7Euzx7LOdZEMH/Q4x7wAuBgMHBo3DOhVApUKR8K7Z8vh3+mgczBZUCjJX+yCDplmj0UxcATVeomxQW6Ftu3sZgGI3mWcuMpafVmnngXeaRx3guFsrlK/uvlpi/SAQPeeoXLqhMGlj4fQyAdABxs9ZuYRrIxYekhOAmbrbZDkkmxBMwjgDRVmcgZZutMx661lVUbcoG9S7sduoNv5kmwhIBHzlSTjySC5aout0s12fuFlyKY0zXATlhfIOYAkbGgJ0UCNC/YWP3IaT2HMDB9FyXcUxjOnY7RAuAaz6BzYX2qzXA+Ldae6JN4zzhuQMZVugS+kC3zWgXAxCk3oM7seAd4rdKAiD+lesunqzTgUl4hcC4mFvrz8YMsnQ9s4L++xnn1KVhXkO7xaunWurV2xlZZVu08N+j8ptKurgnlsqWaONdtdmXDrBO7rOAgoOBlTd1Q/rtnewZ41uwzY3bnom3FLBrqyt2tLiMtuEMk/jGR49f2DtTsvyiKHHzUeHyFDqffj+N21nb89KyEJbm7dOt2/tVtParToTVgDg9QCkzhHzcZq2o3iIeBdQJBKKwg4YHhE+IlYm7dl8wVbXPCyANibq9UN7cO+e1RYW6FI7j9ABK6u2snbVFhZq9uDu53Z4uG/9TseGI48nC1BIZSs8bML8K8ArcCd3WorxaCbCjkk9NXAc6hUQHR4vOF/1POgPCO8Omg07CgmCoSAdZRLWed1MD+8mrd0mjpszeDdNs5sd8zWogRm8+xq85C/qEd9EeIdJKTbSs3URq1RiI17PkoV5MoaPXecVlXeYvLOuvr7gTzPE4Z6T4NBJi48UDLl6EW5EmNzlURxDwPi6Aj5anCQxVoKLqADZSeeobriLHoCZ6lnXlgEZtxmpcVLY5cAjfhdZuJY9Vn8XPJHhkn3WGFzhb4KMeuYssIohpN6DjkUZdN9Y4aR7CoBI0Raf/zrhnRZ5qkMmdMtkOs62Y6+XNB5b3P6zEDlroH1R48yXe58QU84KifJurDwT4B1WEQjenG2Lk5LMXGShPz7uBmVdGCti91m1eRnvcI9B36Y7oWJLhkQUjOFJ8Faiy2F2bNTiWSBf7rMC6TyXGY7dlZf9I6jt2F9CtlqcL+Veo37A2GWzz6wGsjWAdsoA9JUq4bnaLBa6gE9Q3mlTZ3Nz065e3aRaC0oRuN4hi/H8XM0OWodUGsWbTyfNn96vPHaalFRYxGou07gKAA3lHdoyIDT+e5PgnZfTFXeIy4Y6BIxBuaEU9AynvcS11Oe+827K+LgIdRRUQXAVLZerVN1xTEA9hgQ3SjiBjUQpyqQ6o6KR84/HdkO9+3zpoSc07sT2hEBfMvePQly5/MhK5ZI9e/HcDg53jrlKX3Yvo2s13GZrUEp5SACUjckaIuWdYs9JOaosu57Aw1XOgFBSRer9uW3hcQkBJ11plSrkCWdyqLMqVW/4D+VQAg21c7Z91G94HwC4uA7DGIQQCrgn6pOgrdHgeA34BCiI+I6H9TrBz87uS/v7v/9bxmBzWybH+wLeIdsz4k6WA0TCfdV/nm+94PMBXkHV6i85hGLB87da1m61Ce+avabduPau5XNFqsFWlhdsvubJKvRMcI9/+uIJ6wVlhp2LZtRoHVJh9v6737C9/X0q73KlMkPHtJoN67YbNhgAKnasdbh/gXZ/eivy8nmdXL92g+25XCgypAbqXRl4oUqHK6/mU2WkvX/3rpUqFZ4PiLe+fsWW1zZseXHRHj24a9vbL20Ed2pkhCVs8+y6gngoncNvjx2t8BU4NlQ6bRMmDYlCqvjmBlzYPSROkuG7P7B2s2179UMb4jy4as/g3WUPJbPrzWrgzBqYwbszq2h2wLQ18CbCu9hVUOXLgjn9OwY4Msy1GFUdZK+h719VeTcJ3tEYmhDUPrvAPwveKW4g493BqAk72zHQwjW0oBH4wrNpl1xGwCSY48Z1qkBSHeF6cr/IxoCTkapjU8CVwjoZ4zEE03uJYVkMYPX3+J3q3rHyT2XGucymGWAC/i0DR65R+C7d2fc3Hqv/ZOjqez23QJ7qTjA2ri8v+3HX6FeDOL6DLVCqRSjDrEUwdKzdBwWVFm6eXMP/i99R9l1Pm+V42jHkzT/OMwvCPQlKlW8yV/cAACAASURBVPjDfkgy7gZvAsHDO1YbT9/t5LiT562DLLzTvWNF6qT2CngX99W4zFTAIiYeVLYhqHoMsNmU0C9CzDv1ASmalFkWfWk49KyGLIMZf8fCDYtFlFFgpNkAvLv8wPLnrc/Z8W9eDaA9Ahp4wggoutyNEu2t1WpQxaP+BSUPgtVDZYbjdrZ3DFlRS4WCvdx9ae2Q7OKkpyQE4aaTj6OaXx2ceJ+N+wpUeYB3uL8r2doJpDg+Xr563eLeKtN55glmnS1X6dqI54LLHvok4F2ni/qDCyIAisegm+bj5WCN8HCo7xBrrkrgMM9g+66+OyKwwPHo/7ILkDgA98JcKwXeKIQfoVovHOv2icfmjO0WKeAFBNkuMIRwGB5ZrphjHMKtnRev3SUfbQbwDq7DgGYaW1E2xCujIirE/dMzMElFcLPG7zqn1Qa8c3dwxRh2OwLu4kF1F+Ihx/YPEjkA9OAdE/jM1RLlndpMDO/wO9prAnZCXGJcU/NXt91hLLuV1dWQMOF9290BDB3Y7t62/ehvfmjdbjsJCeJuoit2Zf0qsz7PI95fsBH1/u7cv0vIDSAPeMf6YF9zhSbc3QHvDuoH1ugC3r1DUxjAcX1txWpzC4kyE3WKbLMPmJ0VmVkXCCxRBzt7W9ZsN+zK6hXb3T+w2uKSjQpFK1fmrNftWKeNRBVt1nXzYO/S4V1oiBy3bly/xfY8V66wLxCKFnxjAMlCAO/0jgjvmk3GBkQfAZCt1uYZOmB1fdNWV5ft8cP79uL5U7rh9vpdwjd3iS95ApDI3tP8r810V+W76ywFAkF5p7GNm+JUUnqfTdza+wPrtLq2c7hvgwDZ81BLBhY4Pm7MlHfTjKGzY2Y1cJEamMG7i9Ta7JyJNTC+iLysSpo+5t2kO0p5F5dNv8dGoCat7HfZf5/8VAg+fPGYd5hFPahsCHIvl8ozdsBPM7J9oQH4Auk7YI4Hi54UAzBWsGlhgmvHxqbcZmNDTAsJnR/Xc2wA4pxs/C1dJ6t6ixc8MmbwnXYl4/Lpe9VDbMjG705gUjv3uEasEtI9s5BO948XS/FzxXBL5UsWGIJfjHcHUJImIBEY83Z3+fBOAGms/WZcs7nYirKRJu8uE2tRZY3rOO0H51VoXNa48GVdR0ped5vNjiuT4J3cZuOFp5f+8uEddtDVJhNVXOQunox9UX+SeytKBAUAXWZwDsB2UM/GSiW2fylqkZSi7K6McsHFwoOuuVSkFg0ZrmPXXSxssVDHQoYLjVyOCzm4MJ3XXe/LagWz+36xNYC2hUU+lD+MjRUgDtplswl455kiAToQbH9z8xpdzNC293b3GG+tfnBoW/vbifvlpCcQXIL7J128OwAoSIah+JQOm+SGiGtgQY22jGNTJVsKoacFYdPW6EXhHcYGbOABqOEaBALVqsE9D+VGUgdPkHV6rN24nD6eyGYxuiwCsEh5h8yrjMMZ4J0AFuqPMTWj95hkER4gi6qPjTjGlVS+aSI7Ip6vYyjG7/GqENcX7oCI6XU0tCdPHjCL6+v8EMSU56iyAxjVe6faqoRkCz7WycZAuZU8Bc8O8Cu40mo3g5spMhoDfELF7GCVAA/vKAImahOlQpkxRqm8qzq4U7gC2VnctMFYXywmrqyqQ7nNSp3Nd9JoMwPt4vIKVWC33n2P4AtwZ3v3pf1/f/3DsZiCAD6FQtmWl1Zs8+o1W5pfYP+IP7d/9hmTHqwsr1i54q7RcK/Gplhtrkpwh/AK+4f71uq3qLwbDtzG3thYs8X55QQ44hlfvnxpn9/5jP1/eXnFlhZXbHVt1Q4b+3ZQ32PW3a2dHZtbWEKjsn7/yNrtpuVGQ+v3APFa1m0hYcXl2jPePwChkajjGuthaWGBijXEzsT4hbaCd4a61cYv5ku0h4O9XWvB5b9UTuDd2sY127iyzliDz58+tjLGqV6Hqkkch3cPI18badyICxt1Un16O/SEFoyrGNYIY7Y3kB7/7lmDuRkNV+V2z7YP9qyPMZHvzB1v43Oz9k08Br7SeDjlpsJJ/XzyvWcx717nuDi79uupgRm8ez31+rW86uuBdxNNbI87NcUnLRN2kPwELbBPOn0S6JvmWFcCeKDhJDHByHeu8NHPLOii4YVsW9lnUjyKyDXCJ5+LLPo9I9xkhV+ol3Af7WY7JIPBnwat9edwkBZDUC3uBQ7oGhfOE0RQHWpHFz+lnoiP1XGxWi8LAnUfgaW4PDgvVuYJ9ukdxPGOZHDIqM5CQBm8KnOsnvLdyzT+nwwklVXvOVFvRrHkUiMibSsXMWpO7nOT3cXjd8bFExYGdNn2j0PKNPZRDDmVxGK8nJdr7E7Rpd+oQ2Scs+4sxJNMczp4nQZAGwNb//14woqJo10mM7WO0XtQ26RKKMS8oZo0gnbqazHcxnWYkRlZY0M7BpQbA8tRjEgcn7imRRkj1b/kCq8stlLlwX0Oi1SBYpSlWkUcvCGzFuLTbjcYe2gG796o5v2lFkYbJigE2gziysENT2MYxi+Hvm3rdLpJ9k24uSIrI7LOYqyHwgVg4NnzZ1RhxeOX38NtAwd3FQItjIECdwpdofFR4z7+jbEdrn84V8oxuUFeZDyfpsLjMXya41V/uVyJZonmSkADlB1uxYi/dTRSQqV0M+msZ/D64yyazB+Ii4bMq56Jd85j7AHiB5sB90/g0JG782EsAMxh/LdB39W+wnWwQ3J5xizENRUTTO8h/imYiPcJkMONk1zOHjy5x+u/ro/GQM84O2eLi8uuzswVqLribAxgKohFlbYr+PEf49xReeex7dBOEdcOijDUDb4HbHHlnSdAAphMVXm4l4POuWqVCSuQrAJlQX/I49yQ6Zx1gKzDhkQPSILh3gY4BqUiQIKXBjf2Rra7v2vVuSrjrs3V5plYwTD+l0p2eLhr3/+z71mn0/SqDUmx8Ox471CkXlndYKIFqrCPjphU4vH9eywDYDzbSRVZipHIJG+lYoEJHaCo3d7dts6gY+9svmNgRc1u22qri3Zj45oBVA4HR1bIj+zgcNc+u/s55zKAMPR/h2UhcchoaM9evrBSdd5ypQrdfvtMymA26Hes2ahbv9N8Ta7ViN9YZrbehflFm2d78A0r9DvUC8BdZa6aqCSl4gXA3N7eocJ9aXnFrm5cteUrm7a2umpPHj6wRw/vUVGMzMNuc0P1io0HTwqDRBzqwwK84u2xzcxXl1lnoN1ARetxRT1cAD6dTs8ODg8Zl9Ez0cPwmNSzjivvTup/Z40zyXnngHfT2leva0yYXXdWA6+zBmbw7nXW7tfs2m82vItipwXXtpNez0XhHQxFBBnGLnPiUjdKIdcko1sTajz7jXfK4zHvLuaqqB1fuM2Ow0SVIVYG+cTucEoQwGFasNEyLpWuenBgl8CqyL1IhkFct4JbMSCLXVtjEKiFnM6PAWMMQ7PqJimHYmihsupacXnVJtL34kaN/h0bQiqr1HzHlVV+NZUvzh78uuGdL0jH33P8bFrQacd1vG2mMY9ig85jt3kSl7T8M3iXJAIBvAtuJuNjS+r+ntbd9HGlThpXY4OXAC8spAVjFWMOZRFYjvuDFm1onwl8D2qXpD8L6oWMxPieIDCoj3Rt3j8Y1npGKPIcbruCF7v3cBeCwT83V7GjoxCjp4BFZNvarcYM3n3NbIZpHxd9ABBkeXk1cedD28KistPuWruN7JW+UIWSGa6sH3zwAc/BIhkw5OnTp84XMhk6XaXs8xyOd1dCxIFLFWA4D2VQEH8co6QDSKSBuVFx7lyp9/rGxYvBuwLhjrsCex/GsyAuGQARMl4ie7aPKe6aivuc9RyaD+K5BaAN8AdQBnCeLrK5vFVKqdJWykUq75BVdegu0PxviEQNDpW0WcCkF4w/6Fk0NX8J3KEcUrRpPtb4iHPuPkTGWcRlu/zsv2obrNNCidAKkNmVeBWD+hAwEuWKXYZ74TuNv2o3DpzrzMYK+OKAThuFaJPuNusx79zVlM+f9zoHsKsiSUZt3uarNSsU8wRzVNxBSYX3DzfJgSeRwIdJLYrIQhogLNAe+kSxZPuHu/w5Nw8l35xd2diwudqCLS4v2f7+jv3ff/JfrN2uB347bneUiiVbX1m3VWS+XVggoMK7/fzz23TpXV9dd5hsOW4k4pkBebudNoHafn3f2oOe3br6jiEZR7ffs8p8xa5tbFqtumjdTtdGw77tH+7YnYd3CSNRRrjOo1/Ozy9aqVCy3Ghgj54+tUJlzkaFEhNuIGFF3tCPu7zXsOeJW6YGSVMOXt42i3QhhiJwYa7m8WBzuRBvcmA5ZHZlfwHE9LGI6rtGw168eMm5HeAUiuJ3Pvimzddq9vTRQ7t75zahdr6QYx/yMQqu0/OEtq0WNsTGXc0F7wSc1X7j58Y5AHe4xngCHrjQDq2BREDIUjzwbPST6+zLhHfT21dTvsbZYbMaeKNqYAbv3qjX8XYX5k2Ed5qYYuPyMpV32UX6NPAu+5azxri7rowbmeOT40UWBiGOD93qvATpTtzxydfL5Oco06pDrnTxM2nCjkGc/q7FgoxxKXRkSAsO4t9ZkBbDIjcoPN5RDPFiCBhDCt0Xx2ZjfsWQ8KRFShZ+xUZKfE78e1w2vWc976SYd7FK8yJG48lg53R4lzwbXdDS+nTw4u85+z4Ag+I60ELv7R61Xq30Xo8hi6+5axMqLwtDAW7j/nCeujsN3ul9yBBHjE/1a/QLZmMMLuvZY9X/8H2sVlX51V8H/dRAV/tm+QPMiOE52gjbUIhtB8UBVFGKa6e4VzgCf0MGQSwsOx0EKJ+5zb5aa/zqnu2LUsCmq4lyTPCuTXjXjlQmHkfx5s2bhuQVcD/b2toioAJAUJIWQROMf4oVhYUqjuc8nnGhwzyFxTXmICWlQI1DXQQgoTlFEOYi4/k0bzBrL0xzjoMlKAp9k01jwdLSMt2MDw49WQyeAequ+B6nPUd24c6xh8kpPHECQArBKBVVRVehBTiRuM2GMQPlIrw78uyrGpM4Tg2DW2UABbiPAKCUx1l4p3rB+4LyDlmGNeZNU2fnOUbjL54bLrKIu5YksJift0FQLik2H9tetBmmuHeu3uyb3GaRbdbBsoc8wb+hzBslmc7dO4L9owCXyTnCO0DDanXO5spITpKjII4JikpF2n+AR/1On+0YH5wH91Uci/6A/3BdPMvuwQ5dMZdXVgi9kDQB8dcWFhc4Zv/pn/wXazYPA+gdl2ABANYqUHiu2dr6OhV4KMOnt/+F7qKbVzYJdY8GKFuZsejQ7/Z2tq1+eGAvd17afvvQNjduWKlQoWG8sDBnq6vrNj+3yIQ0zcah7R9s2+PnTwiWmN235nEH6RqODMjFnD198YLZZod0QS4Q3uH7VrNuzVbDht3XA+9kR6OvLS+tWg1qyChDO/sjNr9CEglXpuO9FaiKxX8Am6Vy1a5evWof/at/Q/D55OF9+9lnnzCJhytN4V4NyItkNFDfQdHqfVp9mP1agDaKy5sdU3C8Z4zGNVwV6nM/NuOOrNPt0u0X8UNh88zg3XlGi9mxsxp49RqYwbtXr8PZFUINnLTIvPwK8p3y836S8oWMkCedHz/HWc8UT4puGHtA4UQdN0F5N/m+sZqJJuZYIOjxcy4P3uG6kxYDboy6y6yrZ9JMbyibdvOkgNNudxwbSyo83QPXjF1LBRn0bIINOkbXjOGY4KCMZZwr40RGvGAjDGLdE9+pPHhPugfOj4GjFiP6zmFWuuCJr6FywSDXvXSsFAF4hmTnM4ollBo7r8dt9izlXVKnMGSDwkL1p1hueha9H04Wmex2X3fXBO8708O7GOBNq6A9aQwSnB5bkIaYd0m/jlSjaIeKf4OfarfqQ1wAhracZEREZsIMVE9gfHCjjeEfj6XCw+vEF9ilJEsk+p3ft8eFIVxqMZ7UGwc2oIvPRca2884Es+PfxhrA+LSxscnxWsoxgDLAO3dx7SQuhWi/iEX3/vvvMx4WFsA4Fu50UCdJTeJJiVyFhkUq3NjwMxv3DffDeVD0oQ0D8OEa+CgZi/oUyhIvmC+7ri8K78rlGl3cNCchbhrcChfm570+ekha4W6cciOeRokUj09c4BPeQf0Dl01X3xbz7jYLKKE4upqnNSbiXsxqeYT6HyXusVTbwQU2ZFySKk/x8KTGky0Sb6A5hCjai51nBJTTPM9F3pfsESjNMK5BcQj7CRANkCoXxmHFoEMb64eEXiiTXK6ROKTTaVN5RzffEcbsEusRzwH1oMAy0wzQQ8JVckjQAtdyKh7LyDJbC266I8b9Gxw52MJmSSFXsG7LsyKjjnAeVaf4P8Ie2IW+0dtq1QnDF5eXWY7Na9es2Wy7u23R7M/+3/9qjfo+lYDoS7LrtKlTLVRtZW2Nij0AP4z/t2//C7Oi3rx2w4qWt5XFJftf/udftp//198hoPvpT/6Z//3jx/9oj3ef2vIaoD3mkYGtLi/a0vIq495BbVY/2LOX28/s5c4WSwDQiHqnS3KIozdXKVqz07H55TXrDByWUXmXO7JBr0Ol7VE/TXpzkTZw2jmAryjX6sq6lQBbw5yKOpfqETBX8WIVD/bg4ICq4V5/YNW5eY4//+o7v0C13d7Olv30Jz8OinffdEXCGFcHO6iHjRGHnxG80zvK2uDx5pxiNGuTxPuOu2rjmnCdPaiPhyE4aZ1y1kbGWX9Prju12+xMeXfZbXh2vTerBmbw7s16H291ac4CXZf3cBeDd8mC9jXAOz0bYIZnTAyL0DPcZtPzlMUuddP0RfnxYBIXS3BwXHkXv4+sAZ4uvH3HN44TF4fgyr5zwR1BMBkDAnGCYjFw0MQt41uwQO8rNjDwu7LAKgB0DAwFIvRsAlJj6qBgAMTGvsotN51JdSPFgp4tfvZEXRd2M3U/LRZ4DqFuNrDvFw/vVK++45u6IeF7rxMPWj4GLid0XhmHl9ev374rZeEdVWuR66zXoWduGwd3bOVTPfC04ypaEox3lOGYgjWAV10rbstqz0kfCXAk6fcRvI77reSZcfkEeBGjh98jtlKxRLcxqmbDE6NOPC6Ww7uDwz0bDhBXZ7o6mariZgd9ZWpAbWx9fSNxndS80G51CO/6A08sgTaEtouF8be+9S2q7hTrDiAlUXghvhrhNBI6jRK3V9/M8LFafUMutbgmkjtA6ZfduBNMiv/2Ol7ANPBO5db9PZYYYDliTboLpyeQgquefwe3Ywd7nmwDdSjQd9pzTIJ3Dq6QEAMAr0glHpwjpTzTT9AAxmJLoOKQ8A6u9TFoc8fKNPOlYnDJjVmbc5r/BXgF1XYPd2x7ZysNDzA1BJjuDWbhHcY1fAf3VUAbbGWoTSabJlAPhqQRypYMcNds1V39OfQ4Y3B3LpeqVMYBUFPZOfKYgL65CniHJCFVQjjUBeAd1H8VZGYGwBl6nVaqntkUMLTb8lhmePfoFzjXinC/xEatq6yg5G41D5kEAjHw6P66uGjb27sEULW5iv35D/7MGvUDJtFgyomwcSMl2Hxl3uYXFmxpeZn/zdXm7N7nP7PRYGiri8v2S//jv7WPPvjQapW8tZsHBJeNw0POmQeHDbv94Kk93NmxAZxcR0e2vLxgV9Y3bKG2yDnk8GDPPv/8UztsHLA+EW8QrsqEvMFltZg329rdtfnlVeuP4DpsTLox7HfsaAgFYttGA4f/U4OkKZqG+oZvhBft2uYNq5bKSTIovS/2NcQapsKuZIDAGGueb720fn9g3V6fykR8951f+J/o6t7vtO3jH/99iKnr6wbO/4YQA7XEjmO4ijCnc+M9zLGyf2P7OgvvcDzamNTESn4HFSfa7PbuTrJxna2OeAPkrDo96+/JtafutzN4N0XznB3yFtfADN69xS/vTSv6tIvM85Y7NpL93IvDOwcXvjuInUJmePUvk2xmZ5UvNozjsvlumivvOHGFRBTHJ7XUTfG4kZ2EjgqT77j7rNexFhVcSodd0tMylgYXWAQEjrLNaqKWsk7l1ERPY4CxOWDES3qfxlEbhzxeThpuIRtldkKW8mfSRC24pzIk1wo7lLHizl9X6pooeKfvYgPMF2Kpm9C4ceJy/0RlFI7ToiXbngli4JoQ4pXo3amsWujEcC+GeIp5N/78kzNdTW3MTGysaVvOPoPqKLk+XR7YoxI3af+btye4SPA9M4ZT1r12cvKUs/rP6/i7Fk9avL2Oe0y+ptcb6zUkrICywduQq1UJ6RLFohS13nfP+4kX7mPQLPQHZpUO2R3Z34pFLsZ4t6D+iAG6roGfdMdin0fZQ5zHfI5BwXW++l5cbowpcIdVW9d4igyfjK+EhCjBzRb3wWIREAHHu3tPwfb3d20wgNLk/HVy3jqcHf921gDaDmKJYQGrMRZtud/zeHO9fpeKTiUpACT59re/TTUd4B3OKZcB3xohy6e3d4WoGGu/3uLHwjMo66li26k/4bpSk6EtY1H7upR3WVA27Zv08bFMRRKeU+WD+gnghvH9wgYD1F1Z11nNo9Pcj3MJ3ThdbQSIx4ynIa4gIATgBFS+ecA7wKIwt0Ih1g/jUBh0WC6BOx9XRwE6eUxCd3n2ZBYAJLEtod9bvba9ePk8qCUvJ7tkbLtp/ikXoXrzMQ3tCkpD1IFn3S56AomQBABxygDSOq02gTDm2FanaY1mw5rNNIQAFHC+0eEK/yQWIxOHuX2GOkCWW1xf7t1UdDFreHBrzHk2cbgvE9ZCbdnt8j+0AfYrzF1JrFyPo4r+AzdUjvP5PJViiFVYm1+w1aVl+/73/5vV67tJzEnCRKrLoAYs2xySliCBxsKCzS8gBmLO7t6/Y7VBzn7x537evvvd79re/q4d9TyeX6PToNpvoVq2heq8VSor9o+ffW6f7W8Tai7Nz9nVq5u2OL9EdSGyJf/0k4/t4HCf7WptbZ2uvbRFYevnCzbs9+zxs2c2v7xkRzlk+YUraMuGfbgp97hxBAXe69k8cqCJ93T92k2bK1WsUi6xHl0FjL7nYSiQpMQTvdQYH+/hkwfMsIsxpVAq29LKun3jmx8ZQlmMBj37+J/+gfM11bKKTz1yN2ht+2vjPbFXze1hfTR+YTyLN7n9eA9Vow0JKDxhtrCPmtn29rYd1g/D+ik7OhzvZyfZtZO+T+DEhWyCGbybZqyeHfP21sAM3r297+6NK3kWFFxGAeNBPb3+q8I7X2zHxjcDOU9OmXTqYyTwjuYl3BPSbGBe3uPuveP3TeHcJFgUG4hjC+Yw+friw4N0H5s6OelpkkZAY8/mBTFf1vDUdXCNdJcuzUyX/l3QTO6kDvV8Ry7NOKfr6LxJQCwGEYICMUiMwUL8bLGqSOqgGN7Ez6Lz4nKonFmYkTUgYtAVvzPBuizQUJ1mlYA4nsZVyEIc3+f0d3fRHjQZ3k2qT+zKh3yoicsL34W/kLHsa7mgFBuv3zdDKaV3hWIfX4RftB6nPc/7OAPCU3mHRQ5Rfgryj2WMnvba48dlF+/ZdwqlrnbU0eakJI2N8ljhqn7nwNv/i+EeFmEAuNm+rf4w6Sn0Ny7Yi0UumJlpkO54Pn4UCmVCYbnlHx7sM+bWRYDmxWpydtbbWAMIxA61iuYTwRyoU7AYd0WWtzMANbjNYsEP6IEF7eioQJUnYIkr5LPhKibXSryhlR3f8Te5ueG+fu00ztRl1nN2zjzPteF2CLjBLRf1RcsRMMX2QLfbtn5Qfam/KnPrNPfzMvo4BHgDeAd3TUAjQCZPZoEMtAUrFhzmu9oLCjH8HM/CHc/3Ko9i4uF9a+7H+wYQiZN/acMQar7nL55bu9MKY8yrbxLE7yKFdxWbqwDWeeIuT9pRtSKUc+Wyu9DKeyDvWV7brZZ12lCADa3Rqlu9Wacbp0CSEoAoViNUdFAqgqNIaUX35wUo0QAyHQwJNsMsAzz0unHbD5Db/+sTzKCMcmnW/KCx+eCwbqtrazwXEJxqx2qVrqtX1q7Y97///9je3pb1+1CjumslgCPcfak8DPAOABCJirq9pj16/MA+Wrtm/+sv/FurLS3a0+fPrNXqWKvXs/3WgeVsaPP5vH303jfsG+98ZI+ePbcffPLP9njrBctxbfOqrays2+LCEuv5xx//ve3sbdMVd2V5lZld8TwWFG+5o5E9evrESrU5A3bqtHpMkkRoh3pgpuPOa9w8cvAJeLdYm2fcO8BYvAsk2yG4o9U1ZObd+dqira5etYeP71m33fSYc/mCXbv5Lp+NY9ewbz/9yceMeQdVJftWSAzF2JKwyYOCNd7Axholu/6R67nsBMWhdjjuGWd1DdQlUqbgeXb3dpkNd4KD0ETPgvPCu9jGPs3mOD4uzeDdNGP17Ji3twZm8O7tfXdvXMnfJngXV14CaSaAtrMqOYV3lLZw58wnQAAtLumPXSIL7zRBnQTvdIEU1I270noZToIo4/COFh93bB22TYJaMvBkvMUTqAxjKfHS7LP/P3tvFmRbfpX5rTMPmSenm3esSaoqJCgMDd10yy8gyaKNXxgExoxtmiEspMBhhyNw04JHwA2vbgvxQDeOUAS4u5mafugOJJeEaNky0Mx0SaWqukPenOczz45vrf3tvc7OfTJPDjfvkOdAKfPm2cN/Hn7/b61li0K/0D6u7OJ5JbTT01KnEoo2D9FpoU+3lnBwIoxruWliOujEmj7p4hCRaWae8dNDBl9OXKBjs0G1HvPh802zpDhQetzwjvUxorxSyGRthCbacUBk7dXwtlc12vOeDHh3Uj99tN+jzabUdEl9vQVdDr+aGrM3Eon1rGnxC27fJ/0m0pQntrD2wI3tk3+PAz4CCfowZD/Be/BMADw/Dvm25J/N/sN+zM0EVDYwnUVaS+WydDqmMCAsrFYPRszKz1pG0/ue7RKAaSD8PjEao7azoY378Bdmm0zz2YbvELQCf8Pvc5U5aTQ6sru3Yz6unBuDpFKLw5nRedDu4BhPYIJ/IwpjHPBdRK3EWGxkcwAAIABJREFUx+XTPtOASsZGbfV/mZbU0IIhoC9SpdbpdqTThQopMMULlLg0p53kvShvC7IAQAc/cFATASiZ6k5hXi4vmZT5z6JPXRsvuYaK1im+7Dl2YXzDvO6VhAZR88F8ZoBOx7KUyObWhtTq9NH1iOBdznzNEbQZ2IXSqqTgDm2XQBHtFSrtZr2hKrhOuy1VhXeHoT9FW0eajzr6COQaBwEFNPhENiczM7NapoBXptwyeMeDVaQBQAd9gfAQUVZR9oB3uJ7wDt+jndAUud3t6vPVND0wwZRMWhYWr8kLd56X11//jKyvP5B2G4FezORW12Tqh88UgTPlOc0/RNjb2+vSbdTl77/6NfLVL75bUuWivHnvrqzv7MhO9VAanZYUMxm5WZmX55dvyrd94Ftlf31DvvA3fylvbm3Idr0m5UJBg9dcW1qWcrkkf/YXfyqbm2s6D8+UZzVABiA/XDbgv2wqLQ/X16RYmZUB+mi1Id1uSzoA1Z22KvO6jwze2YEV+sJzd56XSnk2DEiBObFaq2m9pRGVOQNTZPi2m5eF+WXZ2t2U/b0t87HZG8prX/cNusYA6oNq8O03v6wQFs+GaTLqEX7yNOCFjo3BKi2wKlGXM6lIYce1M/sJ+7b37czf1Rco9jYAx2h7IqrKXF9f1/ApRz9H14ZTeDfJ6Dm9ZloCJ5fAFN6dXEbTKyYsgacN3o1AtDEquZOyHk5GqhAHvDNTnEgJlxxYg2XlN+Re0RSHWMeBNlvYjp5WR+lOhnd8r59MfZoIqpiOSLkTwTXbJFHdF6kZWa5e7cP08Hl+Me7bDRamPAXkNfGTd794x7vCE8FYyHoP5nAdF7/cvPD5BBoeFOJ6gj+WkT/54+/4SdDh88uNEPOt6UxQeoy2lajWxi1yTmqP9v145Z3Pg7YB1J8em9L8E/U7uhDTtgdz4QBGjabtyYJ3bNeTldNFXWVm+FDewaTahgIzlzXY2b+QE/1J4B0izcXbdbyt+gW6Dw5jbTkyf4/6lqlI4uODbwfsB7jGzGIB5qLDAZgFYTOBn7YphPIOY4boBu9gf/dIkICLqp3pc56dEoCaB9FdCYUNElj7hNmsBYtApFgbv2/fvq2Zx3XY0LaaPdnZ3VJgcRK8Y6mNg2b+73gXzALxwYb2UcK7s88NkT8ylgkilGqAiSwAvSl1cQAJgIcyw2afh3hQ5E36sfWDqb0A7wCYYEaPeYZKPMAc8xFs/xm4M/+gUKFxzuZ4xmuQVn9ohuvUDFQDVKUV5qipvg+wlEnL7v6O7O1d3DgTh7soL0A6wDsAFl0DpODnLy/l0qzMz89rGyEAA7yDSTDMZvG3drMp+9V9qTfrI20T9YM2znWRlsNwoMpFpMECVcwGakYDsTTjRhmgz6Cs8Xf0D6tXKM/aWu5QiuI7qkftHgtohPkMQR8A/pBGXINPs92WQqksLz73gnz+85+TtbX7Gu251+2FPtWwjsC74JsOJqBIA0yyH67el+fn5+Ub3/0eubl0Q7ozRfmrt96Urd0t2a8eyOziomyvb8n12UV59bkX5R/8na+XFyoV+eO//kt5Y3dH+oWS7O9sab4WF5ZkaWlRo9dubKwG9Q91rgGyggaEKEl6KLK2uSGZYl6aaNMpKME76qsPZvSIBjzoIwDN+aFuvI9YO9FalKWlZZmfm1OffPBth/IH7Mdr0U7QbGFmPTe3KLMz8zJMD2Tl/l1VZ8LcF5FmodQrFQvSqlfl7jtvaV3ifvgixNiI4DwErzBV54Er+wnO7/3htq4YA0W8/xma1gdB62hqjcjAaUQqEdGos4B3XUTnPjI4TOHdpOPl9LppCZy2BKbw7rQlNr1+bAk8rfDOJi/zj3Hazyi8G6jZrD2PU9l4eBdf/HGxycmUaUlarHvQZ88ZN1GeDt5x8ua746CM/r3sey9Nj8LFewjmIRZhmn+Hhy1xVZyvi3jb8vcRmvnyii9CfH789T5N/n7mG3/jQof1QAjINHi4F08D79drgmizcehxtgAkx7XU481mfVlYezV/LIzgHM9X5Ics8n0W5eHJgXe+P522H5/9ejPht/Zi/ocI70ypYn5fzGfg+T/xPHqgZuPHUZcAcTWsB+iEbezPVNLa5tvUe0w6xxz2LX867/s0Fv24F5s/jXQXBLzxSt5icUZfSRO5eg2KGFMsTz/TEhhXAoAylcpc1LYUmhuoQcAKOJ6HTzB80N4ITAgnDvbrsrOzJa02/LpFAYSS3oc2zSAUaNMMksBn0ySdB05Q+tCH2JMJ72yT7g+rcllTa9nY4fxcBn7oAAbgu059+bVqEzVMmz/sXQrtYDabMziED+CdqtEKMNcN3G8A2MEXXw8HHQMdLwlgOV4R8jH9TAznK/MH1wtUfWaSGK6TMin1zbW1vRFaRkyUmWMuSoJ3yGuxgEiz0boPqkPAO0Q6xpjIKMXDlPkeBLzTdtNsyu7hrkaZ9WNhHN4Rchq4g5kslHYWHATvYjAQtk8LSgIzzby+z5SOPYV3KB/AO3VxkMmMmNZybdQbDFUxiH9Toddot9R/5PN3npMvfOGP5MGDtzSIArqURsOVIOCLpDTvgGxIx+HhnuwdbMvX3LwlX3Pn3bJ87Ybcre3LysGe5KUvqX5HNqtV2d49kFKmJK8896J87SuvyN9/zyvyhT/+ovzl1oaU529ISnpq+op8z87OyL3778ja2opCMuTVAnDMSqk8I4ViSfqdrsK7/ExZ6q2mDPqwEulJpw3VI8oeStyLd9sQrVttjYBos3OVSliOKH8cJMDvnalTzRcklIrz80uSLWTkwd23VSncl7Q89+LLCumQ5vrhvqytrkgLaR8CsJZlcXExDM5TgAIzXwiVxwbjrF/Bt6Rf2/OgmopLNHsqYvE78oHvoA7tdhAIxA5EYK67ubUpDRfAJ+oyU3h33jFmev+0BMaVwBTeTdvGhZZAHLJcxMMJCqJnR07iL+L5+lwHL077TF30YvGLiGlDnPpPBu84KfqFc9K7x8G70WtPgnd0bpwJncsaUDJHuT4t/N0DMKYxrsTjZtuCWtjCwC9cvSrOK9M8dAg3DW6xHYd6vIYmJ17t5svHL9hpEkCT2bj/L80n4ZzCFysHviMO7fhsDypYLoSU3Cz4DQZPMGk2y3us/h5FwArmzBZd0We0nnVxjtPxsO3bZodlO1quaN9R4IMoDxcDpU7b5y7/+lFTdXu/2hKH5rJpRK3UgcAiukUbMGxGLwZK+X6R1GcZaMJaNs1ng9QGZu1ctKPNUsEU9UG2SRsv8GHQEjOHiuAgTe2ozrH+HZUTNnq60Qx8YVJJg38Xi2VV4tlmEn6X4LD9eJhy+XU+feOTVgKYZ6BewqZdHbHr9GWm6uhvVNQZ+EHE2bJcu3ZNlUMY/9fXNmRvf28ksEXS/Io+gr7B4Bi2wTb/agAdFhwhE5oS0rcZQIhGuXQ+Li+qDOPg/rTPtfsB7wyuIY0IhADzVi1Ic4Yb+qe0CLRdixSbTkunC8Ax+Xhv82QmgBLwe1fQMQVAwfzeQSGGAw/MuaagRxnDk4ONG1CuwfwW0VTNJQfHGA+wbDwzdxfmnB+BSUzZG65lMmmpN+oatAKQ96IPCbgmQERfjG1oI1wTwEwYQG9urqL5t/Y2lEwuo0q1VrMpzVZTmvW6Ku9Q5v4w1oJ1WHvUwyFAzkDVZ2o5mOUaDFWlYzar72f+NUCIQr6c6r+glkJfgVIOaYHySwOIZB28U9NM0frI5IqBInMg83Pzao7a6rQlVyjIreu35E/+5Ivy8OFdgTKz34Mpcyc4xLY5r5ArquIMdQjlY6vdkK+9cVO+5oV3y9LyDfnbrXW5t7Mj+V5b7iwvynatJtVmR+HcneWb8l+8/Kr8l1/9qnz2//uC/NnDFVm89rzMlBEhGaDX2vPa+qoq+uAPEMAY5TA3h+i2C+oLMD0QWVlblWypqH71Br2BtFsILINAFQjaAaBn0P8iP1GfNdgFH31q4pwvSHlmxkBaDwF3OlpvAJFQVOZyRVlcvCaV+Xl5+60vm5n/MCXLN27L3MKCph3AcX11xcBev69KvqXFJWm1zD+dBgsplRTS6jwOs1eMS4H7Ew1MouOm6DvxQRoVsqdE26a1RYL4rAbK6LRRv6bSRcfb29+X3f290E1HVH6xsULfnfAZ83dbSp113TT1eXeR7Xj6rCevBKbw7smrk2cuRY8G6EXRRo97/iRDfwRj7LTUP2/cs+OTCuFdPzy9YxTYo8q7+DP9v+OgkptqpMvDr3gjSTKb9c8ilEHkLRFbQHKbrYavgWzeL869eUrynJsglA8W9x5ecSNjGypEIjNQ5hVBLIMQdIXRM0cj/iEdfAbuZyQtX04eBuqiJXDOTajo06Mn/EH+Cfs8wApNiVy+8E5ci3R4hUVSGfJdllcrc0JOa2v430la6dkWMqNtK6HPqFpsVK3l6zqqI1MO+k2pta/JN3NP98CWoKBVpW4UIELrMzTVMhDFk+5Hlfc4zEsav7JZ82fFuiSc9kA83n/YVwzu2SbPP5sgDn1A/egE+cYGg20ODuqhusOmQYEwxhz0m1xWYK6HzQMAXrvVGHHQ/qjKavrcZ6MEAA8QuMJ8MGEDGvjkVOfvcJpvai60TWxeb9y4oZt5jNUrK/dVaUS/pDyo8CXDDSzuQVsmkOPcA9M0mOTheXDgT3gNOAKzRFWbJrhwOPtGdHRNcvbn2LzrISDAByOWGgixaKJUuSm80Tk7Jb2+mVn6z7i02Lxmz4N5Yxi4IZNX81kcdJTVpNGCKHDeR/2lc2YGPYCfTT0cwTiB6KW2ZvBzatLcjvInvEJeNQ3prLQ6LVnbXJN2u6EA4yI/ISjLQOVmJqpImwHKnOQ08m7JBZGwYBXmc64hjWZDDg72pNGsKxiJf/B8jVirkcSDA8Y0lHDmO1DVdQULikGTWa5n4EsNaUA94j9tz6q6s8Au8JGmIDeA0riP6j207YWlG1qXuK9QABAqq2k1TGqvX7suf/M3fykPH97TABBYJnU65htP5xuYZMO8dXFRs7SPwES9vnz1tWvy2rteluu3b8lfrT6Utb1DyaVhA9CX/WpVFuaXpH5Ql+dv3ZGvf/U98urivPyHP/mP8uXtbanMLMvC4nx4SIwy3NnZkbsP31ZQldIDJoD7ogavgNptaX5BHqyuyiCdllavK32FpnVEbtH2gPsYlf0i2wXnTM6vGDcW568FitS81j8V7DS9p8nr/PyCXLt2W+7df1vUJ+wwJXOVRY0YjDzisGt15YGOeb0+gkJlZWFhUQZ9gHCba8sAl2mRRr0ug153zMGs9RGuDxjoBKbzUGhyvc50qgK5hwBsogGpGp22rKw+PAL2fYAzrg/G9bqko9Gzj3O2pn40kYMvunVMnzctgbOVwBTena3cpnedogSeHnhnmRqFd3YideJH2QZORCm9Hw/v+KxJIN4kC2W7ZrxEnRsJm4RxWmaLYwZdoL8bLoT5Ti7++G8/mcaBIxfVhHZ8J3+G8DA4DffXceHuFXu+jOLv5XWEd5T8+3T6Z8UhBeuYixWmJQ5KuaChmSy/j4MOD/u4OcK9zFdUrpE5kK/XJLPZpPZ2lsXMaBuLAFQI7BCGIjBxirdHbpLs2lHlXZSWqwnvtEw0enO07NR2YatUnG0HwCuK1HriGHLGC/xm/Oj4BRVKUfs7IQOBNO4jiPZwzqtIqWqhKaIH49wY8zkU8qp6J5sNFXcKrAn/0mkpzZRVoQFwB5UNTB1tM3lV2tIZK3p6m/Y3bIChpsEGtdczH2mqJwl8n7GNYl4AzLhz547OdXD6vrGxpmoi/Bc/DCPwI2hCcUOVpJAwMCnFM2H+iOdh0+yDU/gxP94nz1t18XHmbM+L4F0EF6mUN5+d+Lsp5Gz+YoADbIa7PVPw2McAwXEHTyrsSdlhHeBRuYRADhG8KxYQIXXW1EcBFFTVIp4d+MCz4RRptOdwTtIVT3B459cWfBbqx0MH+BvrDXqyub0p1dr+I4F3Nk9CaWgQjRBY/cch8ip8sAVli/RbGSNKcktq9Zqac7f1oOToOGhjLfzemd9AXAI4ApCGMlV1X3EU3vEd5ZnZ0HUB3o86rdfh580CuQBAq69IVWuZag+gkarT0kxFVW5o7wDXiwsLgui9qP6Fyrzcu/eOPHjwjrRadT0Yhjkq1WDap1LZ0OxW/UEO+vLi3Jx8/btfkRdeeEG+vL0ph52BdGHa3KxJqViSbq0p+b5owIr3vfaaSLshn/7TL8rbOzsK765dW9C0E8IDLL7z4G1pahrC1aPmZX5uQV56/gXZ2NqRTKFg8K5n8A6RZnvqq8/Uao/ygzpEuwBMRHukiSrX3/iJ8mW9wT0A4N32zobs7e0oqEW07G6/awFJslASr0qjXlOlI56PexDwwtx3pCSD/M9XZGd7S01eAcJ9H+J6Ib5OtzT1QpDMvQCuU7Df7soAvm1LRQ0G8/a9u+EhXthnA9dBXFvoe8cU8BTePcqWN332s1gCU3j3LNbqE5anpwHeaZGZitycywYnxwq7JvmcAd5x4pzo8SfIx4/zFzUC73CCnTLn1ARcWPTR4TPTxAWxSuPHyNf5XEIwvyjgRigOupjXOKhLWpiz3RAmEDj5n1QUMb2+THEdF2Re5Ydr4gq/eBvVvGExFyx2mF4P8LjIYvRZPteX18iGzimxovcdvwHybeO88I7+0EY2gi4aMuvAt4EI1hi8Y5leNXiHccADLi1Dp1oM63xgZimA6b5PnqXuJhkXfHv36eO93FCybtnvcS2hNME7YRxhM/t3JmML9jjs8OOKPoOBUqDiCKJX6jhA5+1who9DgzyiIALcpSSrG7CO+kuawrtJa/zqXkcQpKZwcLzfCfw4hcFhDOKxLeOaF198UTfN+/v7qmABhMBmP75ZJ2yhbzaAJEAN9m08k2CD8yVNZPk+vNvD74vq9xcF7zheEGzB75+ZzZr5vwWZsGilAJwMZoB84mCSqsJoHhgXKIuqcgOGeAf8kCGgA5R3iJ4KwI+/MW8sO402G4w3CuOCYDmmEIyUg5xv/aGjH6N4ra5h1EmXyN7BnsKQR6G8s3xYgArANPUjl4XJb0aKQbRZpHnU+gBRklsa5GR3d1t6CLYyBnEg/xrUIFiTYj6Gfzf1eZcvhqbh9F9n5Z4JlFq2jkPbBryr1arqY49lhHpFW0dACTXBzOUUrGrgIbGIufg7wDUCLnQU7AxlbnZO1lYfyFfe+pIqqDNZqlVrqsDTviCZsJ7R9wDvlmdK8g3vflWWKhVp5rPy1+/cldu3X1QwiE+r3pBBqyM3KhX5B1/3mtxbeSCf/6u/kI1qXRYq1xRI8UAK1+P3h+sr0mg1giAhMBtOqykpYODS/KJs7e7KMJORg1pVVZ2FfFaajbo0GzUZDgzQP+oPyvXmjduqRgQcxRxsQXZMpQlVMdfRMK+9efM5OTjY1UjJqIN2qyf94UD7aCaVkv39PQ1mwQiyxUJJFhYWVKWnuUlnZGFhTg7gKqBtytn4WjsaCyJ4iXQC3sEMGR/vR7HX6aoPwU6rLfliQSSblnsPYb5rqmeODekpvHvUzWn6/CtcAlN4d4Ur/7Ky/vTAO5u8ovTiNBonnaOfxPxoNNHTKe/8Bpu/e9jl/3ZSXY2PNmv5IdzSaJSB8o754GROwEVwpSZuiJ7p/PckwTg+n4sfnu4RfPnFOfNBVZttGlIqv/eLJy7C+W4P+/wpIMGDLx//HP+7N3P1GzcPKMM84JQfmwZnTsB8xjdqfkPhoSDTHkKVQI01WseXB+909xJTlmJh7v/m84i/x+FdPE9XxWyWEJ9tmfCOZRf2EapRUraJH+fT8KT+fJrvWWdJ44l9Z37BCJLZp7lop7LI3+/bKJWhfmOcNA4A3lngk8iUWDcLNCEM/i4ZtDmoUbCxhW+dKbw7TX1f5WsJJMpl+L0rKLzDJhNKVz9neHgH5R1ABBRG9XpVIZ75xos2q7geG2macQJWhaZ/QfvlM9F/6K4hCWg/DfCOcxajPauZncBc0vyj4UAPSkWAHkAFbOJVidPrh3DJYBuD8iS3SguCZBBJgyposAqo7wqSD3yzcT4P1zux6LM9ur0IXG5wzCUk8GsAHub5OdkOKYaSht+7Zl1W1x48EnjHdKm6MG9+1/S9MOEsIALqjLY5VeIFPvEAKuHvDqarh9V9DaJyHLyD8g7gR8dZgVKuYCbJ6u+uGJrMEhCq6xP42QugIf6Ntqt128SBiZnLUmnV7kRgm2aSszOVQPE3lOXlZet3iHabL8jcTEUePLgn77zzZVVQ57Iwhc6rXzsAQvU3DB+EOfNBqEEQBn0p5bPy1Tdvy/WZiuSuzcuBKhAHsrx0XW7fuiGHWztSkJS896UXpbm/I2+srclf3bsv1VZHri0sq284mHLjQyVto1VX+AkTa6wnUZYw7VVzYUlJtdEUyWZlH/Cu15OZcklVaw0ES5L+hfmlPW58Rlu/dfOOquPQHvDhQQLSCZhNRWGhWJTbt16QZqsqq2urmq9+LyX9YV/9EwLetlstaTRMbYh5HnPt0tI1C54FZbsqXguqhOwEJv1ce3NdynrmnE5FINR8PJzwvhTxnEHbfN/BJDuVy8jG7raOr/6wfArvrvJMPc37oy6BKbx71CU8fX7Maf5FFcioCeC4p05ylhbCuFQA70IJnpmS2CcSdo+Hd33nqHe82Wwc0PnNd/xUjAtUD1iSTwjHS/49vFMFUQBsQqgU84Oj+aN/qgDe+Q0JF8vc/BPy+HwxH3y3V+dxE+TVf0n5i/uUi6fXg5QkYMeFMp7tAaVPC9/ry90/l6f6hJ9+4xCBrcgXD76PqxMIQwFY43V3mT7vCO9GylojzR7ftnUjpKfbvZENr+Xl0ZqaXNRocf7nMKKsOXVXR/kuSqNtZGHCh82a+eEivLPuNMlIdPpUxsGdr9uorcKfjZnH+T7L/hf30UW4xz6Pemcb8X2KfYL3m3TZgD8+2BCqf5yB+R/DvblCXk1os7mC5DJp9T2kjs4BYAJH7qcvhekdV6kE0IZhLlguz0i3awFPzIzTxiKO7wQYUAtBjQJgB3i3vb2tUMr3SaruADLwnVfUHR2zbbyM3895hn6swjHhAirHj9FnH0sssAMjxts8bH7T9NBpYCbJDHiAzThVWLiLB1OMQgm/W4jQGe+3wfLBVk0BzFcVFHyqZQ02AV4U4PsuOCDkuMS1B5R3gHb4qXMwxq6MKe+4HLNZKfIFzAMUP/9yHELQHajgYJb6YOVuaGZ9nqpJqhMr04wUiwhcUdQoolAdFnNl9cFmpq9mmop2irzVGzUNotJs1s1H6hjlnZUhVH0wycXBB9TTppLUICAwnS1Z9GCWp7pGAeYbDvUaKNEwJkOthaih+J1qUqS9P+hoP0ESUI4ASwDfeC/Kl4FACjNlmV9YlHJxRt5++01ZWXlHAVGxMKtgDUEr9g+gCmta4KSgHeB3DbaRGcqNfFleWrom6dmi3H7lZWmnMlJvtuW1V1+VVKMlpf5QutWaBqL4241NOcS/+yKLcwtSninJTHlG5xX01Y2NdV17qzI3Z9GRcZiehvIxk5ZeuyNNmMqnM7J7sK+BFwr5nEZq7XagGLsceIcyRoRd+OIDqEMbwHhDZTuAHiMSoz5v3rotg35PVh4+CA7gzK9mFn4hFWqL1KpVs6IZDqXV6miEbYyN+UJR4R0gr75H3VNY0B2uVfAAD/NM2RyU3yCITDyAKrCgJtWAsFBsAt6h/UgmJelcVvbrVdnZ3R051NBDP7fu4biVtBKams2eZySa3nsVS2AK765irV9ynhNh17nSYOYJ8U+y77CjjubHTR6J6UyIxGpRGEffr5FmsdB0Pu9skZzg6D6WcL43DqDif0+6jo9KynvSpsMHrPDJoLItrqih75i4ws1v5j1U88/kIiGpXAkd4uDIp5mbMNsEjAZV8BDCbywIKLwKg2niIsU/138XLi6c2ZVPD32F4R762aPPFf8c3eT0EaDCFI/c1KFtUCHpn5tUPmffoI02rtFnj1fesYy9wnE0jfDtbCYU+ERlNd5s6lxd/Im6WV0zW51jkewAQVAaUWCKREj3aCIKn9Ruoj4Wmf6zP/uNLvtFHATi36bIMOfjcXh+FF6joxogxAaE7+j3GfXWfqozeR1DLdJeNzDVujog+Ilq3E9VYtjmsZlENEmNbtmD/zobh6iI4ziG6yuVity6dUs3+TBN3N3dDeEcMx+pj/pHvovPafEx0M9PnPNUnRQ47b+IsTwJ0p+14jiX6lyZQvAYC5yAvwMeAJLRLJiHVxbMoBAE+4AJLczv1N2g/h65CBhdXYXvUqWYgX3AQsBX/Zk3mBef9znH4P0aEAfgPwiAQ7ylzx5apFp7j9U/0mMQzfz2WT7TCu/w3crqisAZP4IunPfj1yUcDw2AWHmhfADToEZTAKJRXU2VhzzBf9lhFeBjSyN7Huc6AOUHeFLIGaiDJTCeYxFnTT1n0YODuYqRg7tweTDUgxNEOIWKUiPcNurqs1HNmeFDDRFpM5kQJqHsYM5bCkw58XwAScAmBB1aWl6WUnFGtrc35Y0v/Y00mzWZm5lTc1DA0sPDqtTqdZGhQTX2Sc1naii5dFrm8wW5PT8nL1y/LtlSQYbplGT7IrkBLB+Gsl2vyV9vbsrszLx02hbcYX6hor7WKjNzquSEkPuNL/21HDbqklXVaFnrG+lFcAdASyjt9g4OJJXPakCMZr2hUKsPn3e9o4FYztsujrv/+rWb6puOIBSAFEAO5Q+fd5hr0ebx71s3b+ujNjY29G+4B2Wq/mLTsFjJqCsAtEMDmRYFdnFxSWZn56RUhk9JmEFnZW9nR6GtRXWPPjpmqe9j9iOb9wHesKfpIOBUoBYtz5Sl2WiJIBJtu6URobOFvDTbbVnbWNfAH0OIIJQsJCG56L0njounOPBMftZVOVh+lK11+uwntQSm8O5JrZlnKF36DcMHAAAgAElEQVTPGryjKYjP12ngnZ8kPQiJT6jxCclvno8Cs/EBK/hcXWgG0WaT3usX9dx4U73AU3d/n1+4+nfwd6+so7ItSeFGMMAFiDd98VARzx1nxhtX+sXLivnhT77Lb8S48fKbMeaXsJAAz6v38J3fNGLhCCjhYSAWOSIWgTRe9idBmPMMBSfBO5hQe2DL6/1m0cqlbzu14HPV4F0qbSoR3+bZBqys+rqQ1ZPmI6cDlwvvWIdRH4gUK/G6jkM5D/LYH6gOJRBn22BZRNelFd7hHdgQMihA3G8o/OGpSX6gAGi1GgqGpz7vztPTr8a9bNtQHOlGtz9UGIG2g/YZV12hLQJI3b5tm+D19VU1USSUorqUkdWpuDtuXo6PgZwv/ByI9k8F30XUzEXCO6SHY1kmhSikFtwBZYd04wN1FD4oD1V2aVTYlJpbqv87RKGEK7kB1FpQZHNuGw/v4KvNTPIAtopSKhalVCiG72SZcy7Fv1mngAhZHJ5kgqAVgYJQD8nUtZeNcXaYFvnzRf2rEhgmhaA8KZG1jTUNEIF0n+cTnyv9mgMHvOY70aBlqQiFXFHLGjAJv6eGQ2l3O3JwuC87uztBcIBjLCgkrfcCWGngClVNGryjWgpRdZGu8N9QoCGoC5TQMFcumPkq/Oz1u101ddTvALrgc03Bm8FP5Aege/nGjbDe0T5wbbVelUwuLy88/5Iq8v/4j/8fqVb3ZWFuQYPJ4MAGCj6YqMOnKUAU7sUzNbotIkTDZDedkplcVhYrs1LOZ6WkkYiz0k9lpd7pyub+ntR6Pbl9+3k5PEDwmK5U5mYU3C/OLarPv1IhJ3/7xl/Kxta25PIFQZRWtOdOu6vwbn6uotF+obgbpFOytbeLBq4qtF63JQP4GTwFKDpPm8G983OLsrSIiLNWV5gn0W5RRjhoAMyjufr15Ruhv078HdegTHEv1Hf4eXi4H67h4OsOZWLqu1lJZwHG+wr7Ou2WQltEnfXjm9a1zsVRlG4d04KMdgH2g0O3UrkkYN79dkd67ZYqWaG8Q+9fX19Tn4OqHFXV3RTenbetTO+flsC4EpjCu2nbeOQl8CzAu9EFeoKfsDMq7+Ib7fhGgJttQid+f1Z4h0XlUCIljl+0eLUC30sTOL/J5z0erHko4KGVV3L5Tb8/pSYU8Jui+Pu52PDv4d/GqcW4cPeLUd2Y0IdOoKLyZenhTPxdTD/f5xV83hGwbo7EnPzrBgSmMPCFlnry4B39lCGvXs0Yb2/Y/fgT26sE7wx626ZnFFgRymHRC3gXmIk8gfCObZZtPwlC+jbgxx0q4nx7j/cNbehqGmVjo57cqxIKPu/SWjZsX1BHqA8mwFAZqgLE4Mv5lTCPfDKbvuCxlgDnS0AQqFfAmDTAwcDMK/3YzjEM8A7KO7S/lZX7I8Eq2OY5lyQptn2G/VomPm/wOryHUT09iDpPwV00vGP/z6YBfkwJBjCnCi5V2eUVKjBCtQWWSKtfM+QJChso1wDmrfzHm73jXap8gy+yDEzy7Plwrl/M58OoplSz86AQ5UsVkkJWPCebsXE2DSRm7gs4FvEQAQcB/hBCD/z6Q0nBxC+Tlm2oL/d3FUCe53McvGPgCrXSGIr6HYPyLoR3xZKkBkNpdVqyf7CvJqYWkfs49ydpBXelAoJ+5FWlRtUdD1lxfqQKuuA/bdfIO8o/B+CD+s1q5FHM53t7e2H5YcwuKaS1ZyB/AG3zi4sK4tAe+L4mVFf9gVQqC5LOpOQrX/nPqmpFRGGovgBn0U6qh1XNG55l5rc5za+qKVPmYgIQL5NNSzGbkTLArvoMLCu8260eSk/6cvPWc3J4UNV0FIs5WZwHAFuWudmKlMsFeeutL8nDtTWFdzdu3FSAdXhwqApLAM/5SsUCVaRT6vNu2Buocqzf70i/B2X55c09szNzajZLhaT6BQyiPKMfAqiirKFyBOTjQQDqAvfgJ67P5c38+iAoXy4/cN9MeVZmK3OCSMFYm6C+0S9aqryzYFp+7U/lXQi7A3iHfyvIR6Tcgik8cWBSTGc1Qi+AYh/1mMvJ5iYiOR9CzzhV3p1nYJneOy2BCUpgCu8mKKTpJecrgacZ3nEfPpqHyE9YuAk+B7ybZGHugZi/PkrXZMo7BqzgZsVDMQ/vdC8eSPE98Iqr5Pymh4tntpY4rIvDQaoe+K54vrx/LT7Tq53wNw8U6FfLw0D6zWM90bcIoaR/p98E0OSGmzsPG+NQENdiAeZVhepOemBqEN1EKq548uBdkvKOefe9HiYaV9VsVk1+Mrap8W0VK1RbBBt4CpVjTxi8U5TszM7jMML3F/Z5r7Izp/SjnyRYjwU+NvNqatvr6UZR+6cYvOOzdWMNwIegMPDTQ19PTtl5vhlnevezWgI2XkOBnRVEY1RYPESgqAje+baJ67H5NUf7ebl//15ozhr5ahyNPu43tceVYwQSzccYoROdu8MULh4M5qz1Mska4bTPRpqzGQsegQ0/TCjxt1JgRgmTSc7pMIVEmZt/LsC7jrkIQVRLQDYcXoTqu6Mp0b6vyrus+mkDBEKEVMI7gju8n3M252ozP0YgB1F4p/VLFbRT9xD2DdVUdtRlhfkoNVPaw/qhbG5vBr4ST1tq0fXxda1vNwrLACoDJVy5BLNW81Wn4LJYFlgXAoIBZlVrB4Fgezy8AwAF8CwXEbW3gNMPi2gbBPLQ9Awtj6hPtEM9QBxAaZnRssO78ROqM8I7rltwP8dk1gfa8Nz8vJpqYizH/fAfCZ92jQaiyYoUinlZX38oa2sr+m7Au7m5BYXCCHCCSKmAbjC5nJ+b13a2d7AvmYyZF+ucirrJIipvXiqAutmCKsx2EcQjLXL9+m1p1JtSb9RlMOypYnNxcVmuX7suM+WCbKyvyIOHD9Wy5Nat27K8fF3arbamG2ozPLfRbolkM3JQr8sQABqBF1Q12lWgdVmfYgHlgPKxADkYI1hnaEMM/IA6RLAQQE/UDfoj6gCQHWpjM3XOys7OFlcmitwQvATwcm5+QRaWlgUudfb39jQwFCBeJvDB6w/kETlYjyKDKPTWlkyJh7kb36nCMwdo15dKsSS9dlvhcw/zdjqt9bV/uC89rBcmIAsnjrOnUEMmP+vy6vSy2s70PdMSCPchoR3XtEymJfCISuBZgHfctFsRRcq7s8A7D4nCjhj41htdAI46ZOa1SRPVpD7vkuCdr/b4xscr76icwaRPVRnLhWY3vMbDRi2xYKNOwObz4tvHCAALFuhxuMAy57uZlqQNThwAeiUEr+c7CRcVLmDR63zW4V1c0HKTwDzg71yAKagLQC6fayazWAsB3vH3iPAk9Y8TFzYT9tU4dB5tx+pKOnwSrmWaLb2WRisnmIRePbNZa2uAdzCBij6EuvYXKESeHLNZP6ZYOrHhtXr0ihSvMmLb97A66l9mZsO2xH7DsSJqJ0FkSY30Z23F2lPkr5JqA4FfJjhI73VVeXcZUXkn7DLTy56CEgAYgVN2+GszcIdoqABIwWFJAItpPri4uCiLiwvy4MH9UM0FMOGh22mzTRiNTS0VYngGzHkBt/B8v0E+7fP99Y8C3mn60zlTwBWLYQRemO7BtB2QhXOtzaOMCD9UANrttXUjb/F7bAxMcgsRjkfweZdGpFUoeCzwQhmAolKRQuD3jvM1VZS4V01nUb+DfhiVHmayenii4wz9dQVzVuDnzs/T2YyZKCKdrW5L1uGfq9s51/bHj5nxuQFp0kOfNHwKZqVUBLyDaS9Ab1Z9/iECaqvTVnhXa6Cskf7j4V2pWFZ1G+oMJsSAd1xzWQRa89xAH3bq5kPfaSbHGiRBhgpxAHOg4mIf0LE6sErgmgbtGD7vOJ6jrX/TN32TBn3Z2AAAHUixmJfNzTVZeXhP/432A9NV9E/UN9oKwBMCkMzCfx5MLLc21KS1AuVcoWQBMdRfaga22tJp1TX67j78uaXT8txzL0kuW9A6g39AAKxSaVZu3rgp1xYXpFrdlXfu3hUYOCDaKgAeIBaUlgis0G231efdIJOS3YMD6bTa6mtV9NDNIiafghWdpysL4B2Ud6g7gDmLSmwHvcgX/lOYp9GDc2r2b8FPOvofADoUb/mC+Tnc2trQ621tbabUJZjOLiwqvMtCbbq9pcE5oHJEL+D7WK/9YDnK/mcBPxDEYyD9AOJBuallmspIMZuTTguBPgbS7Lb1GjWTPtyXTg9BMUZiVSSW14lr3FNUyBTenatJTm9+CktgAj7+FOZqmuTHUgLjIF0ybDreH0KUgeTgFBNn0EXSnPged2FSnvwmNtzUqonHMDTFYFQ3D0Di7/egzG+4FQe4oAn4NwEVN99H83KS8s6ioGEhhM003+Hf5fPKjT7fQ4Wbh2v8G/PowV28zrn58D7rfNnwew8G+DwPDRWOxSJY8aTel01SvanSTxfwBuKYd/17LBBBHFDgWoJHRtGkaaD3B4j71HRLT/ptMY5NjT0vqQU+Gn9oyW19VDFqbdfMevRsNQA82nZTrpzDaLNH4Z038zlxMXaWDvjY7rFxRxUU2FAEIJnJiefVNulqfBIGagjHhlhkyqivH20QpylD32d8Pz5aZFbvHsyxTxFmR8+y9LP/nCY9tmENosoGqjvNIdUxATzUoBm5rPregUKvg03UKRbqj61JTF/82EvAz73Y0JpzfNuMoi0zgJC14chUG/Duxo0bCh2wAQaYAlw7LRTz78cmGRtrvBvPwqYaH6QJG9mLBHd+vj5rJfg+TSiXkoxCNIAEun4ATMMHZYS/49NumxkfzSlhPktfXeY7jurj5Kja9m5bdwDUGJjISzaVUSVXsVSKXBIEczzNCVGX8HUWd3ehh2s4KHOO9vEGf7AYjrX6S0qyuby0um1ZWYUC0+rrLB+WH+sleZxEEAGLEFvKz0g+jyA+WBfAd11eYVqz1ZBq9VAjtSY4Sw2TxmAfiNILxSl85mG+BhAEVEXRQpnHSMf0g4d/M0gR5jLcB/NdwNDDwz2pVmsWeZf+zoLyQ12zTxVLeQVK/d5AoeN73/te6bZ70oavNphLpwayvrmuqlZED8f7kEamM5NOSbcLdRn86uWk2arL9u6O1vlcZV6yiMALuCoWWASHnDjQgQnmYa0qqUxGbt64JZWZikaYhaLu7sMH2iYQwXdpaVHXdffuvqWKwnwOqjyLMF2Zm5MMFID9vqxvbkgPpsL7+9KFehR9VE2nI/cXZ2kLp70HJs+V2TmtC5QRyhpJQCAPlDP6FeZn9Q2Zg1ozreMM2hzGFazZGo26BWDp99RsFu0M9Yv2hcMDVWjOzCrsxngESAtTd43Q3LfgNBwvtQ2b/Xm4trZ1uoFzXd9CeQdzeox5s7PSAGAM1hStZkvBOsp2d283DAaTPBKMRuk+tuxOWBNEfS55DX3aeplePy2BSUvg+eef10tXVlYmveXCr5vCuwsv0qv7wKsK71jjekoV+DmLb37Hlc1xrcUvEL0Z26SnTKPXWTQqM5O0tyYBtnCx60xmCczi0NIr4o6DlHyXLxMCgni5JEGDOBT0J948KSRIjPueC81m3dI4vvAO6y/wy+UVRV6ppMv/oFzi0IP5D8sUR8B6xo0FEaAXfiYB68cM78TMkPixsmU8v9HWGYem9m0S0HsWxkDbbOKUWdUAaVOP+baSBPD0kpg/GX+PL5lJ1LInjQ+TlDSVb75vsw/wBN7q3dpivJ4nH7sMdhISWr+nL7yo/HQcyqRV8wnlHRxpH7dxnSSP02uuRgn4tgh4pkoiABw9OOtbtFFsNgNzdrZzwLubN28qvINZmpl/nt7PFWEfI2+iLasKrdsNgxbRX9zpwPf4+jsbSD/6PA8qPbyDepGHavipQQkCx/g0yTT4Ysotgh3AvU4XvrT6GvwBICHuS8uPOZw/Ae1gMqtmpamMKrUAJ1CmOnYEsh3CT4NIFvGaawE+i4DBj7HxQw0e2mE8h7+9fmog9+6/Je0O4N04xHB8f5oM3tl6AWAqn4O6zPzIYYwExAJYQbAeBM9onzAGYrQ0U3ErKw14IaayUnVdBiDHlKdUYeFd+Dfao1kNWN0CwKE8AX3q8FmmEXot8AeizVKtirpQ5V25qKAOZY284P1QwQFKZvMZaTTrsrL6QFZWHuh4rvlTU+ySQlr4s4PCU2FtFtdXZWdv1xSXuYICOSjF+t2+pgX1gvQBUKFsMvm8LF9blnw2J9cWlxUi7VUPZXd3R4HUbGVWId79u28HQN6AKUxTry0vK2yCknRtfU0BE8aAFqINB+bYZlFweQAIUZMXF5a0fCAcVSiezYXwDvWoAURyUPuntN1YnReCA4K0jmEIBIL1Zb1e0/TDVBxWQShPBPSA+XuvP9B71f9gYHabVh+VpvRjHzMwHu0LOObAZy0/GnRkZkafizKEKTLaVbsFeDcI4N2egmj4vUvqWacaE6fw7mpM6k9ZLl944QU9CMRndXVV1tbWHksOpvDusRT7s/nSqwbvuIC0TSpOL20yTFpsxzf+8bKKwyyvMPOmjH4BPtqKTlbeeXiXNIn6NBFSJQEbwjO8n/nlT6YvDvxYVv7748rAvzeeLl++8fJAOrgJOALUggLz9xM0xOFouLkJlHTMcxzm+U2Dz7OdZEcR+CLQGQd4Tw68i8oZDopHW1e8vUT/fnbhnZrLwhQJ8C7wGefr28PrsOxCUGtL1/HlhkeeT3kXbWAj8+akmcXDO6SHG3WfF3uWpjhUDsY3wSfPWgHwhNl5sIkkvOO9pijIqp+cfDYjPTUFOvsm+uQ0Ta94FktAoYgqfGZ0gwt4N6q8iwKgoM0h+iIizm5sbKgKhYcvp9pMhi4ErA9xLvDjAPtk/G/nqYOLgnc+DZzf0ilAgsIIFINJKoACNvtm+mlAHuo7lCOUPfgbyhEbdXzX7XUU3tF01q9fonWSAXxAKLxTo9yKAUGaD+r7uJ4KAlYYlIrAlJ+bGSGT7/NzsC83dQ6hwXTSks5n5N69t6TZtrSf5YNneyuE456DecQCg1hEXLQdqN9Qzu1OS8sQPuSOA4mYh6CQRCRXmKMCfuJZAHMoH4AVAGmau/oDFA1CkjUTS9xrwSTgrqAqDSpEg3UrRnBAIq53YJ5ZKBUFEUcJlADhFN4V8nJteUkODnbljTf+szx8eF+BEhXr6k8xD1VnRoqFGYWGKIP9g105rFe1DaAclpeuKbxDzWMNDfVZq91UKFVThVlWri9fV3XgwtyigrxBSuTg8EAOYQqLaKqZtOztbFt7VKyZVsXZwuJioL7Lytb2lh5Lwjeb+r/Deh2RZtX0+vLgHQAofP+hLgFULSpxSoPBoA45R5vPxIzlY8F85NmBQ0q2tral0aip+s58UwLaWiRnVQQj0ixcU2Qtyi/6187OjirmshDf6QFHNNczYAf3Iba2N0Uz+y/SCXCHM2gEIikEQVFglgzXML3BQIOTHFYPYZg7hXdnGVim9zzRJeDBHfrQm2++qePV4/hM4d3jKPVn9J1XBd6x+uJAzqI4JZucJZUNF3zjyi1a9AZw0PkgO9qEJoR36jw+ujsOwnzePDTUbX1soUsz0nGgLX6PPzmPQ7w4hGM5elDI58UXzTRfxT08hWY+uBCi/J/55QbAFilR5C2/6MU1HsZ6mBG/H/+mkkPTrlao0aLwSYZ3cZiparpU5OMsaWNyFeCdmpmrH6F0ovIuvkHXdhkErvCb1/g4EfWxi4F3J00nSco7tvv42GPAOar7k549+j2DCZjprKk9bLzx8Bu/QwEBXzwwc4LvpbMqYE6XvunVz0oJEJ4A3mGT2+8PVP0WbUojM060N2xe79y5o4oRVYwh4MIZlHdJc3/S3HiR5fyo4J2BMgSQML9pIfgJAA5NMDlWdDpdhaWqzMtmtRwJjADgCe8AU8xdxOiaxPJhyjP1eZfJq5ILoBBgwAI5FFX9xbk3Ut9ZQBLOzxxPUO8cr/CdqfR6obkv1xzmw9bG8mwhq/7Zag0LAHCWz6ngXaDgZj2inAFYYAUBaAeAd2ywj8C9BVRss7NzVl65wogPUqo9US+oE5YBIbep71DWUAAWdJ7qtBuhfzXfxpg+PAtgqFAuqXktYBD87cHUszK/qCaU8DeHKLN/9md/qpGcOx1EDtcaUdU6noX2VS7NanToQrEg29sb0uy0ArPQgkaMRbvKZ/KqugQwBLw7QCCPelUjyF6/fkNa9YbMVRYU9hVKZW1v+/t7Cvmg/ERZ0tTaAoMU9X3FUlEVagfVqqr69gH88BeY2UOBF/pqPBvIPW37AYidq8xpUI1yeVbbYK0GX3eRj0krwZTWF8AdAB7qCONWpTIv6+vrsre/qwrOw0P4LQRMtoBRyDuuRx8rFEvaZzD+wbQf8C41QEAXO2Bj/7L+ZoCcbRvwzo9taHcAqU1Erh30VQkJ82/0LVVmIqhG7VB2dncllTZz9vjnVLB8qrw7bdOaXv8IS+BJAnc2PkxXzY+wuq/Wo68avPObXKruRv7mJp/jAN24VpK0aI9Druje08O7OFTw/8bvhHPxdBCsebWdh3HxzUwIzADKgjKJQzkPypLy6BUA4xYEBGq4lv5xmEa/UQvTE6ipeK3/Oxc1XOTw/YQSXCQiLbzGp2uomwp14x0o8AA/n0yzWV9fWgaqCBs1n4zXyVWAd9jsWDRLdSiUaDZ7FFwP9CR/nAKEbcT60PkWt6yTk8YW+sIZ149Z/9Z/bAPsAflJz4/aPTfnUYAK7YsD8xfJjbe+B1EjB311JI6fZil3OZunqzUrP3u59e2R8A5NJ242i809N6LYzALeAUbgPwCC84Abzle+dDn/nPW5p1kHnLdWWS4wZ6Q/Nfq90+iSw6ECMPxHKAblHe5T0JLPh379aM6n8KQHGGIKPH+AYem1cUHXFumsmrDmYUJbKJiT/VLJlJQB+I8rg2iaTNUjngjAgDGG9eEP0PxYC6KkEVfTWVXebW6uyt7B7pkBLtdHLJukscuPt8CkOpdAFxaoRlPpnCrgen2YpI5XfqkxpJq8zigAgwIPQAx1QwUpfRN6gM1yUcUcIoXqPYCkBekhKES7IZ12R9VbgGbwxYeyxX+m1suqSi2VMyAI82qYTc7OzMmNO3cUmCMIwv7ettx7520NWtHp1vXvmDP14CuIujtTBqCraJAFwDsE6oApazFvJqMIXAETWsBcmOECBtdqVfV5l83n5aUXXpTD/UM1w12Yg4/EWQVzMDeGYq16eCiNVk2hscLoFABpUdLZtPSHmF/SGqm20+vK7t6eTumDXk/9rtKtyWVthaGmgzIOEbARdRiKwmarqXCNViNou3rdzKyCN9YL4B2gJMYwRJlFQA5AzixMk3WOhZktlJE5Uz2qb0kL1oK+of704FLAQWtbi0jocoDtxtYFDFhm7RZtBMEp1MQ6m5Uc/C2K+evDdwi8srG5MVXenXeAnt7/RJXAkwbupvDuiWoez25ikjZ/xy12jpZEEvSYNOBFQrkGDvhHYMuY4o9veMdvZM1sNp6vyE2WT2/0u3/+SZtkDwSOJvckeAfIZCfaCpH0/4PAFTpJW9Q2S4P9BxMHn5/478gvJuz4BobXEfLxp74biwZngujzHAce9F/HxYTfMPE+Dxp0QIu9gxspQjf/06fbg0hCBuaDkMQvavhcXusBoObDneZig0E4cZRP0CfeZfT/KEoy32YbiuijbUJ9p8TUnvaXkWvHbTiOi5h3Gbk8/zto/olNjUVQZZnw2b5t+3Zi/u6iiMLx8YPlam11MliVDLUiuO7TlLQBsfZrfSNKj93FfAT/0nbq1abxPhwvW582KhVxP018tM8OGSBmqBsSdTAP/1b9nprNRpun89fc9AlXpwTQtkwFlgtNvOjzzuBRpISHagRmsxoRcX8/NE87LTAm9PJzFecF+h1DGjhnnPb5SbWXNIact5Y5FuSyRQvIA1gQbPKRZmzy0YcJcUKffkORUrkkmTSCLSDQjPnsMggFn4P4afDOfOB5KBUFTEKZAQbhP1UIBf4L4f8OIy6ezzKmQgjPQzqoErQysLmKZaTqPKzDnCGkrhECJTnyiP+gFtve2VTocJZPfC1wUj1reYdaiWAcVrVT5BN3XDpwH2An/JhZhGWAT6sblAfebSrnSP3vx3CklepG1KmaQ/YHod9HqLeYPpifwt+h+r0LVHwAsjANAzicm19QNVgmMNMFaG00a/LwwQPZ3dmSZhuBLUy9bS4TJPBruCDzUOsVc7K6+kAQ3VRBIgIyiAXwUOCUzWqdEN7Vmw3J5grywnPPS/Xg0CLUohyKJfPll7WoqGtrqwqOMLcAbgIEMwoxDiNz+ZzU6vXQbFaVoupH0caJywJ31mJTgsAj169fVxCHNkvTU+SJa0rUb0Ej8WYD8AzlXVeBH9K/ubGuaa8eWkRe1BvHJwBagM6hRng2sGdRufsaYZfjk4J6Vdvh8MOUeDyo1j4VLFjDw2wAQoXvFtkY14RzfTotjVZD1jc2FEjHlUEj66QES54j7X/Cw7zLrr+zjBfTe57eEkgCd5gf8cH4+7g+U+Xd4yr5K/Te88O7eGERMJ2tEMdBsqStNCc5vul4eGenzf6TfP3RqJ+22Bm/mT9pcegDB/D98XuiBecosMH18FlBaGdAJ4J3cRjHtI5u/CerCz+Bs2w8iOOmYhQKROUVXwD4cgu/s9X8yMm/f4f6/gvMZbnIZV6oOPLp8On05gbHbaqGGoHPPr78jtbj5cM7K57RTc9Im9XNXFR+WjYJsEnBTILZ0dO/mApUA2IbIu0PGjl41CQ+PjZYXfcTI6f6NhCNJeeDdxpII2hfH/7wd8nHPvYx+dCH/quRjvjpT39aPvGJT8jv/u7v6t+j8Wg0+nHUr44C2rHj5ZGxDv6xIoUdN98e1ofms4gAiAiS3eNVJ5ONKtOrrmIJoF0alCiMwDuDPaOmm4BDCFiBRffe3p7+PGnOjZcpN8Zq9t2z8Z0mhpw3oJ7hQY6fJ0edYe4AACAASURBVM9TP48S3mXSiGZpZu7IA2Ed8kEoFPraCvo73VRw7KdayKvdOwji0TNfltHBoK07CCcAoaCE06ia+byCKQCqvCrpohLzptCEVbaWifzxcW2DevHwDnACaxsbx62+8B8c/m9urWvAjUk/vh74Po5xJ63PJl0DJ6UFykiArQUNclC0yKxB3gmKORdx3eLXHuwnqCf8h7aPumu3zcy8WISPO5tL8pmsDGGCCZ+OGsE0JfXaocIiqMCu37gp8wuLQfRSABqr35UH92V3d1cDcLC+rH0AH4nMzM4r+ANEA7wbSFphYAnKMLxL/csa3sS7kC+YkTYA7/JFeeH2HTk8OFQVXmVhTkr5guZFTTkzGbl7967sVw903QIgCH9yprS0dSwgH6LMwl0D4D0U3z34u1MT78vzd6dzMAKN5AuytLSsEBZADu0JEBWHEfgo3EZUdu0jBt9QF6g7C3QxkM2NDVUeNqpV3GAKyuBajou9rrV99Gt8Z/0ngnesK7YfbzabcvN7aF4LU/ugD/FvDMSCfgbfiIg8jHbAuT6+9pl4PJsQ3kVjzKQ9eXrdtAQmK4EkcIc+9J73vEcf8KUvfemxAbwpvJusDqdXnaMEJl24jAdjR5bR4YnrWZI1djOa8LD4Bn18Gk1tNQm8ow+qJFB1XH6SwFW0SDsaOe9U8A5+znTfHi2KmXf/nIknXqrgAuDhzVD9wpILFb+o5+/8yYVL0iLAL1rxPSN18d5w0RGAJm6ydBHldghJIIYLdPrR8+o8//zEOnOnuccv8B8vvIubR1qZYEkegTlufCwq2+gnadPy9MM727TA9IYg+zh4N1IGY07xLxreWT3Z5vWf//P/XX7yJz9y7FD4yU9+Un7qp37KjU/RAQg34QxYcVK/T+orbDcW0dFgQNg3A3Uuy0A3kYWidFpNVd5dprPws8wX03ue3BIA9IE6BW0NbQ4LaxvzDeCxbWODCaUL/u3hnZ9rTsolN8Fox0nwDu+GeSE/nF+SDjhOelf8GSfBoUmfF38u4B0AAtNIGIn8wT+YgaLA3DW4mdFIqXIkzEPeAUk1AmWnHfhyM7cRpvy1cZV5geJPg1akYaZp/u40SmY+H6p6WK9UruOdVDvgPh7EMY1a91CWQXUZjCxQHFk0Tns/7gGcXN9YVd9qk37i6wW2nUnqZtI1cFJaALYQoALwTss3bXXCtY2p6SKV6ajZo6ny0E90TgsADsqQgBbfGehKSy6dke4AytG0qtS0LltmYl6emZWla8sKxnCvmWn2Zdjvy9277wRAD/77TMHF6Lep4UAKxbIsLFyT0kxJHqzclf4gJQsLi1KZmdXoqAB3gHhQ0QHaQSEL/2n4mS+U5bnbt6V2CBPanORLJW0j6NNoM/jv3r17srq+qnWO5y3BLx4i8mqesZ4R2d7dVnUoglzAbBjqMALGy1beATAuLi5pvwBEhVKwUpnVvBBuqyl00GfYflAeGO/UpHl3V4N/wBdgKpPWA2vWvUFemLxbRGKuswH/MpnIsoJ1xf7j/UpqKFz3CfcfAbzjupZm1grOU0PZ2NyUWv0wHDcmgXdJfWhy26rLXENPOlpMr3vaSwB98rXXXtNsMDgFwR371Obmpjx48OCxZHUK7x5LsV+tl066cBkPxuLl9fQr77jw46R5XIvwm2mv/hm952SwYidhyWUH72z2IbwDuDATOnz8ojsO8OJp8un1SjZu6H3eeTrHvHhAFi7ynVIuqY2EkCAwGyE8wDN9+nkvF7500M00jEsf0uEj2HoY5/Pu4WpKg1VEpqe852g9X+bCI1JcxjciI3VKU9EgsfYdTYFHc/Cswjs1HUmZAlHr0QXwYAn4vIe/P0J459u51UlaPvGJ/0M+8pH/IayU119/Xb74xS/qv9/3vvfJBz/4wfC7X/3VX5WPfvSjI6bxo31Ec5po8ufbhx8L+HAbx2x88f0P5dj3PvTgzwpKm2JR/SX11ezgcpUPV2v2fbZzi3EZm3RAIPRBjOEGlcx006vDlpaWdMNvCiFTlk36IfjgnOHnFc4N3AjrLOqA9Wne49Pjx+izPmNc/sK5UBBQANEuozmeAA5+AZlffA9TOVMImZkrvudhmUIe+EUL1F1YTyAQA/yRRWU1qqBHGkwRlFFIiHTguYtz8wpy6NuOYAr1iboFgCCEo9KX9aPzLKNkwuovlVJgA8sErrWonge8q9WrkzaB8H7O6/7nxA85w4WAdQgUMTe3YBBOtWyRop/KSOSdZebhHusT5ajjMcw0uzCFpTrK7FvVNx5MpwPTWZQbru+0DcjNzFZ07MY75uctiAIOrAHboLyDmhHPRbdiP1Q3KcOewL8flHcLiwsaLAT/hoIM8A7BG8yvX0oDGCFiLPpntXoorXZL8sWy3L5+U9qtlsxUZiGflE7ToCuUajC1Rpv40ptvqFIPUW1v3LgpszOVsD2m0imFSq12W4NcIFCFKe+Q97MFLTlDVVo/E9G2vriwqAErkASUfbkcHUKo8k79TZpalPUJ82WYzZZKRWnUarK+sS7tZlPNZgGsOe6gzjXCcMZMiPFvqlb7fTP1i/pVlH/0L/xdwWFgUst2Y6sD8ERrf/5QHbAQdQB4t7sHqLgXHo5P4d1ZW8r0vsddAlgzLC4uaoCYOLjDePfWW2+d2XfuefM2hXfnLcHp/SeWwBTexYvoqJ+4cRviJOiTeEo1gfP7k+Fd5GTYK9T8wj4Oq+Jp4QIZP+mzjrn3CgQPLT0Y4POPgorI3IbPY9nE0+q/5zt5msn3Mt3++6Q0Me/+JxfO/rR7FGBCtxZF6vLvONpZHi+880AzXGQFEQF9WjV/sUUuF5TxPD3tyjszScKCORMeyBPeeUAbB9tWRskgKr6ARZnduXNL3v/+98srr7yiRYiFwOc+9zlZW1sbKVL/zqgdpuTDH/6w/Jt/86/1Wjiw/qEf+mH5d//u90fu/fZv/3b51Kc+pRscfL7ne75HTWgZEdD3FXt2BDTgI+xbvuVb5NVXX01M39G+b/BOwWcQzQ4mNlz837x5Q775m79ZvurVVyWdzarJwWf/79fVX9FZlA9I3yTld+IEFVwwfV5y+3uSy8+UYnDKngvnG2xA4XvNB03AdTB1+cAHPiA3btxQCPSVr3wlsb/5/HJ8JJQy8GGbfrQXPA/9A//2z/NziZ/3jivLePt7++235Q//8A9ldXX1VKCR70h6HseXaEzJqkIHH86jKCts+AHnCIaQ79u3b8kHPvB+efe7362miG+99bb80ef/SB4+XA2hAfJNX2TwldZo1AOgg3ElgnecQ/Ecg3fw72XO9ednKgob6Gjf0mpgluVvawsDfH4Ow8Cm87INZvrTAnCYCaevz7X1h3JwuD9p8w7LiGuTSev1VC9IuNgCOsxppFn8juLgeoMHjhxjOfb6uRllSajDtAOyHRwehCo5BanZnBQR9RcRf/M5gemzKe9aWm4wlwXA293ZldkKwBjqLSPNRl02NzcU3mk6NMI4rCDMhHnQ60iuUFLFXq6Ql4er96VQnFHINo8ItFD+QWE2HGrfAgSC6SwAEPwqFuEfbumaRkotIVhKsSCDrkFctBEEdMB/b73zpoIjzMIAd0uLS/oODbySz8nW9rY02y05gM/LFoBkT0OKXfbhkfowzGRlfm5erl1bVrN/O/SK/DyiGaiyUQxwo77R5gE1kSf0FUDV1dWHAbwLVh4amMVMbvHcXLag9wNC4F6UWbfbDudnKu3Y7NjH1GQ38Hnn1y7ai4PDdL+Wpq++gQykVkfQivUpvDtvx5/e/8SUANo31g9U3D1ucKfT25lWzU9MkU4T8uSXgPkaiX+SAdQ4oXTS3ycXVSeVURwojjuD92DJ1oNj3hs4qk+CWUffPxo4wG/O4+/jItdDraRF4ySRK4+Dd1ju4kTXJuTIlwzzPG7BGs+vV9LFVXTxfHr4xnwmla/fCPk64P00nSEs5Ht9hNl4HTA/3LBw8ctFrweCVBJ5hV4cMh6pH/WzE51uMn/J/eCyTn7ZdqM+GQ9YoenURMJsNFoQ6sbHtX+WfVLferrhHcrGTIhYNnS87ftmErhMApxRvRPmWolhY/3jP/6jusj2H0CFf/Ev/sUIwPN9DO+lacy///f/IfRx913f9WH5t/8W4O5oWwLA+73f+z19zac//Rn5tm/7r+mHeuTd1oZtY4jInD/2Yz82sjnGxfH0jfR/HTssciHhnbakdEbu3L4tP/Ij/0iVGzBjUrgfmMBZfgHwJv+g/JC+ScpvkqdOn2ellNT+nuTyQzvDRhZml3RvQGURAyagjT7//PPykY98RKEUTM9o9gpYEO9vPr+EIQqkAnUZ7rl165b8+I//+Ej7w3t8+fn54qQyTGp/6CN8HgDeaT7HPe/Xfu3XwvEF6mL41cKgrwErgqBViPqKciK8W7q2JD/6j39EI3wi2AFAA+YIlMWv/8v/U1YfrpqJYiYtJQQ0QCCBYT+IotlUZ/goH45d4dxtkSQUHEGFBAhbzhfCQCTqBU3nITOFhqpO4awqds03m83/AHSB0j0IimXTGAGe3W+Rtwca+GB9fVX29ncmLFabO5FvNSkNTEPPcugw4QsD72jmHw3qNERrhfrRYKTBHbZjlKc3ITaTVptz6O+M31MVhyilAHSA3Kg7mDEjgmhpBnCooN/hZ7PR0O/h7+727Tty9949VUqiHOfn56VRr8n62ppUa1VtGzYmp1Rxrf4HBz3J5QtSKpf1no3NNSkh+mwZAK8EumpFEkQ5Ro1Bxbm3vyetDmDVrCwvXZN6rS6FQl7KszMamRbXwzwbaZyZKcvaxpps72xLt9vTdgTFDCCeguBcVrZ3djTaLCLTAjj2B1TeTa7Anbzujr8S5QcT8WtLy1IslcPyVNPToN503RuAOEj/WW95He9wWNGTjY01adTqOqeirdPvJPoZAlYgIAaeg3LG31CuMCNn+0BwEfzbr+3oR1H7KtXJwbO1nQHsBYdzvo1Znx9onaysPKDRQnTw4J5l1e3KPah7X2pj91qxon2615sX1aKmz3mUJbCwsCAvv/yy9qUnAdzp1DaFd4+yyqfPHmemOWmkxbFmngkmL5MO9mNrJeYDbdx1SeBRF3FBdLuTJiBV9EzwGfueWNTPIxNhwrO56bdrjwJIuBUm0PLXxvPi1WZ2ymqLBn74jDiYw/defp+UfV9/hGH+ufyeCw+WD2Gdv4fv92XoNw9MJxc7/M5vuHx6POxDmiIn2mZSyw+eo3DVOQVmupiW0TRdbqQzX546AYxpi0kQ2a6P/KXEyztqh5cFIyfoRKe8BOWRCnwKnXRrvCwM3tlJfrzdxce77//+7w+d3sbfA0Xab/7mb470Kd/H0d7gL2hra1Ov+exnPysf+tA/DExrLNKl/6C/f+Yzn5YPfvAD+mf4Tjo8hHPvSB0abxdI33vf+95YNFq7Kp6+6F0YC+zUX/uk9nks9nPyvd/7PfKer3qPDhUGxs2kEeU0/nnja4DpS7pi+ryTWq7Is1R+pq4x00+Ozeb7zkzA0MZ+8Ad/UL7u675ON70092Qf/fKXvyy/8Ru/caTQFGhk4I/Nom/iWQxIwfJLWnOg/SU977haSaoPPvuNN94YGQ9Ort3J6zc6DIBTfEA8C2RDJQ3z/Z3f+R3ynvd+Veg+QsFCENToS298SX7zN/4vHXcASRD0ABt8hHilbzVAE/R5zq82Vpp3VTMbzClgyOUKUszlBfDQTETN7+hA+grwAHow9/a7UE1BBWTjjT+ow5jjxzO8q69O92zIA1SCmd/m1prs7G6NuAQZX7aRvzw9eOhj/DJfehf60aEbJyj2U01mCyWpzFa0fPwaDUEKGH3X/13rwUUORpmzHVNZBUDDtoxnhOsZGYRmllBpoQ4wphskL6iCG/2nXCopqAMU39jYUBgMc1Qo2dAXVUmnkBOwtaPKN6QJARb293elMouotRZsgmlie88hIEy3Kwf1Q2lpoIw5WVxYUFCpUWbhHxFRWPOItttRlS0ism7v7mlUXFyH9CKtMKtV0DQcyGGtqkASZr6dNgA+g9ZgjLjQWjzxYQrXiiW5efOW+rDLB+bIrAvWJ8pHoesQIN98CUJ5aCB2oCBByz0wifbKOY1WmwfAy4ftwUxbrT0gDVSywi8h+yYBItOgLdH5WMS9XpGL7/Fv1AcgIqAifCAG+teRgG3HFczRNVPCPiWxoqZuN05scNMLzl0CAHg6b2xuCn7HBy44HtdnCu8eV8lfmfcm+1h7EuEd528uIsbBwPPCOw1deYqPP4mz2072bxd//EXAOzyTaQlP3ugTL+aUnpM9J/6k9PA7D/p4n24Ogv88iCMo8yCMKjleh+fyhJ8LOV7DRT7LI276GId0BFR+8cJ0Mf1e8cffYWLq05MEuqw8ny54x3qMw9lRMPkUwzt13G1mZL7/x2FyfKHJ8sC4ppOqW2TavaO7g5/92Z8NlRLxvoE2+wu/8Asjf/YLaSzKv/EbvzH0bfdLv/TL8vGP/2ywGDd/Nn4zh6T84i/+ovzMz/wT/e7v/t2/J3/+539+BN75ce/jH//4SPp8WWCDgecd/UApYLADeeDGDED0Z/7JT5uyRwOBoG+bggZlk5Tfk4ZHlF9cdcd7ps87qfREnqXyQ5RSKu90dlS/d4BFttnFfz/3cz+nUAIbWSjKvLnYuP6GOQNtmSDLzPksOnK8/Pz8imt+/ud//uRKcFck1Qf7HPpbfDw46eGnqV+bzwzepVNZBR0oMyjo8EE//p/+5/9RFWD0jWtxQW2cw2b9n/1vvxz6ysros9Jqfqlmeuqnri0wo+XcrOOlAn4zZUXUWSvrokYSRWRTgztIU0b6gP04EMPhWH+gcAcKNCSD4wDLiyo/P08D3uGdhLl49vbOpmztbExokmwAi1DM4PCjgXeaD0LUbEFBWWXG4B3Tr+uZACL6OZnrHqbTmxUTxEJ9xXUR2jbqCH/Dz/7AwJcFsbA89/tBxN7ABBllj7aB9Lz00ksKAaEM3d3dURUXVJTWngy8on3QlBqHRtXqgcyUoYgzBRnLNRcEKul3OuoG4rB+KJ1eTxWHUB7mczktC5A2QF60R/hvazShPEvLYa2mbU3XYIHarKiKs4xCzmarqf8dVg/V5BTpumx/d6wr1DHyAIU7AJtau8DnX9ciz/KjUCyX09gRvS7yNlBlpCnkB9qvAE/xmSnj7ykFmAZwcwo6GdgD7R91lQ5AIfsv3gl4x/7DMZP/5lqGa2XWF6/j2ggAFenFGHH//l1VOY6uC48ftabw7qRRffr9k1ACMEF/17vepUlBlOvHBfCm8O5JaA3PdBqePniH6hgH7sZX1eTKu9PAuyToM4mJbDyd54V3ycDS3uLT6E1l+R3TQuDny9cDOl7P5/lFTFK583m+rvwCw8MzwgwPH/338XzwmV4pgGu8ehD3e6XeSPqdAsuDl3iZPC3wLg5S4+X1LMA7y2NGJFAjepg1CbzTdj2h8u4s8M6X+Td8wzfKf/pPf6rdAvDun/7TjweqtiiaI/sCUhWHd3/xF38RgOPkEQ3wzqs3JoV3eBc2YVS0mpmayM/8zP+qpkHYbKtaVwwQ2Oa/fyGwgzmZwruTFxSngTsnP+3xwkCAHvq84xht/u7MRxr+Q34BbAAcsIGl3zpcPw7eqa8sOG4X0etNbWUHE+wfnMvYV3DNRcC7eH97lPDO8hD4jxPrrwB4MLtjQIqf/un/RZU1fpw3yGQq9F/6Z78cAnv0c5h3FsvlEKZ0VCHVCceF8LAjMGU1UGR+ugzezUi5ZFAW8KU3hIqyB/sAA7I9q4t+oBgiaEJePLxj21XQZwOo5kEDlxzsyMbW+oQOxw1GeXhn8OeCJVtU3pkBsxTzRS2H2fKMKt8ITAjv4msYwjvO10ivN6HleKvAJpVSZZr5iLQovgjiQECN+wDdctn8SL0TfKMMUU9I1/7+vuzAZLVnaj36MaSpOUwqAXRrtZo0mjWZKVUU0KI/Mo1QUXbaHem2WmqqC+Vdp9+Tyuy8mtii7uYqFYWDAHd4R6fbUvAIWH9Qq1o/7fUFASoAGCtzczI7M6tQ8eDwUBqtpkXFbTeDPEUBK45b404yBp7mGpQ9wDTMkKG8GwJIB4pBVTsGexCWjcE7wGJRs2Ezlzbg9vDhiqJ0BibB+Ibv9d4AintrlYKWufkI5ZoCATy8/DDucobgG9dTtefXslz356G+y6RkY2NdqvVaOMdPUjZTeDdJKU2vedwlMIV3j7sGpu+/pBKYwrujBX065d3o/cc7xB9XqWeBdx46cZEYh1l+Aj+uQcUhHa/1mxRO3rzWAzf+zSvl+L0/IQyVb/B1o4onU/Ax/fzpFzP4nosPnx+WGb9nmuMQEt9z4WXXwodIZJIYblScySmf9TTBuyjNRzcszwK8s40PnESPRuX1EC/e3n270gX3hPDuNGazvq+wnOfm5nQTgs/rr39WvvVb/6HCClOYjkY6BkD7zGc+M2I2i0h+NO+N93M88wd+4AfUbJb59f30JLNZbqTRp0x9J/K9/+33yHvf+54goAX6CDYf9rkoM0P/PG92PMlE9yyZkV61/AICAPIQbBgUBhw2cIf/UL+vvfaawgY6bmfbTmrP2PgS1GBs9+AOfeH7vu/7tH+wX6jiJADRF2Hm6vvbRTzPt4mj+YXyzczoqPjC9cwT/v593//fyauvvjvwtBM9Dau7N7/8pvyrf/Wvw4Ah2SDYT7FcUpcaVn49BUOAK/iwjuBqBL52+X6azQIqQVEJVRIgxyBl9QnlnQZBCHzo9VT9FkW+tJTZfM769esADM8Ak/Dvdljfl/Wt9dBv3PH95jLhnXrz0zSWSjMyU5qRUqBS8xAFyju0E8I03xbp385DTb8OAfDC9QDa/DvKBXOCV5jiOeWimZ6qGXOgDtP6E9H78TvqFX5LW+26AthMBtFkiwrZms2WHtpg+QN4B7UcTGHp8w7tjOtKQLsO4F2zIYf1qqB+5+eX9FmtZlOj0+I/mMqjXXR7Bu7w3O3dHfW3RvCE5yLQB1xMFEtFOaxWpd1FNNumDPsWudjaJKAyVOCXazEAWE3lHXw5ogyp9OW61dYk6JcGpWGGTHiHQ3zAMqh/dK0amEujHVs/Mz+GBgpNEa9gFYFJikWFnpyjNaJwAPNwP8omvibm2oPjoh+jrA0OFPAD0sKUdxdRfRUy2sev75P62hTeTTJzT695EkoA6wh8oHJ9XJ+p8u5xlfyVee9TBO/UDGPUf9vk1TS58i7J51wcisWhky5JQ/hjC1b/OenU0J5HKDHe510QDH7EsTTe4xVtnIjjUCwpzUy3n+iTytSDuPjvfvL37/DpUEgQLMhYhyxT/vQnjVTN8Sehn19k4HdfL9wEGCCJItfhOm+OqwuitNWX3/SxLEYXKU+X2axPu6/TZwbepeFLJnL2TSVDvL75b6rHwjYdbICOLkRHgSccyv/oj04WsCJ5DErJH/zBH8i3fuuH9Ovv/M4Py+//fhSwwrfvowEr/pswwh6VpH5jh98ZsCJumorF+K//+q/Lw4cPE5KVUv92CERB9Z31lZQg0uyP/eg/NmfXCrgjk9njAgaMG3+nASasZHyAhMnnKguY8qwE/ECgA5q2EqDhJ5Reqs7SSKm35Sd+4ifUVw0274RIKD8fwIFjNDa6DAjgzcNYxiw/KvN4oMP6OG+ACY6tF/U8pju5vdjmHgANw5ceD0JVrr7O0FcR8OM5+Uf//Q8pAOChFmAaTPkwHqyvrunaScfLofmHyxUKGhhC4d2gLwMFeAYF6ChfX4gRNwB+GG/g1wz+wMqlsv6E8gtiaJjNDtXvF/1lwn8dzGmHGvU0sCUMA1f4+dZM9S0vuB/prDVrCu+sLZykoDN4RzPUR2c2a2szlH0+V5CZ8qwFHnCmjtoeUT8ZM2tFgAaCFtQbg6t4cOfnMVyDPoDyUEidyapSTesha37QsCnFPfgddQOfe+p3r1yWVqsp7XZH61IDwARKubX1VWk0qgrV8B/gKza5g/5Qn4+2tLODACEDmZ2Zl5JGtTUgqP+lU9LrdKXVaKjZbL1Vl95wIHOVBb22UW/oz4V53Dsj5XJJQREA3MH+gexX96XeaFggpMAlA0yuFxeX5NrysjSaDZmpzGq+6tW61Bs1hYSIiAxffICKl/kBvEPk61KxrOathHdsY9E62EAutieo61RQ72DtKIN33nlH80xlKMci9SWZyUoPUG44VGC3dO2a9PoDVVwCeKJvok+3W019BvsMDz24zvHgjW0palNY/1ofh+ksFZZbO1sjAVVYtuP2AlN4d5mtb/qup70EpvDuaa/BpzT9J8GcKFvJ8O+ysp2UzsRl3il8l2Ez6587eVkw12Zu5ifDJHgXh4Tj3qn3Ajap4igqby6qfFkTVsS/44I+DrEi4GiwyyvndJEagLCk+iQ489/xPfgbT6E9ROTiIw4Sfbrj74qXnU8Tf/eLGKaLaaEJCp+r1wY+75jO8XAVZjyXe+LLMrKfycFTWKbx/DM/vgxHwR2+ufz8nH88sI0ndolRlNlR5Wa8THx9h78HfpA8DAu2w0eSiIiV73//++WVV17R79566y353Oc+NxJp9rh8ffd3f7f81m/9ll6Czc4P//APBwAvugvg7lOf+pQ678YH9/zO7/zOiW4BkH4ACqTv1VdfDdP3+c9/Xh328mTej0FwbI7xQ0cQbOKDL/E7+t/NmzflAx+w52ED/dZXvqL5PS3o4DuZvrOWX7xsp887Xft7UsoP8I6KOu8A3wBLZJ4NAPUd3/HtumHGd18J2h+c7ftP5GfKFEWR+flojpP6B4LHxJ836djkn4ex5u2339ZgNMmg/OSnnqY9c7608d4s6MI5FAEgUiJ3bj8n3/L+b5FXXn5Zx0qU3//7H78gD1dWQvWWKb7M92UmByf2pojUdYHzOWemmhE0g58sg4Vw5F9Uf2iAP/gPAAJRUOHzDGohQrJelQAAIABJREFUfPA8QAn4wuPBm8IqqOwHps7z85ze0+sHCjCDlQiGsLq+Ju1OK1hPjZ+3GIGcwMLGv0fg8y6YkzWARxHqw5LBNSgh1fcZfemayhpzVQ/5whIu8JXG9uvdHhAIEW7DPDUTmEoruEUUXfxf1kZtBHUAjNHAQpmsPP/8S/LV7/1a/e7h6oo0ajWLTFssyIMH96Xbbus4DiDGdDDABdOBe+EfCmW3MDev5q/48AAphWjOrZZk4bet0ZBaq64qScA7qPTwDrQNwF2YmgLuEtqrKSz8KwLAQe2pfi/RxpDPlBRnZhXPlmcr+h2CltSqB1JT/3dNaTbrCpdPhrgn97tJrrC+ldaIswtQFhYKBswDv4rh+gF9USzC68zsrKrt0ZWsjjNSLBbk/v376gOSZv5cF5s60gAtzd+hUlaT5iDIGq7BfWoyrQpZ8+WIdADMa18KDqrteYhqDNgL/49Q8hWk24F6sRGZzWtgkrasba6NuCfQvcCpIoOc3rf3JGU/vWZaAs9CCUzh3bNQi09hHiYHVlN456vXQEnkXBbfjQNDp4F3OPW0edUWFearKloAcyF/HASjKeoRNZLLgAdtSXCQl/rNBPPo1U/MM2X/XOzwGr6H93qIeFJ3SYKcPNnmqWb8eXG4NwyURT7tye993PCOwDY5dXH4Gm9v8Tph+zypjJ+87wN4B59P2gei/3yefds4Ci3RGU1JOQm8Gw90JysdpOUTn/iE/ORP/mR4w+uvvx4Gsnjf+94nH/zgB8PvPvnJT8pHP/pR/fe48defsPNGX8f+bz6V3IzoOUDGlIvcxLEs+F6F+P3TObOerESmV13FEoAJHf7D5p3wDuO1N3dFG8R3N24sa7RMqk7ibRj/pnmgAqJAwXNcuZ5mbjmpfvycyDlsHDw86Vmn+R7voqmljXfRASPHBASzYF/m5h8Kc0AxQBZs9GE2lwqCLaSzGYV34QFQAFLxfOTJzPYiszpcR/M+mEFTfYffAYoKefO9hv8suALgnYFBqsz0QE1SqiLyawEdcxAgI7BewPWtTkfWNtbVB5t9joN3tibimEYzwUcBe/AeqA1nZ+cUVimkC9ol26S106xGINU2OjB4R3Ug2jDBli8b3I9yhwkmTFpRb+YbzQ7x4K8ML4MiDRAHEC+dy8nzz79LvuHv/D3Z29uXQjGngHp2ZkYVVw/u3dPACetrqxoQAmWsir0M4BJAbEH/w3O3Nrc0nTBnhVoSvyvY1QAOFj02IymBW4dqo6Yxhucri1r3AHsIWAGQp1FUc3kpAW5ms3J4WJXq4aHCO7Q5RGRVuNvtSgaqPwRRguKsUpF6A8rBtgbOqNcOZdADfGoFMPY0veZ81wKiYdxaXFhSIKaAOugv7CMpRFdG5aZSMlup6CGd9U3AM0TUnZWVlRV1BYDypBkz3bjYgZrBbsJUgE98z77gwS5gp5oVw+0AzHT7UZ/QvidDhchU6qIeENCk06lpGvBMwtoHqw9C2B6uIabw7nyNZnr3tASCEpjCu2lTeCwlMIV3J5vnjt/cT6ZsOi28g0kJwZ2a0JxCERZPq1dscdPODX0cAMY3Px6chKf/wam9/7dtMiJ1FBty3FcH/z4eco6awMbbJv/tASbz5DdW/vlPi/KOSstJ+mPSJjVepk89vFMlYmC65CIocyMd/8k2GA6ilwzv8N44wEsa0AHuPvaxj03sd+a49pDUj7RvBKY9hPjj4R2cbzvVzakW9I9lupq+9AkuAQ1yUCornMHGkapQD984T1y/fi3YuFdDky72aYUXTvkSd3lwGUXg4R3HlvNC/knS7eGdqe7M9NWDd41EGwAwKtA4z1HhqCCIY2jaNvKAKQojgoAfCtjSaa0HmCtqFNngwIQO+gHsoL5D0AGNSsrgCYH6TIMUAK4Gh2QeUAF4MD3Me3zcxhjV7fdlY2tTDqv7oRuB8WVl4G4UqE62Dpuk/KNrDMwA4kBxptFYA/Nl/I1t22A0IBngHRRylgWaTsKclSCH5Y170KYBWfATcBQsk/nCoQsCjeAD01hMg4eH+wJF3OLidblx47Z0OvBXV1RTWSgDu52W7O7sqGptfX1dlXeEdwQ5eO/s7Kxkc1nZ3t7WPAHeQTlHv4qor26vK61mS/LptFRrValBDZcSWagsankA3gEYwnwXSkgoMbV8Mhktl92dbUFgFMAl+IWDug6+3GCKO4QSFOq1ypwcVA/VVLbVbEi72ZD+oCv9bieMpHy6+jrb1dbPEc06Lzeu31R4inoAYBtZZ/UH0oVJalCGpiY0X7IwTwW8Q7RZ9b0F83HnP1DrM2Oqu0h5hwAjBjx5oMGIvwDigLbtdtP6TwDvjqzts6bcgz9GM83NSa22q9DPA+SHaw/1eWhkfp181GnPuDKcKu/O1rqmd12FEpjCu6tQy09gHieBBZbsq6G8O90CfTKz2XjZ+TL3v+u7A0W7h3dmFhLUgvMFyE1FfGGskdzc9X7BHH/fCOiKPds/1y9kuAEjFIinI/5Mf+9xikG+jxsVLnZ9+o/kNVAv4R4PC8ONIPzzBFDCb4COdsXHq7zzCoukPpkER5OAHf9m+X88fvzON8wF/po02uxoQBlCZ99Oxv3uA1aEp81BEIt4+k7X54/mztfXhz/8YYVzH/qQ+cDj59Of/rT8yq/8ivz2b/+2jaZj+lo8P/Gx4vg2bM9NI5qsUy3imeyr3Exr+1AFzlFH1uerv+ndV7UE1MSwVA5VH4wkiw0rf2dfXFycV9UWNrv43s8RftyPw5/TlK2Hgae5j/2TacLP41Tsp332SddHyjsLYEEIw/s8vAuBkNgageWlvtqyOXXBMUwZTFI/eTDHDUw+cT0Bf6NRC6Ob4pkECTTJA2ACwCO8A9xAXaqJZLcrnUDBmwTvuD7w8zr/pu+HEmxnR3b3tk+EdzSbZV4f1SGVlWtWIc7szJyZNyqUM6BHFx18P6yDTQUYWXziXsA7lhWeSf+NuBbKU/irQxAHmK7C6kLLPptTYIMpQiFYNis7O1uSzedkfm5J0mn4pxMplRHpNSuzMxXpdtuyvbUl2Uxatra25OBwf8QVCt6LutL0FAuyt7un6V26tiwIuqT++aD6S4kGpKgdViULf4RVwDso70Tm5xbNZLrVkplyWZYWlxTeGQCL/tve2lA1JtKLSMdQX2oAjHZHsvAbCPVfJqvqtVazpuC4120LrCQ0OvVJHeSCvzf1XE7hnTqtSaXU/D+cMwG7e32NuIv+VQzqtNFoKfSD2SzMqmGKfHhwEJYF510FaVmLEE0LFYtIi/GyFEJbKiMxJkLxCPUjlXdQ1XL9wz4mwQEHTH4BW5GWvb1NrecQBKfTsr27LbVaVct1Cu8uuPFMH3flS2AK7658E3g8BXDSJjJK1dWGd8kb/ElPfEfL7jh4N1RTXPP3xVN3v6HnApiT88hkHIuiStWdDwLBBYXPz0kAL6mN8NlchHsgwU2TBw1x+JRUnhFksRzTlCNUF4TOrulvJook69VFvic9Lcq7OLyLbzxZXpMA06hOJm2fj2fsSX5r5POOAMrDYv5OUOvB7EhbdNFmLxPeMU/wbffyyy/rP+EzCxuVpL5yUskn9RMPOuL34ztsRADwaDJlzs4tuAscrPOZUODAlxI/xz33pHROv5+WAEACNqP40L8TfvfKO85X5XJRr4P6yEdC5LgPeIR2GvfpOEkp+/nqrGCeMCIOvSd5/0VcY++H+WU2Bu8QudL6NvOJsoJqyYNOpDuXzqnpKlRTgHaqBguCPbBe9LpcTjqdloJUwCSY3Zo5nimSYJIHsACAB7NJAByaNKN+2p2OdIKgJL7s84hO60x0CRrxbvwdedBAIwAMezuytbURFN34eQttjGuPCKg6YnYRhR+sPdRkuFCSvEbahRGprUlQFgbqYCmgo7pG8oYaDmXH9BHGUIXFICO4A/APsAfHrIBpBDIhoAkirWM9iD61sbGm/pAB0IrFWYVMs7MIFJGT8kxFVVqb6+uSz2U1wujB4cHIM9mf8BPpwbuRhzkEnSjBp59FstW0DwZq+trvdMOAFQCsc5VFnUca9br6hrt185bkSyUNPsLyQPo3VlcURCLdM3MVg2B6zcB84PUH0mx3NOrssN+WDsyHByg7mJDqpZf4sbU52ua1a9cFEZpR14B3KCdtY1AjdrpqNqsANpuV+fl5OTio6bWFQk6vR7nv7e2p8s7Xp5ki50NQToiLtoz6IORF2UE1B9Nn/AdflAr7NICNlTEVdfr8bEb7IZR3UH0C1G9trYa+8rjeqDVq2h449nJMnCrvLrGZTV/1zJbAFN49s1X7pGdsVN2C1CL0+dHP44d3TFU4+SSqVyaPNqurodgnebE/fnF4+o2CjzabVMxBSHpGmgs23Twh97CCG4zRNANs2YKSVnBRdNvofXFQlgQU44DPb2g8LOOJIhcLvC7uI4jv9PWHa+LgzS/ymeI4zPJKCH89nsXv9D2xqKP27qg+WVaPq5dGwOSof7dxaUpqo/Gyjvfjs25iL6VcuIocQjUGc9kg4MIxSlC2Nd3spKytqycYenl/RCq748rjpIMQ3+eOH8NOLvXj6lOdWOeyks3m1dRLF/Yp+DSic3fsLyxS5OkcV5+crukVV7cEMPZiM4mNqql+6b8VkTg72v4Ii6lsgfqIEWc5b9DkEH8nFEgq1dPPvRPWDcYdVbCmJZuy+eQ8CsAJ36qXcf4ivKPyjvOfzpXDtJo2KhQK0od7dd6Dp9CUKXygwgLow73o6qa+y0s2G6n5CBKGw56aaMIM02A/4B2UYoALRQN3hYLBvIIBPCjxAF66UN9p4AiAmZ5CLKiX8qViEDYnGJ+HA8kEamq8l/7AYA56UD2Q9Y21kYAV4w4NrV1ZHi/E1104/1hNKaRLWRAAqOLg040HiChP9ecY+BbUAB/wN9g3GMl5GNnEISzgTD6bl6JCz4LOb2heUDrCPxx8w2VgchpAM9YHyhwATCOfZrPqG7I/TMny8rIGPcKYjnpAveDeZqMuB/t7GmUUwRRwWMS1FcpK/Z8F5sZQt+3tARwOpFyalUrFfPrRlyFAVa1a0xm01W5KrV7VdyzOLWl+oMZDGSAt8HuH6zR68dCUgg9W7qr/xbnKvCwuLSochApUQW+3I812Ww6qVQWOMuyIDACjh6oeHAzhfzFynxJfM56mL012bQTvri/f0MAsUAqiPPy6EiATyjsty1xO4V21WtM2AnPV2Qrg3bbs7sJ02YJJoG+G61ZVXULhl1X4x5ZmY11OZmdn9FqAUSgR8R5V0KGtBYpOjTOBskG/1AM63Der7QPLHoyl1cPd0IUN+1er3Zb9gz2FgVz/Wt+aDN/5A77JynR61bQErk4JTOHd1anrJyynTwe8s1XVJJPN+eBdUuXYhJd8Gnz6DcRJ8M4W1vxw8o8gjy1s/OY/Du98HmzxkxzJ1Ir0+DL1gNCnJX6fP9XjyTMXXlRJMV1xcKiLTPXVZW3R58crzfBOdarMpU+gxPP3MI3hM7DIdj4DLS0RnH7cUCsqx2gR6esvqX6S0pycj1Enx0/YwBMlJ2yCOPknvBvfNn1f0LYUU9nZg5OB+6Os75P60mXBO4yT5vzalDsoU2yIzDk21armf2cK757YXvHUJQztH5tTbHzZz7ApT6cy0usbiGNkUIAgXAulCZV3nGsISryaJ6kwTj/3TlikgfliGn7iFH4j+qPNO49y/PDzcTTv2ZzIsgE8gReNEGrIUEGJqu+C8gWUwZyHOdVgE/wPInCBRYoF2PdrCBsrAE86go0+YBz8lOn9GTMdhfoM9VqE37u8+TirzMwqWICZJa43P2AG8TT9GjU8GI0Dxa/FUrX8UEkEeHdYr8ra2sMRVw/j4V0U4X7CGj3+shi8QxozGfP1B0Ua/ZJpdNBMAO8IdFWNFSkJw0O0tLV7mMAq8MzmVMGoCqxsSlWOCnoANAOVKQ8dsQ6Cao2AEmUNMDMYpuSll96l0AxlB0BnJrnwKdeWw4N9hXfoUwr7Ah9rhHeoDNQd+uLW1qame7Y8p3mkAkzrpdeXRq2OViStdktqCJaRSsni3KLWK94LSH/9+nVtD4DcCm7VX15P1tZWFEAVi/9/e2ceotm23uW35qm7q7qrz725SQhGiIaYeIOICiqIYKIBFRRUHFER5xEFcZ5RFMQRRdQ/HFBBRTROAUUckKCigokJ15N77znnnu4+1VXV1V1fzVXyvGv/vv3Wqv1NNXf3+0HTVfXtYa3fGvZaz36HZVtbW3O3Xiz1uEbv4MCvuf16x5NqHB8e2Nzckr9jPTmh/xEz7vyaLfbVa2nvCxcpkG39yVN79PBR33KynyUYKH5y6vDO57i5As2K9SjwFovjBdvZeWlbm5sOxYDeLEH0chjgpnlN8SQJC6JxXl56kMV53+EhbQe8i9loNf+UuYDxNevlkLUz0HZvF2hbrHIZi5yPZezWNtmFD/vAu7zQH2c/VV705ScVSAW6FUh4lz3jjhR4O+BdjOE2XKjrh3fFiu3u4Z02DhGO1UCg22ryYhvHjUKtZwSD8e1jDcn0uxaZ2mDwf/8NdJVdrv6u3hDV4LLeoAkE1veiDNIlLnJMFkZNJWsQe9ObsVGDuq1fWUDqo3Z9f+BdSbTA22plW677aK0Jvxd418aebNvzfYZ3JdA9OrL55s0+C3WsOAiuTjfzDJEnx7ftozRqOOT3b7kCxY2sBHsvzwXfytqJJzQo8I45XJvV6DarOT0+E4bNzzcJ79xKbX7Bps7OCsy6JXinOa88y8o41qa/QDHcN8vfsL4DEKADmvfh2RlxLIFHgLLi5nl0VKzpAA9Y3sX7YGFXXD+L9RibfeKaOQCcbqzHgHfArJUCevj3YGnZrX7c1e/o6JyLs8ODjjUTSSzUN2hbj+9HbLW9Xfvkk4/6lkGUZxC807x/bc/uAO/4EZ2Adx7nbwnX1DZrN9lnZR3Zt7RrXohEWMb7UsApVnsAPKAflndklp2ZnfYEAi9fbvgL6amZkuk1Wu5hnSXXZa2ZDo+O3VX18ePH3rZANVxmGVP00TdvdhzOKpakW7p5JuEmk+0MYJ2+cGgvXjz3frC8/MCBIvfwuHeA3MaKi+QMWGOS/ILn8tPHT/1agET6FOXgfpQVCzEALn0S92fGNc8eklpgeYdVHy7bu/t7Dvh6xLk7PnHLtS98/Tc45Pvkk4/tq1/5sh3s7ZRn0619ytprdfWxx/Ejk64yZqtdzF1+T7yuJH4BmjE2jw4Bbbg+z9nrN1v2anvbtcLq3a11T8rOhezB6s8R3jmMb5LPuGtzA964v2LX1WtkB36+VixzLfBVMPf4qFjORvDL2AQUHxJXsPFESXh3a50rb/SOK5Dw7h1v4PtbvbcX3nUt3qIVTtS8ayHY5Tbb3U6DQcDkG4jhlndnjStvDc0i1HG3jSqWTPm+QMaLdb0avNNCP4K3CFb6ECXAJ8G7LqBWH69jIpjT9flbyeg101/cRoipc/R9DXgAO218GlksRrfZWw2wcqF7jYJ3484bb7vlXdm4F4uQ1t2utTiJfUaa9TdxntClbsfrh3fdc0hrjTPo+9iGEYyP27Zdx42EGh7nio0+upZsd8C72VmgwKnDFKxmbj06+FUqnefeewUEAfi/QA8So0ydg3eyBMKSC/Ajt9n6mTKqspM/e0ddsXwPTHG4SGyzg7KJjhbf413l8kcJYhZIVK5TrOMKYEFPJSCQ9VoBdAC0o5I1lvHfwD++k4epA6GZAisiHIpAjevQLlhClZdiALwFh3dLK8sOtIA2WJORqRRIBEjSs1gQkFh79RoMeBc/DiJmpt1d96OPv9K89CuVHme+vRaAF+AdVnfAldlZrA0X+iCasgDgAF2Cd7LIBMzwN9rCE7M4UQVMYm23YHMzc578wWGeW1jN2t5+z+POeQzSxnJPz7Pi/lyeK4wRj282PV2A0vSM/41rABcfPHzkz0sstnBDXVpc9ONkeSc4zvm8xKFu+37vkm0Wi0q5ZiszLv6vALqzqSmHjL39nrs7A+8oE/UGGJHowmMqCrTSX89O/dpAQwARZaTOuM1SBqzzsLzbPzq0r//Gb7Tv+u7vsW/+5m/y+jz79Jl977/4V/bfv/8/9l1HY7+8/IgadWZZczx8uGofrD91MCeXfbSkvmfHJ0YqDa/LwoLXHVdpADtZZ4l7t/1qo7gUeyw7QgecuUWhA7Omj2kt6/0bmN5km+V3t/RrHsjqS/y9Xu/6uJ3CdbvMB25d5zAUkHh+rvJ5IsC71iMh3WZH9Yr8PhUYR4GEd+OolMfcgAJvB7yLLrNDN67Bha5eOF4Ur6vuF03Ja2stXUegKP4+uoHGg3d6265FrOpcW57xfXRZlXuvFr5l8TPaPF4bhni9GiBqIVUfo7IJKur3qI8Wt7qPFqp1/eKiXW/m47Hx+BqERLioss7OFPec6Lobs7Bey+J/dKMPPKIFUedj3l1Hue5TPYdK5CGmFOuxwCa1n9xK6v6iRW1ZIHe9pX+P4Z1b0pR5pljuYGlTwDWWuWU8FOuchHdXGLx56gUFBJj6m9GpGTs5PgsJFbAKKS9kgAVs8pWJtp77R8l7I/DO3eIKZGHNcXRw6G5sfXfIUYW64vd6PqIP8AjrJL3AUgwrss0qIYhgkSCav6iyAu8ItI/lXbGUW/Cg+w6CZgoM4l8N8JgPPG7dQXFhxEqKuQOrMazIyLRJfC5PxoArqLtDAt8ItH/otXd4h4Vl0KL/3G/qo3nd1xizM3Z4fGRf/egrTVzEu4B3jTuv1xXIVeCdw9LGqh/NsbyTJZ7gHR6IfMfv/azKU1gtznq8O49rRgiDxoWZFyi9vZ7t7hLHDrBT4J/WfA7Immy0QDI+xV36xO9DmTiW/9cer7s1JbAVt9nFhXkvB79zDOMLF13PNDu/6G3HfV9ubhT39uA+yfX428zUjFvy0S6v37z2shKv7XNPPtcH2cSsJPYeWvGkBRBheYd76KtXW64ZL4ywOizWok6h7AgwOXVmj9fX7cd9x3fY2tOntr39oonHBsWctf/yH77PXjx/fi6RzXWshwYPzfKsxL336dMP3PJO85Is4LC8s2ncjuddb+BdAeZljOEK/XLzue2+eeOA1ZOcNJmiaUssCbWedhBPe2Md34B5JRLB8o57CoDHl99a85Sx5M7d9uDhQ+8XtDfnHB2XeHlx/U+7YOV5cLjXSMBdE95dcarO01MBVyDhXXaEO1LgItjpDoM2/mR/ExXpQ454cWVkOHfDbhfX7re448G7NvnD+VhpY4Xg64iTI5P1ukyqDm9u9eDnzWxMOCGIcf7tfFnsOqyJriqxgE3R++7HZadUJh//T/2g7Q9aYMdFg36uFwhqguguq2PLPYorbSl3KWu5RsmCWT7tvaWN3nLHxZu+U2wdHdP1lpZkBv1YMuey8Z63ACjXv30rvLYPCLicd52VrpfbqF509b7ZRfAlR34/s3KxCCnt2PSIapDFftcHek1MlvN1uxnryu55pJS1S9tJj9dYGVfJrnHh46ixYCxv6bGIwI2OzQKWqCVxhS86OufQce+ex6UCrQLq68quWaxMZt11DHc65nxiL8o6HFBQrMVKIPhBoSm6NO4aV1fvy9OEobIZj+mGhdupnTRWd7cJ76gvGhJzzTOYNptxdzeeA84UN0ht8Dle2UQLvAMoNHHxmkyaBOKXG54gkaz53HUVBNHE5eK6x0fH7maH5RbXdHA1VyyKAEpcjzhmwBmsy4q1Xq8PG/153zx7Nad5m52U53EBGWWeBxKdnJ04vCvwa3AiCj3jr3XcNY9cuSPPzy44oKFesozivu5KPTtn8wvzvlRwN2WSGNBechs9KhlCuSSWbj4GmkQRSmDAlwLCQBytOgTwqBsWbDs7O42l3L6DMtpBGWz1opR2AKyiGTHPSGLB/I67K/dnvJEE4fWbNw55VlaWHbSR4GJ1bc3BmmcybUw8mxWhHRNiYW6mWPGRsGJq2taffODX5dnx6NGqJ6SYpQ2b7LlAKoeFez1//CjDKvVy1+HZWYfBuOOura/b5z7/eY+x+OmnH9nrNzseb+5bvuVb7cMf/gH7kQ8/9Ht537/xlVlZk2Il+HT9A1taXHbLRfqi/gFf6afuzjw76/Bu9dGq9Xp7bpG5sDhvn3ztE+sRH9DhHbENsaQr617NeepHpf+XjM7AdAaCux9PTZ2DdwLF9XOe6/JSnjmU9mCecG+cs/ZFg+5FXwLWYk1Z5s3B69zuOfT218XXOr7zYqnADSpw8/PTDRY+L/1uKdC94bwf8C4q3fWgGbTwuxq8u7g5lxXLOC1fl1OAYli22/gWdmq6ZKeK1ke6rxZx/r0vwLpj8+l4lUXJIc7DgvNt3AemzQY/wry4mekCSxfBZBOfrA/QShDcFriV+Fz1PVXeLlgol6G4wKk16o6H1tVqk20ex2n3cY5pdWpBcpcGwyDQ4Pu8HfAOd1l2zRoX9QatHS/FqiPq4/0jBFRux9rNwTv1xdgnNT6vCzSM296D4J1D8QYCFI0wHJhp4F2zwXSIngvzccZpHjNaAfVZQQi56gGGlMggzs9scM+7h40fGP3G4N3stLvLehgGNsTHwzPejlZlsiM09zko8iQU5bmpZy9A5vjopO+mydULfLuYxAEQoPEtrbm+AvFrjSELPG32Ocet/Kam7eCwADwsdYmRVhJYLDq8IdssAIJ4ZsS+k4VXP9GIM4l2fhG807wpqyLclLHG+ujjrzr8GQbvJlNzsqOx+AbEEK/MXUqJ59bEu9MziL9jMcrvsrTjxYjaQO6WWK9xrMaC6zBV2pFz0Yj/PT6klaQo8fl3aqcOkLguCSKUOAOXTnkxeNs3STQ4F/25HiERcI3F2pJ2B57v9nb9H+fKmozEFwtzJT6lXnByTbfcc0h3aoeHWO6Vcjxee2q7vdfePmtrj2310WObaSAs53H81taWven1XHigVNFx3hZnavaYAAAgAElEQVQWi+UmmWax9pshFiDWrWdn9vr1jr1+/cqt+77zi1+0F8+/Zv/vS1/y+3rswxuHd6WfUNanZJxdXPF6yGMD0Irb8PRciUOI2yyWh2uP1ryN0JR2+eijj9wlmHorfqCvk4MlXAS0ZX4sa140lxWsQ7gm/mT0ZtG46a+HzorFpuJVAmpxmY8v0N1C9+zEY97RP9p58/o9EyYbbXl0KvBuKHBb89O7oVbW4kYVuI/wbvwK34Tl3aBN7nBQpjJPAu/04NWC2jcRp2Vh1AdvwYJMi/3yf2V5N0C0spBsA+hyWDn/vBWm+kGEJ+2x560QI7yoocbFYrTWF+e1abNvxQVI7I9xAVNb+UWw0y9PlSlrMKy4P/Cu1mu0noNGx1sC76ZZwLZB1Otxo41rV9sVK4eurLo3A+9UNm08Y9sM6luXAQ1XhXfAUMqjDQHwjo0pi3sClsvydfx5NY9MBcZTQM8LwTsAT8wcK4AX3Q/L2BnveapnUNc8OV4JBx01bTML8za/uOBWSod7BzbVbIbjC4Or3WP8s4vlVnHHVGB74mzhfqlnH7oBCgQAZI3e16gBB3HtIMvI2gLvIkyY9XkCoNbrvfF7FICH2+BqSeYwPetWZw9WVhzyyVLPE+J4wosqgzwJK9zKL/wd660ps699+rG7/91NdstSJk/wMzPv4A7N4/rKLcjm5tzaScCLfo3FmawY+3HwSFrQZKYVbJN7LcfKrRV355INvF3fQavwvgC20FYAIu7J5wtf+IL/Das8t4jkHljPeXIJMrwWS6xXO1veTnL9BcS+6ZW4hFhgYaW3urpqq1jPzZaXw1ozUTaPeUe22X1+3vV6P3nyge3sFKi1urpmj1fXPYYq4FbeD5999pn19vb660tllVaSk9e7uza3sGjzi4u2sLjkFn5YCgLwsMT89m//NvuRD79kX/7wQ7fkvE14hw5PHq/byvJD297ePue2i+Xd3MK8ZwaWiyvJON68BjCaw7xnz57Z4dGhzcyWRBLnrGPDC3D1ffUZ9TGNR7WDxni99tf8CqzzeUmJu4CAblXfvuD0dYqd2ubWZrC88zt0ItF8mTf+/JxHpgL+nL2llwupdiowUoG3Bd7VMEsAq8v9prtO47rN3h68i8CsfZAWK5q6vhcbsmTaHfbR9XlbfHETVNxYIqzrKo8WG7pP/5pyvWjgYm0lFYEHG7V4nbIYbu/tv5+ceBazuLDUwobv641BXHhogwjYiRuvtwHejWrn8WHQ2wLv2CSVsVjXrQuO1e15W/Aulq1rM3+f4B3BsClPtKqZ9qyfxRWI8ZcL9ZGPwjzgEgpobi5WJriGlb4YrbXji5cW7F2/5Z2eZerrg/t8eZ7MkiBgdsZOT0490yyWdwCG2xwrLTAq+nFvWXHhzkosNdyQBW1oohbunfjPfOS+GZ+zAlARGMhqzGOzNSCmWIZhJVaugyUXEI8Px6yskEWUxBULDu9IlMC1AU5K7nFwfOh/U9v7fNRYC52bP6dL0oMXn33q5wOfbvPTrnFK/WemC6ARlIrrHL5XEgnVC3gni6p+1tjjEtdR7YaGc/PFyoqfAWR8TxIQgKGefRo7UzNTDu34YHkHDALO8b/gkSeumJ1zGEpZsKjjO6zlNrc2Ssw94tgtLJVsxKfHfgxgimQZuH4+elBit5UkHQXCcR9i3e3v7TWWl3sF3j3+wF7tbHr5gbdPHj+1pYX5Yu3XZMsVVNTLYbkM++9kSAZ0zs3b0oOS5ZbYeiTa4J6PHj2w1dVH9kM/+AO2sfHCx91twjvqvrb2xFYfrrnmsoakf68AWWexXMeluUCzhysP+7Hm0GdjY8PHJXH/PLEFloUcH2Iux7lRc5Ognb5Tv+J3hRTQulfH9o/xFBftWl5zqY73fjVj3uYA2XaNlfDuNueYvNe7q0DCu3e3bd+6mnWDrrt1m+0S8bbgXR8E9WPEleE6boyeeuHfwrHuLLDadOsBTAba2Cad9VZauiHWCxHEKcZJBCaD0se3m4limReBitpFf6tBXvy+hXcAtQ6XmhBEtwaE8Toqc9wYxHpEvbuyD3dvxMZvz+sc0G27tn0htm/UodY4lqO7Tm8HvJueAd61kHbQWO/qh67JLVneqa1kZVD30fsC74rLbBmrAtxYXuA2e3xCMGySBtxNjMfrHDt5rfurgGAGfRELMt/ENtZFjJuYAZzvyu/jQ5txX2AMe8ET1eN6WCrNLS3YtMeq8l26HfR2z22gb1PxNuFMeTbIhQ641NcS8HVSLNykq6CB7OiB9TqXYxxQNe6gEQYAIEqcwgIMS7KbYqEPYGHz77Eyp8h4uuQxyhz4TE07vMP6CChV3GxP7ehUsQwLXBC8i0DV29Hh3altvPzMLbDuBt6VGGQlRl0L7wRU1O4O3EjqMFOs5bwdmpdOei6g92kF7zhf8I7vgVzugjlHttDiXiuI6u0wN+M6AkwBbWir2INytXzy5Imff3JckhzIQhN4t/HyhXtSyG3V46k1WYaxuuMfrrgAKFkYqv2LpWXPwR1ZTD1+3sysPX687lCQGGrEuyMGHvAOiCt4x3W9j/HSNXh3sN4k1h4rkpUHD20RS82DQ8/OyoskAODS0oLtvHplzz792MEh84FCtN1GcAcHcg8e2drqk+I23owpxtEiyWM8phzJWE5ds6WFkthC/QDgd3h86PUvmXzny3eNi3QN6WKbxzWtrieLzTh3tvOZYkYXcFvGK2OswGF9fI1ip7b9atvHZrtOTnh3m3N53uvdVSDh3bvbtm9dzSaDd+M+Vi8mxphEmGFvviOUKu5gF6FFd53Gs7y7CXinbJAXNZjyBYI/6Ju3ajyQW+DXZpctdSqLbAWgHxSMNtafn+MDvnmiN9ZPrTttF3TsL8KbN+r1BkjfR/cdWeAJdpSFRllwnFtkDMiKGxf78ZwI7/RzvJ7X+ayAinheF7i4K5jRtksLx2s4W/eRcTeu5/uCNlDeQpMMvRs8lh7OG/lZfys/6BP1UOBnD+PWAKgCaMunbeebcZvVZk59+mK/Ol+L7nlndKy5QefVGtVjqCzOFQS9WBOVlwEzHrfn6LjAu/vTB26we+Wl70wBzdn0O8GJ6P4VM4ADiIqFyfW7zcZxNHwNMW2zxOFaWrCZuVnCk9nR3oEdNAH670bI1pUT7dy90Z+RxbIHYCNgh7VPmQaLqzx1VdIrIJASWugFkFwloz4AlL6bfclXXTKlkg3WQc6BWxa56+7MrK2trXn2VWLrkcwCN0LacK+314AakuOcFEulJnFGk5apP1c7jADeNUH1d3a2PVPtbX8KbC5Qk2y+infXQugCSZTtVRoL3qGBwxaSfdCXT8qxAm3UhyzG9HV0fPnyZd8yTxls3Y0Sq605XLfnHbBhmfZmd9cBmd+f8nHc1JS7vRKzTq6wfA9YpK1efPbMDg+JU1gyvroL9uyMlwHIBDRbebBiy0sr/j0f1ZX+4nHxjsg4vOcAj2OAdS83P/M+sLL8wH9fffjgnOUdZaYPEBdR1+N/wN3RcXGlJmPx4TGuvTtePzLgLq8s2+6b1/Zq55XtvXnlfQYvktuEd2iARekH65/zOvXh7OmpPzsPm4yxFMrHynQBrMDzYp2677ECPVkHcSDJEDwE3snS0denyv/axKnUeNc6nWMUJ7Fd5yhRXRsPG9nietuf/wnvbns6yfu9RwokvHuPGvu+V3V8eDfJ25vxQNlVtZkkYYWgWNz4R0gWy9K98J/csqkL1pyrc4j9pWO14Oa41t2oJJRUufqAo0PA8UFAwSDSQLCtAAFlAT0PflQ2vRHUgieWXefHepS3qm1AbY8cUG7er0GBDuetDmNbxarWZe0fd3p87nplYdMFe67a8656/sWEFbpil5bj3K0bLN2txVVpJ+8RpU/ZjO9HY5873y/aPs7Gh/g47eK1qFC/Fij17oqDN45qg48ZdxypfHHMDKrToLuNe6+uecldzd3djU0z46dYdUwZ8e5u1wXwaorn2W+rAoPgHX9nDj45UdKUAoiU0GKS+tZjapJz62cHY2YaF8MHKw6jAHeHvT07Pi6ue3fx0YuCkpGd5ATAoDkfw1hiAVj6LscGUOMZoiyuwI8pBwwcH+ci1UZwxZ+zUyVzpVxuqS+vD4FFQAa57+2TwOLgwK9HGQjUL4uxxTlcNBfsYP/Ay3ZEJtYGOvj1qhc059cOU7axtWHbrzZvBd7VULdY3RW30dmZObc0k/4xNplcYRXPrF2PtS9KgJtkcJUlm/oOlndymRW8i+6qsoiUGytus+io+HgCOioPQA+3W/qHLMVoQ35+/uJZ381ZFn64qQJ9d16/coD38OEDj++mdqG+nhHWrfiOrLe/Z3v7PU/CwHlPPebdTt999+n6usfM456yvOO6nOcJKuaxKhQQBShPOdzq7e3axuaG1w0LTvoRfRQLP0Dh6cndjbnl5Qf2+Q++rm9NqPVsmbNKbMN+MoqzM9eYevA32gm3bwYrv2ss0R58NE7UrwRhfQ3TrIUZh/qdvykpG3/THBnHkYCejtULEq2bHd5Nndn29paXr50z73YdeBfzad4zFbgJBRLe3YSqec1LKdC9cexym3274V1XttfJBLtueDdl0zMEiW5jWMTFoaBAgVolvf1NwLu4eIg/+xvCJnZRF1TT9xHSSc/4NrD8rTLt92u3rn5d16g3XLqf+muEXC3MPA9x3jZ4V4/FYdYjw/pue959WbQVqOQZUBt4V5dfZY7uJUdHJe6SPt5PqhPvE7zTmJ20HS8L7/w8/wdzKHO23MFOjg/68agmm+fy6FRgcgXKM6IkAYhum2UjStKU8jyJgd0nmd+uCu/icwO3wrnFZVtaWXI4tf9m104Pj9xq5S4/lBHogobAeMBSTGDhT9IGLCwuLvh477v8Nd/RDkAGPbMVs0u/ozmxydxKq3GddbAHMGzcaGVJD5Dba9w5ORZ4JzdSgvrjinl6fOJulxwboYIAYm31z/zEfLX1atO2X205vGvi8N+Y9PX86tDO3VeL5R3QMvYPlV3ukBwvUCIoQ2H1dzK8Rqs913a+QFAAD5BLzwZZ5wnqAO9kWQmcAQ5xL8Vg03kcR8KL5eWVPgDnPNpzc+ulwxrBn2KBV4AS8I4yrK09sgcrq/1yCAoVa9NTOzg6dNAGvAPKEuNO1+Qk7r3++EnfKpBy0s8+ff6pJ3d4sEJcu+KCPD+/6PD54HDfXnz2wrZ3thsQRp8tVmUkUjo6xA21feF6Yx1gwIWJD/h0/XPer+N6112hscBr4B1a0R4HWCgeHrolHnVHV8YS40DHCJ4L5qkvYaUp6zuNCeIs6j4OUj3uX/kIkMa+q/Nif4xAL1reYRmY8O62e1Te711XIOHdu97Cb1H9Et5dbKzuTcXkC/tW2y4Yiguh4s2UN7laIOq89mE9Przr6nqD2jiiEC0y4vkRLGpxo+/jZqreWJ23umvdZnWPcl3e9csAb7CbdX0tX6CEjFttedjYnPThTlvem3GpvNoQ77a862qnSTa4KtP9gnf03WJRieUdblODPmrrogNB74sbdAS19x3eddVtVBteBt7Fc85c2zLHuEUJ1kRH+7caeP9q4yHPftsVKHN7gSICdKpThHeCBjHY+jh1vyy803n8L8sg3NwADMdWkglgeUcGpfsC7zy4P8kqpgpUii82+BmQUNxeZ91tUi88FG+rD+/CmiLCpbMGTCgZgoM9YGHj+kl7+HrEztwFEo1YiwAp+OcQ4sw89h1Wa8A7LLAoa1zDCObFOdzh1fS0Ax1iqt02vBM0I+ZhcTWeOQfvotbog85oEeM2CuDJirRYSpa24ljOYToGUKENIEWgTdepvRaAotxbMEbjRGvAAluxdlz0a9EHlHkYQKfMvwKwWGFTBrfC2t+z1UcPbXnpYX8M6LiDPdyeD6y3v9+HdwsL87b++ANPooHFn/cdYG1jOUc96WN8/+LlZx5fD3jnGYkdeC02MVePbHN7syTjaJKhFBh5asdHh3YCuAvhVMaZB67zGMqJhSHwTv1WbRChmo+FZtyhs6xTX+/s+M8PH+JCfubwTQlc5KpeQHHp8xwT1/n8nbHIh3FFm8pyzzMbe3iB9uV+nMsUikDX7MN63Ga3t7w/JLy7zt6S10oFMtts9oF7pEDCu/ONMXijfd3wrqSG0sI2LtbqhZsMbFS2/gN9zH7U2cae8bPdGMRjImSLesSfVUYVobYaLIs0gbMuV6QCHKLr7jDIoYWI9IqLmj60at7iRtgTXatHQZQx5byGwy7Cu1hmblD/PslN7xO8K32psWw4Y0PRWIp1VCi2cfn6ojvsfYV3arMuyDCq300K784d78wOs9wCTzybITG8jkrA6vykArehgOAd/S9mQGX+lfu7LLJlpTJqXMRyXxbeaVxGS7PZuZI0p3d4YIcEoQeUYWV+h5Z3euYWEDdnWHMxntFS1jwCcPyOCyKQCEsgfya6q950P5mBb+YDdNK5gH1Z60V4J8s7WeN52+DKd1bie8ldMMK7Bc9uWlw3X+++6VvqR1gnKKJ2kLvqzu6ObWy+uBXr4HptI7dZ/o6FmMBbu2Yp8JI+I0tDwRKOkQWV9+OjY7eSFDwBXgGxiBWHWyjgU7CVY2TVFcEM2hLTjr/JTRYwp2u2z5Zpj0fHMZRHx7zZfe0wjfMFqP15MD1lL19uWK+365ldFxeWbX6+ZLAVvCNZxOHBvvX4t/fGr7OwuGhP1tZta2vLs9QqgcaMFTDJPegTuAP3Dva8nOjEPz6uKX347NQoW2+v53oo/ir94/SsAXd346Xu5eRFw+PVdYdvNUz1eoSELg7lpqb67qj0ne2tLb+O3MkF1vmb1sf9eaexrBNwRT+s9nyVc3rq2nFNxbYUDIyusXpxzTm0tUCv+qNfbOrMtra3HBonvLuNJ1/e431SIC3v3qfWvud1vT1450+Wa1Vjkph3xW0W151ShMk3A9cP78gsW8rSaqNFvBaSZSE8fsy7LoG72rgs98/HnNO94/H1m79YLt0raqlztVErx4eYd+wJ3PqqvIlUoo5RAKOGdypHrO9Z44LzLsG7rvasXZHUn3XsfYF32tCX9piys9OyoYixDmM7xsDgpS7ELOS8NttarUep6/2IeTdoXhkFKUb1/diu9UbU9WsOAEiwMfWNyMnhtc61ebFUYJQCgsfKaCnXL41P37Q37mMRXoy67uWe1yG21PR0392PMrBpZ8zs4aJIXEjgi88ikz/jxyn7uMeUDPAFGnh80DNzWHJMHLsmHqxcLIF3ynDpVjpHR7a0tOibdrlcusVYM3cKBPnfqDMZUeeKlaSDKlxIp4l7N9u/LlbS3Fex2ChfiZU3a7jNUk7cKYEQWN6VLKhADn/o9y3k0Zx/BUyVOvYOevbZy+eNdfW4Cl3uuDhnFoiJu2zJ0o1rMuWv1y0R3qFRdGMU1JFF3vFRSbrBNTgWwIlF5G5v19uD/kUiEOKeRTdH3RNgBrzjf9qUNsOqsYBc2qWUjzL7yxkz17pAuGmHY8AgZRp2yHNaHrObW1telkePHtjC/JKXgTaWZdjeXs8zpALXdntvPHHF0vKyrT16bM+eP3OLuvX1dW+3o/0S/5D7AuSfP3/h1plY3nFPwURcdhcWlhze4Rrd2+81LqFnxdJsKiQxu0N4h5aPHq7ZyvJK88w89UQfspIUSKXvYoHKvEGsPtoQDYCXPH1J3iKwprGntbT6yvzCgo8BXGUFARkjWhtxHcUT9JUPGZyDJV8si4BehPBaH8/MTtvmVmPt2B8u9yV8yuXGb56VCtwXBRLe3ZeWyHJ0KlAWWOOBNsDMOJ9JrjnO9XzT6hnrxnv6dwKsgRlPL16zawPefc3z57YP54t6cs3agg1rPC0EOddBzQT1HKWdFhUsXMvL9VKuGE8j1lVlUDn1XSx3BHzaoPXN+L38BdLFj7+1buLk8OabhZ6XJSSx0PGD4EddTuCdshi2QLF7QzYKqIzS8Wrfn0/MobJG6DgM6HSXffKYjFerwxhnTxEIvHGZrZKT+GakwwX6XJs2m+nakqO+86B54CptPAqo1dcedXyZr8abqzT+L9azHUPST8eUoVPcu8pYvlsQMUbvyEPeMQVizDvGtl7gKGGFII767rius+1cPlowPd840t3Sgiui7qtnl6zWJh2bo0txmSPKCw7KGJMmzM+2mTApN5ZQgAR/fjaWWp4FEygKTFtZcQjE37yeYc6R9R2WhqdNlkzFJwQq8HM/6QDAyFh/lDWKZyQ9PPRjSFAAAJqZKplwl5eWivvx0ZEdAx1w92NdRsKoEIsPVUrMuynb3evZy80XvgYYdw13GVXjWsr7xHTJsitLK8HL+OyVTrKiK7Dq5IKlk/r40SHWd+UFE3pgeUfdAT2bm5v95AXUe3qWZBktkOO6xBWkXZUp2F2Ul5YcEEULLgeOZ8XqSnCRawHdPHlC0+cFz2kvrOco18rKsoM/WWxxvmdZPTn1bMu4z3KdYzux+cUFW3v0xDY2NuzhAyzvHnrdDw567louaPjixTM75vwGMgpckp12fmHJY/0BFj12Hus7klAdHjSuoncPlHjZtbi47PDt5PjY+yq9fn6pTeai+eP0rLi20sc1b7za3naIyd8dujbPXo1hrYH5XS7FcqtljGJdqxeWajOe47iSq500h2pOiP1QL0LUn/id+2y83LCt7c1mXI2/5rjs+MrzUoH3RYHxqMj7okbWMxVIBVKBVCAVSAVSgVQgFUgFUoFUIBVIBVKBVCAVuEcKJLy7R42RRUkFUoFUIBVIBVKBVCAVSAVSgVQgFUgFUoFUIBVIBaICCe+yP6QCqUAqkAqkAqlAKpAKpAKpQCqQCqQCqUAqkAqkAvdUgYR397RhslipQCqQCqQCqUAqkAqkAqlAKpAKpAKpQCqQCqQCqUDCu+wDqUAqkAqkAqlAKpAKpAKpQCqQCqQCqUAqkAqkAqnAPVUg4d09bZgsViqQCqQCqUAqkAqkAqlAKpAKpAKpQCqQCqQCqUAqkPAu+0AqkAqkAqlAKpAKpAKpQCqQCqQCqUAqkAqkAqlAKnBPFUh4d08bJouVCqQCqUAqkAqkAqlAKpAKpAKpQCqQCqQCqUAqkAokvMs+kAqkAqlAKpAKpAKpQCqQCqQCqUAqkAqkAqlAKpAK3FMFEt7d04bJYqUCqUAqkAqkAqlAKpAKpAKpQCqQCqQCqUAqkAqkAgnvsg+kAqlAKpAKpAKpQCqQCqQCqUAqkAqkAqlAKpAKpAL3VIFJ4N1PNbMfZWZ/r6rLd5rZnpn9kJn9LDP7H2b2csz6/k4z+5dm9lUz+91m9lcnOHfMW4w8bFC9dOK6mf0EM/u+kVcy49jfZGZ/xcx+8x3VZ4xi3vghXZr+WDP7h2b2xebuf8jM/viQknTpvmRmf97Mfn0479+Y2S8b0G/4+5fN7D+PqDHX/aNm9jebfhzv03X9uhw/rbnHsPMmvYeKXJ/3B83sj41Rf/T+tWb2h5vxSZv8p+a8v25mjD3Gbfzo2v/LzH5xo4W+5/xfMeA82op54bubg6NmXJNzYxvxM9eifHwf25NLDCqfytJVzkH16zo29sVB/TCO5T/VUUa1+biDKc6T454z7Li6H3DsL++Yn6/jXqOuMWxsT/pMqO+ldvhzHf11VLnq8d81f3ANxv3XzOwvXOH5M+5cM6rM+X0qkAqkAqlAKpAKpAKpQCqQCqQCFxS4Dnh3WQDHRooN/N8xs2Uz+wVm9jfuYRuNgnuxyFfZaN7Dql+6SD/fzP5vgD81gOLCwId/NwSsdenOdSaBvONsqAWevi4AK87jA5CiHD+zAo3xe87/k2b2+83sZw847zL34FJd58VGoWx8ajgpkCUIxvhSGQHrsfy6XqxnDf4EZ/5rB7yjjH/ZzP5IaO8I+n5DowvAkXKqLzxqNBPoHzTO6rJ2lRPoQn+iDWL9ALdqO9XpT5vZ7w2gdlA/vOy8NmjQ6Hq85LiOz3Vf77JlGja2eZEzyXjtKsNV5tRh43+SeX1cbX6dmf2TKwDAce+Tx6UCqUAqkAqkAqlAKpAKpAKpwHumwKTwDijzXY31FFYebI6x5sHS5p+a2V9rrGb+UbNhj8fWIITN9Lea2T9rAMlCcw5WEHyw0vqzzWYIq6gXZvZp8zvWV3zYwAL9foyZHTeAJVr6cP0IXuJGXZv5f21mX2hATbRmAXxgGUZ5sCjC0gbLw7/b3FvWRb1gDcY5n1SWdwCdn9uAIU7lOmxqowWZLGbYbOr6+hubzN8aztffY1llPdRlfYTVYN1ubDDjplqb3EHlioBHZan1UBkilI2WXYMgSW21Rf1oE1lyRQunYfCuSzv+9qODpVqXtRSWQT9oZr8tAJ0IRkbBg1imX9lYkgJo4nnct75HhAeDQEJX2dQW9N/vafpRBChYsTLugKfR8i5Obbof/UAWhz8xWCnGOtG/OQbwxnmy5NP1ukBgvBda7prZ55vxRLl/UXNAtLQdF95FIDOoP+ha3EaWlzr2H5jZLzEzWXJ13Te2HdcYBKC6+i79th6bQGrNk5SfOaEe5/ydeYI5C0vEX21mP6WZa7ssEQfBu7q/6jjaV9f/VWb2G4M1oeYk6vkNzd+j9WTX2IptPGhs67x6LuVcxrn6H9a49Nlhcyrt9U2V9S7lpp8DptHqHzcvBNAa69F/2zxfuixvY7vHfkTbaM6gPDwDsKTmI2vUQXrcBBB8z5YkWd1UIBVIBVKBVCAVSAVSgVQgFehSYFJ4J7c5NlECA1jW1K6vbEB1bG31o3JE6yxZLMhyiQ03kOj/mBkgkHuxKWbT9BfN7A+Y2aqZ/Z4GurBpY7P7J5rfKR+QAUgQrbui1Y42nJQHKAcwYuP7w8E6CHD3tPmejSbg4X82FdD5nMtHcJJ6/77gNqvNIJtA3Z86CbxIj9raKZav1h1Lo18TAATXqC2gBFXQsm4LysL5gicCIhsd5Yr9prZ6wtrqt3hB/1IAAAYYSURBVDSWJiov1xCUrftcF3AEvGItxb+oAdCxdtPucntjA889I6iKbcNGnPrW+say1dZDNbyLVmv1eUBYrEcBBMPO67JQEgQY5kLcdR5lGGV5Nai+g9xfaygmqKcxVGssHSK4iTBLIAag+f0NRAfAANsB8cCWYfAuAhLdC+DDJwK56O7Md7F+3Ks+lrkCUBThXW1ZWYOdQa7a1Lfuu11jM7YXPw/qq5pH4lgGxtZ15LjabVauzrQTrvuqX4R3ur6gNuNClqP8zDXVlzV//LcB5a2BWNfYjlCsSyusIHFJ1j2HzanUgz4NGOelgOYi+pDGJ/XTz3qpomvXc9EoeIceaPDTw0sirjFMjwjUc8WRCqQCqUAqkAqkAqlAKpAKpAKpwLUpMCm8E0yJ1h2D4F0ELzVoiJs6KqPNpqDgl8zsuZn9+OZ/LHdkpcGmESDD58NgDYTVyP8O53D+z6lc83RfrPp+V/MdoElljZZr2gwL3gHn6thOgCM2/gKEXTHvgHcCCHFzFze70YoxNq7+3qU7YELWO8AfNrFx067NLWWr24K//bwOeIe2dblijMO44a03qtrsR7gyrKNGi63a4pH+MgjedVlBxXbTPbtAzyALqlHwLuqq63e5iw6z2OuKXUf/jdC3Kw5dF7wbZQ1IGbvgXYQ2ddt0WbRhpfaXQiw7zqlBY5flXW2N+O/N7Jea2d83s5/UWEih6XVb3tX1G1SnUZZ3g8BOVyzPrr5bj01AkPoG84liDw7qq4Os56LL7WUs7zQPdYFa+mGcEzS+Aa9d5a1jn8b+pD5RW/jWWsWXHHJ3lqtzPacCI/lEkFrPe/GlEoBvXLfZ2vIu6sQ9NUaZR2VtXs/Tej4Msna9tod2XigVSAVSgVQgFUgFUoFUIBVIBd4/BW4S3g2zvGNzqhh30X1WoIJNGFYZuHk9DO6Mci37501TAfEiAJG1Hhs/LPtws5WLrVpXG3x+lzUcmzIsKrrcEAXvsMyLEKfLSiTG1VLCikHwLkIgrEX+tpn9wg63xAgSuqCNNMOi6HeE2GOjLO9++4i4XzGWW1dcMuraZXn3bR1xn4ZdK8K+cSzvugDcICuzCJYmsbyL50VrQ7VZXffYt+JmP1p0dcE7AYpJysb1x3HP67Lk1FjpmumGxbzj+EFl7IKYUR+5EuO2iXskgBh3xrodx3WbHVROrlfXr+vYcWLejQvvIhzq0ie2OXMLFsp8ugBPvNZV4V20Putyi76K5V3dd4aN7Qjv6nkQDWiLmNhHGkRr5qirXhQBMaPlnebl2sp7WFzNYZZ3w+BdbXkX9UjLu/dvDZU1TgVSgVQgFUgFUoFUIBVIBW5FgeuAd2yagU6Ko8TGC9fWnxHi4ynWWLQGo4Js5OvkBjFmHZsyYjDJIkkWVlyPD7GIFIdIVnHEyWODhXUdG0PiuEW3M46jfMQ40yZQbrOKsxbjJXEfLE9wM/3JIU4UVh/AAjaosgYBSnBu3JR2wTs28THzalfMO+6retaWd38rxOLjuEli3qktolsiZcHCCpe7ulwxLlq0QuS+8RqyghmUeKS2WlQcLyzsZNmDpddHZvZnGtdb/h4zaI4b807aoZviDXZlUNUgq8FadM/tyjZbuyx2xeqqz6vvEV1MJymbdI9ZdLus8yL0qGOFcY0Yc0xZdrsys0qjYYCxjv0W6y4LMa6jcdeVXXocIKmy1OXk77Hfqn4x/lzUOPbFLpflOuZd7Tar60crLPVdku5Ea0VdnzIzTzJfATJlNRv7qtp0HHhX98E4D0R9iAlHCIE6pmGsU1fMuxhnr3ZhrmNHDhrblIn76JnwvU0DSiu5GNfu+zH2puZU6hAtGhVflLkwhhCIVria1yaNeTcM3il8Q91+ignZlZH9Vh7meZNUIBVIBVKBVCAVSAVSgVQgFXh3FZgE3k2iwiQb8Umum8dOrkC2xeSa5RmpwKiYgu+aQpNmcn7X6n/V+qR+V1Uwz08FUoFUIBVIBVKBVCAVSAVSgYEKJLx79ztHwrt3v42zhtevwDhxBa//rnd3xYRPV9N+WHy9q105z04FUoFUIBVIBVKBVCAVSAVSgfdegf8PGeDI3DYiNIcAAAAASUVORK5CYII="/>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o-RO" sz="1350"/>
          </a:p>
        </p:txBody>
      </p:sp>
      <p:sp>
        <p:nvSpPr>
          <p:cNvPr id="11" name="AutoShape 6" descr="data:image/png;base64,iVBORw0KGgoAAAANSUhEUgAABO8AAAKCCAYAAACJXP2WAAAgAElEQVR4Xuy9SawtSZomZGe44xvjvReZGUFEVmZGVXRmVEVnqBIJJFixAITEGiQmCRbQVd0LRDN0tZiFxFAtxKarWLCDBUgs2CAQEhtgR7QyK6sjmqzKyMiM8UXEm+587xku+v7fP/f/2DF3Nz/nnnOH93vE073X3dyGz8zNfvvsH3rBL0fAEXAEHAFHwBFwBBwBR8ARcAQcAUfAEXAEHAFHwBG4kgj0Otbq3w8h/CfFOz8LIfxzIYT/r2MeF5n8XwghfBxC+H8yMn0YQvj9EML/YdLuhBD+6xDCvx69/4/X5In0/2QI4X/JKK8tyT8WQvheCOF/aEvozx0BR8ARcAQcAUfAEXAEHAFHwBFwBBwBR8ARcAReTgS6kHcgm/6JEMJ/WkD1V0II/1oI4T8MIRxfEnxdyLsUWQYy7m+GEP5uCOFJRhvQ5n+mIPwyknsSR8ARcAQcAUfAEXAEHAFHwBFwBBwBR8ARcAQcAUdgcQS6kHdNZB202qBB9k+FEP73EAJItX86hPDPhhB+GEL4V0IIf63QcLMaeyDU/u+i+v9BQQzi3t8otPrw6F8s8rZpbRk/MNqA1JhD+f+9yRfkHOtnteqayDtoGX5UvIf80P5vFW1Anf63RJtR5H8WQvhHQwg/DiH8tyGEfzOE8N0Qwv9Y3GP7HxnNu7i+IEhxD/hBuxFXnTbg4r3vbzoCjoAj4Ag4Ao6AI+AIOAKOgCPgCDgCjoAj4AhcaQS6kHdoCAismISC2WxMdNlGgzQDEYULv4PoA8H1d0II/1YI4W8XWm9MAzPYf8mQXtTu+zdCCP9rZKaLd0DegeyiZuD/FEL4j0IIf73IF3X7P4vyYzPVlNksiUFo4oF4OwwhfLsow2reMV+Y7JLY/G9CCH9clP+bEMJ/HEL470II/3DCvJeagP9vTX1R17ht1Hq80oPKK+cIOAKOgCPgCDgCjoAj4Ag4Ao6AI+AIOAKOgCNwMQh0Je9sqSThQL79yzXEGv3RWV95yAPaZ/9eCOE/L7TRmC+070C0kWRDGX9QEGJWe81q3rEMEmsg+KxpqyUFU+Rdk9msbSPIPJbxpwlfeagTNAb/+aK+MCUG+Yf6fGO09GLNO5B3qfoCk7ht8M/nlyPgCDgCjoAj4Ag4Ao6AI+AIOAKOgCPgCDgCjsBLgkAX8s5qzwEea3IKgg2kG7TQqAEHk1OST/G7eD8mxgi59U1nyTvrV4/5pQgukGVdNO/qyDu0D5pzbBN8+4FAJNFmNe9Y97i+JO9sUA/iQ5KySfPOybuX5EP0ZjoCjoAj4Ag4Ao6AI+AIOAKOgCPgCDgCjoAjkEKgC3mH92MNOvphq/N5R/IpNk+l5hz84dHnHfKHLzm8k9K8A8nGSLdNmnfQTkv5kKPPPPrQIwGZijb7r4YQ/pEQwv9lfN7BhBUmuTAb/p+LIBf0o4e84N8OZq14F6azVvMOZrP0wdfF552Td/7dOgKOgCPgCDgCjoAj4Ag4Ao6AI+AIOAKOgCPwEiPQlbx7iaHypjsCjoAj4Ag4Ao6AI+AIOAKOgCPgCDgCjoAj4Ag4AutFwMm79eLtpTkCjoAj4Ag4Ao6AI+AIOAKOgCPgCDgCjoAj4Ag4AtkIOHmXDZUndAQcAUfAEXAEHAFHwBFwBBwBR8ARcAQcAUfAEXAE1ouAk3frxdtLcwQcAUfAEXAEHAFHwBFwBBwBR8ARcAQcAUfAEXAEshFw8i4bKk/oCDgCjoAj4Ag4Ao6AI+AIOAKOgCPgCDgCjoAj4AisFwEn79aLt5fmCDgCjoAj4Ag4Ao6AI+AIOAKOgCPgCDgCjoAj4AhkI+DkXTZUntARcAQcAUfAEXAEHAFHwBFwBBwBR8ARcAQcAUfAEVgvAk7erRdvL80RcAQcAUfAEXAEHAFHwBFwBBwBR8ARcAQcAUfAEchGwMm7bKg8oSPgCDgCjoAj4Ag4Ao6AI+AIOAKOgCPgCDgCjoAjsF4EnLxbL95emiPgCDgCjoAj4Ag4Ao6AI+AIOAKOgCPgCDgCjoAjkI2Ak3fZUHlCR8ARcAQcAUfAEXAEHAFHwBFwBBwBR8ARcAQcAUdgvQg4ebdevL00R8ARcAQcAUfAEXAEHAFHwBFwBBwBR8ARcAQcAUcgGwGQd+fZqT2hI+AIOAKOgCPgCDgCjoAj4Ag4Ao6AI+AIOAKOgCPgCKwNASfv1ga1F+QIOAKOgCPgCDgCjoAj4Ag4Ao6AI+AIOAKOgCPgCHRDwMm7bnh5akfAEXAEHAFHwBFwBBwBR8ARcAQcAUfAEXAEHAFHYG0IOHm3Nqi9IEfAEXAEHAFHwBFwBBwBR8ARcAQcAUfAEXAEHAFHoBsCTt51w8tTOwKOgCPgCDgCjoAj4Ag4Ao6AI+AIOAKOgCPgCDgCa0PAybu1Qe0FOQKOgCPgCDgCjoAj4Ag4Ao6AI+AIOAKOgCPgCDgC3RBw8q4bXp7aEXAEHAFHwBFwBBwBR8ARcAQcAUfAEXAEHAFHwBFYGwJO3q0Nai/IEXAEHAFHwBFwBBwBR8ARcAQcAUfAEXAEHAFHwBHohoCTd93w8tSOgCPgCDgCjoAj4Ag4Ao6AI+AIOAKOgCPgCDgCjsDaEHDybm1Qe0GOgCPgCDgCjoAj4Ag4AheFQK8HMTbvOj8/z0voqRwBR+DKItDlm89thM8NuUh5OkfAEbhsBJy8u+we8PIdAUfAEXAEHIGXCYE//TsvU2u9rTccgd5f+5s3vIXePEfgZiPg5N3N7l9vnSNwkxBw8u4m9aa3xRFwBBwBR8ARuOoIOHl36T20u7sb3njjjfDxxx+Hs7Mzqc+3vvWtsLW1FT755JNLr996K5CvvZeqV/8P/u31VtdLcwReWgTOQ5poS33D+Zq2qyHvuswr+XV9abveG+4IOAKCgJN3PhAcAUfAEXAEHAFHYH0IOHm3PqwbSnrvvffk6ZMnT8Lm5ma4f/9++OKLL8Lnn39+JeqXX4kum+T8XHNT9v/g38lN6ukcAUdgSQTOzyeJHPqJeyDELo8UOz/PnZcut55Ldoe/7gg4AmtGwMm7NQPuxTkCjoAj4Ag4Ai81Ak7eXYnuh/bda6+9FvDz9PQ0HBwcXEPiDlDmbpJXA7uTd6vB1XN1BFIIOHnn48IRcAReZgScvHuZe9/b7gg4Ao6AI+AIrBuBgrwDaTQYDJKlTyaTcHR0NPMsTr+/v18+h+YYTD554V3kbe81NRN5xXnUpQfRRVNTpkFZqB+vVJq6/G07UpiksEjVDfnfuXNH2oELdUTecV3tu0jPK7ccpM/Bivndvn17progCdvw6lKvpnFkCz49PRMsdnd3zLjrCUa8UuMI7Wiqj5N3FcpdggmsxlRx/stI1amu7C71z50219XO3Pp0SdcFuy75LpPWybtl0PN3HQFH4Loj4OTdde9Br78j4Ag4Ao6AI3CdECjIu7fffnuGFImbAKIF/teeP38uj+L077//fvnK66+/LlpkvH7xi19I3vZeE0TIK86jLn3KtPTNN98Un3G8YIoKf3L2qsv/pz/9aQBBhOudd94JOzs7M++BXEJ7mq64fJv2q6++Svqxe/jwYfje975XJgXeP//5z7NGUg5WrLdt02g0Cn/2Z38mfYP+5BVj+pOf/KR81tb+tnE0W8YX4e23f2dm3L3//t8z4+i1aBz9hZB7P/nJ70f1+YvybyfvqiHThfxaF6nVhYDqUv+sDwWGm9c4ynEX7HLxWDadk3fLIujvOwKOwHVGwMm769x7XndHwBHoaDKV6/+kixlWKs+69+O0XcpZR2ejflWder3CY4yt9sKrxkW1fbaOioq916U/UpjmjpF19McNLSOTvGPrP/zwQ9HCu8rkHfzHWS1CkHEgwkjKoS11hNcvf/lLISjxPv3Q2Z5vI69yiDQQiSAU7fXWW2+Jnzt7Eeu2kZdTppN3bSjevOddyK91kVpJAkqWjfk1CWveRV/raudF1xv5XU3ybprwZec+71bR/56nI+AIXD0EFt6GXb2meI0cgctFoIvQGte0i3C3TDkqr+aSEylhKB/jZeuZT6vM17OWOuvNOzruJf0lIU/NhXjVtqfJebLdCfRSAifYsVyc85waa3uKuhsQ5Q7rU46B84D/ygv3e73Q7/Xkbr+vdbMEBO9Np9MkcuehTohG++Mr1VPp96Xq51WkuV6/X43l83PdZPR6YXo+TpSykR64c99ChAffkr6bvXrZ/dblm8v/vpZLmR5LK/lmU/NNDXlH80Vrooh2gtgCwdWVvIMJJLTLeDWZPkKzLSakjo+Pw3g8P55AglkiDAQYiLD4igmzOsKLmnGxNhrzayPv3n333dJUFmmhxQYiEFp1JBTjPOqIwpTGYGqs5WAF/KA5ma9590VZVJOmW1yfWJPOmsHatE+ePJV+66Z594uwv38Q3nvvxyWWOh4/KrO+tpp3NUxVMm5nptyQnkMwN8/P62kNquVmtuXe7oVesp4pmSm1ntWVnpBRerNRU61cRgzje1YWSclxKextXuX7BSmXLQsW4wRrP97B2k/icxVrxnJ9OPt2dhtDl/5cvIb59Vm8DH/TEXAEbjYCTt7d7P711q0RgWWEmHX6X0lBUitwJ+iZ3HbmCpdduihNO/aTp8Pz+eLtWECDsN5MIKWE6tm860gpq8GG39PCYRyRrB7fXOFSNyAx/jEJqZM/NhCaLwVzlI+NPQg7/I5/IDBI2iEf/MN93MNPCPO4h78h18eXlrEMaXweBoN+OEc5BaEKgnFabCRs3UJvvpxeGCbqlKrPPKml5OZy5F3uGF+FYJ/OM48Izq13U7pk+TXknTWDTRF1Xcm7mMRpM8VMmd7WEUG2zSDJLEnIZyQd+XcdeQetQmi81T1vI+9su5DXr3/9a9FUBKlo/fDZKLIw8YWpbXzhu4cZb9vVBat1k3fWDDbVjkXIO/uOmvhWRKOTdxXKLw9512UOVfLOrpdcU+z8aNdorml4j2uu/d0+b/pWU0Qg0lM6aVtzRKfdyEi6xk9lLc6VBdvmklU+b2tfVXaufLVcbfPrs1w5/rYj4AjcXAScvLu5festWzMC10GQqYOkjcBaBMpV4JE0iOylHd6n6pxrEmNP39uErV6CLLKEXIXDsuacucKlat7F9SYRxw2A4qOkGy5q6CAd7pG8I6nHdCTukH5jY0PSgtxjerS9njCa7ZVUf8Rkpr6h5J3VAGR77MamfpymtD7yyLtZvKoSVmBdVasVm+rL3G/yJpB30OD64IMPOmveLUvegQCzYw6YU5uM+McabNCis77vYDrLgBEx4YX6URsQhBm09/g3yqHvuzbyLuXzjcEq8C5IxLgdllCL60wz3qYxFrclhRX99K2bvEsRrtpvn0qTupF36vPu9dcrX3i/+IXeK8fAH/67M1C1rRm53+7K011zzbtVyBghqTme6onc9Rjkm64WmCtQZ/0Wq/dT4wXrLtNzPZYVm8RZoRWfM0aSGnnGqiA+2LN5ioZ9URbSDYdDIe7kfiEr5NThKqVJf5/5/blMW67N3LBMI/1dR8ARWCkCTt6tFF7P/GVCYBWCZCrPZRf//HrmmnOmezm37vn1SetuKdHWTqV0KcemtXjP51Fprs2ioNjNpk8aI3X4RHJP+vPIO21XJbCSiKMWHetPId22h8SZmM8YzQAl+ur6Ir6f1mhLbZ6wx+z3VQOQF8oisYjNEEnFNKDpsTz/LaUxTlmMqWHxxV5133bqfpfxPF/L+Y3KsvNKHRLJfFvMZuNIpIuazS5L3qXaFBNpcdAHaA9a/3cwGwU5hismvKDBxYAaIMxoehubD7eRd9CuA4FXF7kXRB5MeJkv0v/oRz8qmwetP9SD/u9ijcEUDjk+76hJuW7yrr7fNMjEIuSdmkb/QN7/6U9/VpKhMjf9gZN3xHydmnfLzYF1M1au3JNP9mBNpKY6StU1tdlslm2LNefsIVrcgjqZK75vV+K2eR/a7VYWAHkna75RsW/L42JXyeVzc/JueQw9B0fAEbg8BJy8uzzsveQbhQCEs4tvUC4B1qXkfIE3V4jNLz15AtwBuDqz2ZwaWM0zm76OGLGnys3EUIoI0cGQQ97VnbrHbUqZntb1JQk0mzd+x+Z+xm9NoXlXnqgXJrGDwVDGMzYZJOj4HutlSb3ZuqbGTR1xmdoAzb8/HKoZMCJVsh9ntRgKjQRx2Zc3bvM10iofgradvQ4+cnI3N3Xfe+77Od+BpqkjKddESHYIWAFiFlp3IKDWbTabwjMm0iwxRdLLmtHSJBZ5xYQXSDOSaFYLD6Te7du3Sy28NvIOeeN7AJH46NGjuWi1eG5xtJFpGWE2NqO1EXBTOLxs5B38J7777u/JOPz5z/+8hMTJu9nR8fKQd7mHacAn7fNOZmJzMlQnZ8QEXt08nyMvlmmKcvVH87xf0HfiYoOmv9b/7MWvT/kr2SIpnbxbBDV/xxFwBK4KAk7eXZWe8HpccwRSjo67CHfLNj+PsICQlubKct9P1zObEMzQkpuLqVDGWUizozkCaxO6dVp2XQXkOnKwKZ8uQm98Uo98pcziJJ/lqCyup/rir6Z4gEASJLxwC5vRk5OTYvOA9JoQ5qkg77a3t+UZzM0gtNOPnm4wpPTsQavvzyYnKRhvTODLjv58zs5GonGH035o3QlevV4YDgblPeZD856eMaMmvvljpMIhu3ELJkxYW4fzkAioUgDXpHHRvQpd2pmvYZJbj/M/+WNJmjL3tHkw+AI1xprIu9jvHEw2l9W8g9Ycxr+9QIKBkOM3hGARvFAeSTgbHIMRXGPCK9bSYz5I/8Ybb2SRd/iOt7a2yjqgbvjOUT7Kw3NeNIe1AS5ARn3zzTeSh/Xbl4pOa3GI25LCivinNO9i7T8N2qFmrbiWCVgBs9b4sv0Wa95ZTTprHos8rIksnp2ens0EK0mRd7nfgcyiiQU5TaUkDhE6+BLNzhOrRuEH1baDppOzbZuvk6w7kapy03rBtUVwKOb3XPzS87quVZB1dG2Y92ur76W05uHyYb5P4jUKf0NTfTwehclECa3UWm7XH/ucsoLGWILf2BDGY537WTfeR/64KhPa6kCNB1XaTrvazyNYYVU/96fIw1S7BvB7J/5m4RdX2659XE8CdpF12vo/X/Joy6l6nl+/Vcj1qQPCOquO/DZ5SkfAEbiZCDh5dzP71Vu1dgTSUcrqghRcfPXyybeUj7Z8Py/pmueTd+3+6VKnzE355xMz7XVvInvq+sxq6NVtxkSsNeYni/R/TN6xXAniQLKuPE3XgBL23/RcA1FwI3Dr1q1wcHBQBpuwPu64USAxxvov3gYVRG3fzmkchBCGGxthYzgsNf6gaYdNEupBn13429aHbRc85Ak3E+p7r27s1Anr+UL8Ir1YvXOZ5F23Nq6PvKOPNEu0WJRjgo4EE8YrCClrNprSHOsasCJFSKE+rF+O9hnSM5psiryDqSzNVZk36m6JyibNu1hjzpJucRRcPEPdU5Fx49FsNQZTI33ZgBXI0/YHSMQPPvhQ6vfw4QOJlMsrju4a1ycm41LkHd45PT0VzbmYoFPT5q9l/Lzzzo9mCM8PP/wHQtbiHX43OFRgtOFLJe9qiLZUf3Uh75IuAVoCO9kys+eXiKzLliOKwlLpsVZQO4xrRppcq0iY2QO8Smue7Yjfx32MFfy0a2TTimDXTpTHAyrOWciHgaGsdrx9z6alrBFjnSZPVRawckId1nVrtG0b6kGtfEsKdiHvcvq6bhy9HOQdZMb5w7zlpA5/2xFwBG4CAk7e3YRe9DZcAQScvMvqhIzgEhdB3pHcyanTrOBe+XeJ302lowDN8kgWtRGKOYLrfN0rrUkKtdPC11tKi43EnW4SsB2ryDvcu3fvXnjx4kUphNuNA9tDv3LWDx7bHJOWzVjP170k3YoXN7e2NABGQdThOTZf0LrDphsXfocmETcOzKPcQIkzcNX8sBFo2/ojZ5zEabI3qDWZXyZ5l9zcpxz7ScL1kXc22myqjrF/ubp+qyO7upJ3bflbDbamMUTT1BR5F7cp5d+vibxTc85K+w/fDANUIG9LaCJ4BuqQioybqr8NthE/vwjyzmrkNeGnhOTT2iQxeVeXkFFirf+69n5TE9k6TcDLJu9SRFtybkqSbyltvhpfpB3Iu6z5tNAM53rC+TqXDLNrry2PazAjppNoi9cw6zqAZBrqgPUjdgkRyyRcd0jgscwU7nXyDNYyu26jbKzByJN1Z52Zb0zexZiVkWCLw7w4Im0beRevk3Vr3KzrDUW/TvPO5mGJyKwxEpkV8x0n73LR83SOgCNwExFw8u4m9qq36RIQcPIuC/Q1kndZ9YkSNQmXKcG2jdCL60AhvxRCa/z9pYVmJVFQZkleFVp3dgNkT9hZP3mn8AdHrYS7d++KiR9JMmz66ROPmwqJLGe0+WLtgabNymzbVcvBavexDSgDWoC4oGkHQtJGxuQpP+oNUzuY88LED++j/niHASv6/UE4OT2Tv9vIu7rxkUvK5aarK+eqkXeoZ9O4W+R7qsW4xmy2jbxDfm2mtkhDM9W4/Isk70AEoS68oF0H0owXCDJLksFkFeOXASqQDu2NyTdqzuVq3iGfHA1A1Pfx48cSTIMX6stgGriH6Lbwh8dLya7Pk914EeRdbDqbKkgjDX/YOPy6knfIDMEnrMZjqoBf/vKjsk9fGvKuTpvvosm7wt0D5nd8A/gJkptzedt806Y5RmKNB0D4OUsMzroQqQIgaWAkm398UMU1mAdknDvr5AcGg7JacXGerC/rgTxTmu/MA+1BvqwL/7Za6lzr8Q6JwBSZSKx56NWmfZcm78SBR223WTmiy+Flak2Ca434WnY9zn9/XWazrnnXNgf4c0fgZUXAybuXtee93ReMgJN3WYBeI/KuTcDkcytgN70TP2vSXEsKrP0qgEQpiBvQuZGw9WI+QmQV2DNaHDTvQH5howLBn4QXT/fxLtLajQo3Dm3YzI8FNZtFfvRfx00VSEQQcNCuk7IMeUctBJQLB/6oM9IgLTb18NmHDZ8NqgHzYJKE3LRkjc0iUb4Qn2hlrfbafFon74IQRSCMeNFstq2/qD1m/bnhHZBRIJzoky7Ox5JtGD8wl7RXTLjV1QPvYgxa8gekG8YiLxBT8FvHy2rDxe2FGSu/O+ZjsUnVNa4b6oL6x4QUyoWJJ37CD54lD2PCEXlajBilNoVDjNWnn35aizs07KwW0J//eRXwAX2Y0gZE2aj348dfzZD5qbq8+eYbySAdcVpo79HcFc/QBpjDpsYRzGitz0QQhLy0P9Q/343TvBMd7Xkj22WCRdV9R3YN5O/d15Z07shHNekmctgjB0MmQmoctAdjAGvT2dl4hrzjgRvXvorkqzT08O3aSOgsm2mpETdPIFb+9axWHdLz4Ax5cd3EnIN/1sQWrWcdreadjk0luXLXtDoyMkbYavxVMgbMcpu1tLtq3lmy09bBybu2FdKfOwKOwE1GwMm7m9y73raVIJAbzVILv/jojelAAXXRPOchSAvHKzBESJyOatmpsvLKbxPs49PyuPVdhNjU4LHva1l6CkvXPeRuaKpq84jLZl3n26REF6PAVQ60z4XYEuKOgnlhHsPNQiWoFwErZvzsKREnp/UhhK3trXByclxujGk2W/qzOZ+GjeGGdBfCYvT62AzBzw/8z1VCOv2MI7AEUtoTfm4qkAa+7GAaO4J2xXQqQSegRYdyzxhFFmiK2azmLxuY6TTcuXcvbG/vhPFkLKRdpW03FSfnyI+blX5/WBKR3OSk+j13LNhNEPuT7UqNL7vZ4/MUUQtMJaSI9FHhkygRsKKsJzUgiy8o9S10aVP+5JiKplz3dt58x4AV+XWoT4lNtyXNLiLP654HiEP5rgyZeHXbNDv37+7uhKOj2SAh66g7xhEPMWrLSyxTuNX/w78180rqO5TQQnnLXE3x6ZfnlllMKdlyR12FEuRdy6fdtjbXYRoTeHaO5dzLNPPrb/PI4HvUfEPqSksbgSKwXqlfMSVw1S8cCDJLNltSCu/oGlmRdzzgsvM9yqRmXBlsqSDS4vFhD9n4e6X1fh42NmBiq9HWqZ2oQUU0gJOGrdKLMgiJOF1jdNHgGFQZtvKDl/t9WZmFxJol5Cqyjb5mZ7eYXcm7qj06+CgT5ZLLIpFcsJaetiFvnctPJyM9sxtS32ZufTKL8GSOgCNwpRFw8u5Kd49X7ioiQMFntm5dFvRlW5UbnCJVpzoNwWXrlHi/lryL09YRevN5tm0Q6gkxCrZ5Qk5bObM1q8iNSggfJgFNEXhp4VI3FPbkmf7tKkIsLexpGVqnqjykHYggWwatkAh50zCRiHFqKmS1CmhGW2La75dR9Ww7Yr86s+Wq8Iw0IO9woRxoQuAfnh0eHs4E1oB9L9vNDcjd+6/IJgXEHTYvSt6NRYi2zrOR/2CwIe/TDAlpbX0tprn9HJNvTeQdOz5uQ6rv59PMO6i29WXegktihK2PvKs7LMj7vi6SvFvBzOVZrhSB3E3qSiuxWOZJ8q6XR97VuEhYrCLVWxdNTtTVp2luyZ1HU3nz3XhOtX+nDj+64MZ1xJaF97neWXcOKNeazer8q2skLzUbhSZ8FRiK+OAniDcGVsI7PGxiICjWh2slD7zwHrXzsD4q0YgAHD3JAxfNYntBD/hYLa1nVceSvDPa4FyL5RBuhvCr5m3bTtvnts52jYv9A8YEXbz24t2u42U+jzw/rKtaJ/PX2bx61o/llKyfOkzLW3e7fDOe1hFwBK4uAk7eXd2+8ZpdUQScvMvsmGtM3tVtMtJCp0Z7rQRabArao+oy/XyeONGH0K55Wv92FKBJmFnzFZoEkbyzGx59T6PjccOAe4zkivs0m+V7dvOEt0iGUfhmXtyQxJjhOX3jyGZmOJQNCO7BVBL3QMZxs4K6wPcdzElB6IGkYx37ww3RrqPWhJr6jmVjQzIS97CZGg5V4wHlcNNkN235gvdABScAACAASURBVHfmODfJ4rztRiav3HzB3Mm77v3jb1wFBG4+ecc51qLdlbDo2lOWXOkS9KFrOU3p7dqR2/aYmMvBKSbhctrAd7gmsY+wDtG8lnM0/67W9PlDFWh482DFBoXBO8yThBvu4XemiwkyrpV0KYH00ErnQRUO42gSO+8yw2rZ67eVItBs+weDoRpHR9HY2wjUFM70T5vqk7hv43rl9FvVB5agyifFVrFO5q3lIr11aWIirZN3SwLorzsCNxIBJ+9uZLd6o1aJgJN3meheE/IuZ7PQvGGpCDGmA1GWe+WQdyIgF2SYdWgt4uF0Wv7D34z6ZgVnvLO5uSUaBWrCA4IRvnRUS80Sf3yPG41SOO+rmRGdYNugEmyr1SzAPW44BoXWHu6BoMN91AM+65AntAxwH3V59uRpae6H+2L+N56IoYrdeKm58qzWo2oBqAN09V90FiZwPi4Rd2evfAE8tydnN03c2Gmf6Eap/VqOvEvln1duU81SdXLNu/a+9BRpBK4XeYc5DcEtvvzycdjb35trEnRgY7PZy+h5S94t/83PtyC1TqbKqSu77n17EEWNt5jcQm3sfMo1aBGc4wMrlEW/mzRvZfAMrmHU8p6dy6s1hb5h5zXEdO63QZd4WIX7euCENUvXVeRDP6/V2j4Jo9FZuZbyffh9I3bEJlU+MeJarG0ahCCms5X2ocWYJF48puI+IMnJNrSNkWXHZfV+Pinm5N0iX4m/4wg4AlcZASfvrnLveN2uJAJO3mV2y5Lk3SKkGt+pezclPKbSdim719OTb14q+KbJu7x8oQUHk1Al5kqBuTgltwJ1vKkhSUQzH6tJgHFrNfqUBFRTVpQTaxtwg0Qfe/A9J5uMgZrfciMzhllqQVDhPrUO7PuyuQlBNOLwO01/8JPRY7EpAZl3dHgkfu4YhRD3T0fj0q8d66o+9irslYQsnPuUPoxU4yFFnuX1hfZqbBqUQ8YRe26E4rFnN0hVGTkEn3FslPEpLrthSmkPWPOsqgr5rgNoNsvgKZelKZQBnye5cASuH3n3V//qu4LCixcvJIDG/sF+icplk3dd5rFlujKnnK5zDedAzPWYC+BrjuuKXU9z7uW0DWsSiTS0h+srD3t4qIR6zQa4qHyqcs1Vk9mKAOOaQCIuJrpigi1FRvJgjvXSwyponFckH94Tlxa9QXGYVcgJsgrPklqcVykzsH9Q715hHZCSmdgvFvd4PeMz1pV/x8RrE6EY91m+3JZJ3tUcmHUdp3E989/PrGft4HXNu5zv2tM4Ai8bAk7evWw97u3tiMD8RqNeiM3ceHeqQWqjk7v5SdVHnRSv/oJ35FzsctPN19oKmVbQzBcC0/5XmjDis0oQ1oAVdrNBod4K9G2Ya376bzxWP20gsaxfm6qNduquiDSWB5KOgST4DjcLuK/CPJ1Wq+8ebhRmBVOkq5xg45k1k4Uz7MlY/QH1B9hoqNkqtAIGRbAJZACTWbwHDQdsimg+i3twro/3Dg4OZDN1fHgoKIDUQ5AKaM8dn5yG8WQyo3k3GKgPPprSVu3TenAjZDUEY6E791tYhLzjJs/2e1351f3cOYSBLtpGVX6kwfqcujjIzqs/ybv33nuvNCVrb4mncASuBgKI3CvRaA/25VCi/4d/tPKK5c5VTRWZz2N27bLv2nUuVbbeo8mmLvc6j+Wt59V8re4b6EaB6xUJJ/qjs6RYiuyvkwXsPIz1hgQdD5GQF+5jvcE9knbUcFNyygZoqtbEKphUpV1NghD1pSaf+q2j2wrFrBewfilWcujUU214CbI0Gst6Ktpy8HtnAiQIxljfenqIhr+nheyAcixRp3XXXrUkHeqCQzhLILLvc8ZZLAOl1rr4Xhvh1Vbu7Pt2nWlYcyBDpT6ILC34hhUx+/1U6XlrZNFriUp0WY9XPi15AY6AI3AJCDh5dwmge5HXB4G0BtWyp2m57cfnmUe0QfsrvtLaMd2dBefUNiV4nYfq1DCHDMspZ76NlcPoLsJnKp9409CUpk5Y5TskjyhcM32Mg91waIRZRJKdhmlhTpMie5iHEkpKwNm6syzmHddhto7VBoxCv90Y2frSZx4j6GkgCPUFZDUGNja25B5Nj2D6Cs0G/I3f6ccHGyUQd3gGH3fQuhAtu+OjgrzbCYONjXB4eFya9dJslhs5/M2ImnYzSJIR9eii1RVvAC1Wi4zPujGUe7++zFmT4XLsJ15o2zQt0i7dzHbZhMyWQvLunXfekb5/8uTJItXwd240Anlr36ohwBzzO7/z22UxIO6gfYfDBp14Q+j/wWy02TYiIlXntnfqnnf5vmfncxA/s8RU2aAiEinXDpbBdY1zPub/eL1QXqPqu6Z2cb5lcAcbHZkkGP3GWU1uu97Fml98xrXC4mMPdCzJhd+xDnF9omY4686gR2w/NYZZfyHQCi15RomdXXcnstbJ+lasc9CcA+N5jqi1BTnI/mDbSSDOrUNy+Db7feBvEH1sF96Rgy0RVysZAQQhiDtL3lmZwmKL3y1+lgC0xB/Nd3mQ1rS+WVxsurbxb9PaOvH3tAw8axVRrpOpA+xsQi494+R/h/ka6rlzW37ZuTl6OkfAEbjKCDh5d5V7x+t26Qg4eZfXBesi71KCX0qIzat1sVUx/sis4NskgFphuk7otJsDCsE2/0rg4jSsgSomk5Fo3FmTlzrhTMxfeqpp1iT8Wt84qEu14cF7FflmNyGz+SmRjHvY4OB9bEKwebOEGp4j2is3N0gDX3bUrMDPo6MjgQ+bGWg7wFQWxB60FPb29sKk8O+zsbUtbRuN4fNHA12w7iwT76U2OBZ7Rs2tGxOx9kFyLC8p2M9tvqLKdBe+bwZ598Mf/lBMEb/44osun2zHtEmvRx3z8OQXh8DVIOWqjXxzyzDH/PjHP5a5SUxmI7934ovzipF3dXNYirybJ+FB6ilpYw9qgBLnYPyua3EVFZ33sE7w/RxCBmmoBceI51zPuI5Qg82u//idftxS6x/JPrxbRlgvXD6QJOT7WNPsGs31COsc/dkhH2LA+9YEF3lSiw9EINcs1XRX7LAeIp1q1BeHH8C6OAjhPZJ3+JvrG4lDrm0I4BTLE7JKF8SeXcsLSUc0+9RkVvRFyzrEWuqx7BJ/IXYttligrrGme0z+1ZF3XeaXLuRdbr7JVaLDup+/hjt5l9snns4RcATSCDh55yPDEWhAwMm7vOGxCvIulScFv9RpcLV56KZdaMkbCq25BI7VREghxXyaBDslvEBejcJ4fBYm0wnYtRlCru59mL+QvKs2VLopsMI+Nze2PnpKXpi8FgElYoHf4gBNTkZxpaNtbt5QXrVBUvIOmxT6MsLmCO+iTLyL5zChpQkTNjvYHEObZVBEwd3Y3BRzoJPTUQmt1fKwGw6e+Kc2HXXEpt1EcAzYzZDtzxT++cJ6lVPdO93zcvIub2aSryKRdHGtwfxyPWW92Ll6bC7KOwTmsFu3boe9vRdlpe/evSe/672LCVjRRnS1PW9DNJ4Hdf5LadAqwUPfoiTwQDyRnMJ8jn8gMmlSyvWGUVjjKKSp+lmSLtZ241yM8q3/Oc7bXDft3M8ycA9rDP7hcIhkE98hIUdCDe9R+49R13nARYKOxCIjwjK4BPIEFtQeJ6nIOujcrkQb7okWX2SKW2Ezq1EXyztW+xBrY7xewV2FfafqAy1B04O8w6HfoDzEozkx5QbbV1aDkesk64F0dCmBPEg2xn3dfX1rG836fDbftEVMbtlO3uVh7qkcAUfg8hFw8u7y+8BrcIURcPIur3PWTd5ZwS0WYLtucnLJO5Y5S2g1a7xRYLY+0yhMWqIQv49Gp+rrLkzD+WTeQXaqJ8R3TeF4ms9JwOFvkGLIm1H82AZqHGgAi6os1s3WsRD7ZZNKAb1Kp5oXKINaEjCbRf7Hx8eyqeHmhma01MKr0m9I/fb398PJ8XEYDvoBxN3GxibUFcLe3sFctD5ukNge22aLU7z5ST2zuLEtOZuP3E2BzcvJu2LT9Sd/LL+45l3e/HqzUq1H8+6iyLsU9u+++2747LPPw9OnMPeeJ++S62GLFk/butX2vG2MpMi7dDAamQUlO7yDeRrrCC6SQVw/1Dfr7EETgyBxTm6qN+tEMigm/EgI2jWaZaM+JNLiQxse7CCN1ebj/I51ieSeRCSfqPmvXZPjyLN4xvUU2uOMCkszWdVEVzNNNVedit9XaLsh4IRdW/HMBluiX1nFQTXMU2uxxVL93BWrMwNImcjmVrue2pWVrNQPoQiqRULTaufzXYsj2xbLBnGfWXI1Jv7i+uasjTnjWtM4edeGlT93BByBm4GAk3c3ox+9FStCwMm7PGDXRd5R+KZwS+G+SSjMaUEskDZtOGLyLpU/BVjWNw54EL8D4Z4bIRG0C8GcZdWRPiTvmA4/rd8ZboqsYE6NANV6G5UbCxsYw5ZX1aE61dd7qv3FDQG1GejzDhoG3PhxE4ANEf3f0TSJWgs0O5pOxhLgYnNrO2xt74Rnz1+UGnpIC1IQedCROfNGeXZzyY2h3fgtullI4e/k3eLaa/R5dznk3eL1zplLPE0bAjeDvPv8s8/DkytK3tXNTXbt4hwem80W8RBm3DBgHqfWNckuLaPSAK7WCRzmgISqCMDWEVFon8drFw98rOacPZDhGmLJO9QL7hjwk2vQgwcPRLNb/OfBjLUgJ9EmrCVYU3CNRmdCXG5sDIX0q/zK6iHdYDCUfHHINBiq5hoOmbAOjkZjDSQx6EsQJ5jCwp8dTFRVQ91EfpI6IPnswZlq0dNywAYTYWRbatv1y+jrImOooBHOobVviFftgpTfNzyAzz0tS4NQKWloNeisfMUyWJ7oE06V9JSxILFKNC80Atp9lryzsltKvrK+C9vGS3odzzdHTX0f0FqMrzrZIVW/fHkgv565OKi46OtaLl6ezhG47gg4eXfde9Drf0EIqE+v+Eo5wb2gAqNs0uWvoqxlT/Dr6hRvDKbn806rFyl7fsNRj0rbhsH67GEu+RudqtxKi2F2g8JIrqlT83R55wFkFTcKVQlKiqXeqU7P8bRfagBY3280L6V2gDVzoV8a+tVBLiifPn0Y8bZNQLUn7MQDG6HNjS3ZtJAklA3S1pZsdqCdQEKP72PjRJMs0aQ4O5WiB8ONcPvu3XB0dCKbLhJ21OigeRPagc0a/kZeyJfmuMSQJmB8F/k3jcV8Qbx+LKYIUJvaPs8lB9vyDIUPqrZ5o0v78tPmb0oWJe8wnt966y1pHvzkQVuT1/3798O3vvUtGQfPnj0L3/72t+XRhx9+WKa5c+dOeO211+RvmGh//vnn8vubb74pZtx116efflr6akT5NBH/5S9/OePjKX7/7bffTmaJcYqySTb/6Ec/knRffvmlfAtvvPHGXB1x4+HDh/IP73/yySdzecOPJDAAFqwjyBbghPQor6mtmu+n4e23f0fyxrsff/xxWQ7yR91YPspAfrY8lIGgDsjH+r+ylcW3/PrrrwX0h9Xqwnuff/5FGYSG9Ygbinox3ZtvviF99+TJ05nAJ4rVg6Kun4qPzdde+47UlRc0qJ4/fxG+/LKbz0Vo3jWRd23fn32ePPhKaOl1WTvr8ozX0rZvO6fM1JzEOZi+36q1ZTbqaTwH8iAG71Mzm3N6E2ZWa47rAtIjf/T7YGMYDo+O5G+uI/3QC5sbG2JWW64pY7hogDa6El7VGlmRkShLNdlJiumhFpbrRQmoLuOFaVPyQd360NzPWC/xbxB6/Q3JnnlLOwuTX0ug8nc8rwhXUKKKkz007A1miVw853qMsvh7FZm3wp59yDZXclduFPVqTYqxicdeSnaUfk10Ttt3Y+ub17f5a2c6v9T+Ie1aI68+nsoRcASuMgJO3l3l3vG6rREBJ++WBXtV5J0VJts2E4s8bxPEUuRhSvCLy24iWrg5wMk7yLvYZ9t0is1BO3mnJrOz4mWVt57SU2uCQnXpd6fYINLXDzYxSvqlBUmSbXbzwA0OhWwhC3vDkjjAO0LowXy2D9PgkZjSok4Q8PETRAsIC574b4iw34fxcNjZvRVOT0cleYfNNvJjXakNgryowcfNAYkD9kNKOG8b821jo+n9NqLNybvFzGa/973vCYGFCLWWWAJRBjLoq6++Ev9T3//+94Vws+Qd32W//fznPxeiyBJastkfDIT0IelA8g7lIg9eKL8pUu5PfvITSWrzYvRljM8PPvhAyv/d3/1dIaA/+ugjKdOSfiAIQWrhev3114V8BBn3i1/8Ym74gVTC94H0+IeyUGfc4zvECeXiu7MXybuf/OT3y9sgSUlyAl+8H+eF9x4/fiy4PXr0SMg0xf4fzNURdXnnnR9JWmBA/ECqkVj5xS/+Qt5nPSx+9JeJd3/+8z8Pb731A+l3rWdFwoEcJFYff/zrskyMj6Oj47C7uyPYoB54t0vQlFnyLoT+H/5R21RS+zyXvEtlULfeXRR5Z9fepgZybbDrgRJa+o+kFskXayZLM1j6XePBC99h3vjJMYO62N9JvtngEFwHsZZsbqq/VaxsjF476MOvHw6ZxqHf6xvTVtWGs0QRDsm4flYEXRV0ok3uSGGXWlsWyYd1jcuoI6NsOrs2ClE5RJCo6kASzydjaCNqwA1LvOF3e2CooBXRlwvzX+mPvq71Vn6wh4kcI9Sct2MkhVHVr5XcY33hzuIwK8vY9jat7Tadk3cLT23+oiPgCKwIASfvVgSsZ3vdEHDybtkeu67kXVu76wRqCpEwHbHCqAp+zVqHEDZlEyBmJ7P+djRfaN5VNYsFzUqDUMctBWAr2Nrf1SymiurHDQzSUEOHJ99dyDtu7lg/2QD0BmJeRJMZbLa3trcFErSZkf2wUcd7IO9YD2wGtjbU0fhoMg0bm1tijoTn1A4EycGItdQsRD0Q1Raknt0EtPVt/LyNUOuS30WSd9nE4w3XvAP+INeoqfbTn/5UNpAYSyBUcIGQu3379hx5xzTUDANxY4kp9i3JLZBjVrMPz9955x0hpkAAQcMNBBjKq7tI3tm8qD0IwokEZB15RwKaJF8becfyLKmIcvAPF0g4tm+27bNbVEve4T3WPybvWB60+oAJ+4fabZZMI0bf+95vCWkG7D744MNSO09xUSIOxOMvf/lRSd6BzGNfIN177/1YssN9aNO1kXdffPFlqU0IQvHoWCNe3793X0i809Ozwn9d3hduybuLijbbVnIXYuciyTvO8an6kWixxAx/t6Qc1yLmwfpZQozrBdJUZJyOS3wH6HdGpeV7zI/a5HoApOsFiDlcWG+gWXZ8rIdTQvQUwR6qtZaRV2kKbINB6BrL+lWkYmWOmj0/t3Ryk6zRNj7i513IO+1jkHdbpTzA9WsyHomMwnEQ93lqzaQ8oi/BL6+a0PKyGpZW/qAMYtNaIg3vW1LX4pUi9axZdx0RaMdk3BZpRwL4JuLPJs9N12TtkNfvrnmXh5OncgRuBgJO3t2MfvRWLI2Ak3fLQphD3qXKmBH0aiqRu3FpS9f2PN5cUGBNCWTcYEBLTsk7bjog+CtZVtc2RtaTgBFTjfjKuqkJ0KyfGrs5mq1TNW5j/zJIFxNIFJR5Us0NFgVybmZS/lPq61CVYzXvqBmB9za3NkN/oD6C8A+bMPghgrD+9OnTGVOb3jlIu81wejYSvzm611LyDhe07bDxZ51pXgVSBWmgpUN/eKxzXPemsU7M8gXvdG4XRd7FG5TG7/QlIO/QfhJQJKlIapEMw9iKNe+gXQfCDWlAYoGAUe2tn8+Yd9aRdySuSNhRyy1F8rGPUuQdnlGDj5qBdeQd2gdNP6ZrI+9ILqIMtA3v4XtQ89Dncq9J8w7YwPyU5B1IOZSJCziBOE1p3qXLe5E0m4UpbIpsq3D5LSnv/ff/3kw9QL7gIsmH33/6059lad6BCHz33d+bMSWG1uH+/oHg8+KFajbmXleFvKuboyz5wTZxvrRrXN37MWFSh4vN0xJyXKOseaQ1tbTkG32lUiOcfcw5m8Qc/sbcj0MavENtdRzW4NAGc78cUvWhzV75YhOXDb1+ODnBukB3FOpPDqsnI7QiAIS0u1jHqzqqSSmeUSswXievI3k33/c9MZtlf5TyA6wDppOZbzktR8VmmgXt1dODPP4jjvwbfYp7sUWAxZTyEWUuOz5tviTwWPc4mrJ9L17nk2RnzcDPlQ1y0zl5lzvzejpHwBGQ9dW9XPpAcAT4KbjPu2XGwirIuzjPNmEo3kAs0x67yeFmpBRojXbA9HwkDrDFQXVx4j/oD+UkO7WJQh7ckARxWK0aAtys6IYon7yje6SYAIzbnhK41U9PpWWg+Kajttm22/paYkw0H6YhbG4gWuxG6YMOmndw5I1NFtp+79498UmGDdc333wzQ8yBrYPD8JOzURiNx+GVVx6K1g19GSFf+ikSTb9CqxCaVSTvYtIOaaw/ongja7GKiT67Iegynpy8q0drUZ93zBGaXfA9R1IrJtJi8g79jzT4CTNavBcTgMy7jryjyS011kAEghCsM2FFfnXkHetPIrCOvHv//felDJQFzTZ8A01ms2gfiEGQY9A4sn78VNPtA8ENz1NmszF5B2IS3xXajnai7Za8aypPzYI/LP3XEV+QaMgzNnPFc8XlB5LUknepkQQ86J+vTfMOGnoo89Gjh6KVSdNl5gtiEybLuddlkHepta/uMGpd5B3xsnWj+Svna3vIAmKI/k1RR8zlaAMPW8p1sTikwTxv2wjiDmMahB3nZfiuHI/0oAdr6XSKiO3nZRAHOdSaFBp3RYUlT6yzhUYdD7NkDbdpinWeEXR5UKTlV2t37riJ15nc93Llnro1p+39qh6FiWth5or7/UIW4YGjlYVm61/nY20ogSy4VuMdHiLKwV4RfIoEHg/48IyuNPiTfY5n1hRb6llo9jGNthmyTVXLFHmX6oMyXU0H5eKZm87Ju9wvwdM5Ao6AzMFO3vlAcAQUgTpB+PLwWS6IxTrbkyyrB39skXhnHHGniLaYrIvfz22TJbLa+s8KdKlxwNNeCoj274oEwskxfOBMZyK3sR6q4TYWjYCJmMtW/nJAllVCnjq+rhP67OkwBVqaBxkRNdnkFHY2wmxl6ttuDhSfirNAatvp5ngrnJ6qqRL8C8GUFn/Dv9ArrzwId+7cDs+evQgHhwciwGNjNBwMJQgHNO/giwibOaTdO9gX8gD5Y8OHDSAw4gaQG0WUBVIi7kcJhFFGD1RpPj5pT528a7vspkT7R6/KDEhSFaZY/J2p6vqybjNu78dpWjcDuZp3NR9Fsk4mbfyt2GzSdUv7T1yWvEO5JOyonWZJtJi8i33V2XrHpq8p8s6a5aago++8+FkdeUcikHVuIu+QJzXqQDpC+y1FGOLbwDNcSEeTWxKFuA8yDuRfRXZpwI62erO+tnz44qvKU21XXPiu6bNPNSOfzmQPcg510jb8xcwzmtRCGw7En9UApOYdXqBWIX63mnz0W4dR973fUvNc0bT84ouwtbklZe0fVEFOXn9N/eLh+tnPfjajXZSK3chPH2Pvs88+L0xte6H/h3+r5ota/e3cNRE1aVtf47nL1r6tHJImsXkk50W73pMsw1xugzXZQxdq16GvhzCZHQyFuCtdI0yhia3BI6Yg0iRKq87DMyRWHze1JfEcJf1ZaPRZ4pBY2Tld3VPM59M0Jzb1futcfkFDJ+63pnK177Sddj2Mo5nGGDdXVUFD3uhTKV+08WBOyy9Kg2bgmdWat/nyPvOo3HzM9utsn9kAKdKrkiXnqoLDLdbu+S++Ux8lgszY+nfKq3yx/iA1Z3icm6BxVfrl8swp19M4Ao7AahFw8m61+Hru1wiBNuF0/U25ueRd3SYiZ3MR90Oq3xbpy7hsCltWUCUZRwKPUe5QJ25I1OxkXshHYIrYcfcsMVS1rE3QQz2suQnLrieg8sjpOgIqZ+zzpBx1AdlBDTkxkx0MhcA7Kcg7knuQdw+PDkVTj4E1hhtbQgpgA4+NGrT0zsYjCUJAwo4++7AhYERDbs5SkQ2RjmZWdoNoN3QpQrLqh5TAq+RdU191fRb3X+r9xrFxieRdPRbz2F0EedcUPCIm70j0gcghuYv6QqMNpJc1fU2Rd9R+w5hk8Ai8Dy0u67su/k6sTzi8i7KQHuXiYjCKNvLOag7ivRR5ZwlGmgZjzAMn1B8XtA4RLZZ1joNtkBRLkY7WJJflv/fee9ImRpcFtojwyqAeiuvBDCxqfqzRbPHeV199Lb/fv3+vxAUBJlA3knfW512MMQNToO54Dz+BBaLQom7QzkO9qNGHv588fSLPQN4BH7wD8o5XirjDs+tM3sVrYtMamSTxrQpT1AmcU7lWptZxrp1Mi/UB/ktxEAP8+V3S/QPWAKQFYbyzvRUGiIba68nYF+ImTAO4pvk1Ne0uIta8tk2gL72YgLTre90aeNXJOxm3Ud/VrSGWYG1a87uRd5oT8lb3ImAGSd6hT5XYi7VFKWOxrtTWI8lqx5qVf1IyDMce24S/7XjQ+4l1qoWQm8HIybumIePPHAFH4AIRcPLuAsH0rK43AosQPqtt8c0k75oIussg73I3MbGQbs07KOTTZAhadppeHWfTSTbGS5zPeQ3h0rSBwjNsOGgOCoHWbjS6br7S9arbws6PeiuYox7YmFnzVmy84FvobHSm/v2CmsRsbGzJpg2bbfGXh3ub2+WGGsEsxFSp3yv9GrF00dTDsxBKTTz2iRXS2TaLu8Vnvj/UjJiXbgYUC0vowq9hnE8TedplrpgtZ7Yuth5xnr0Gk2ebVjY+iQolx41J17ZRTW8KV0PeWUIr1p6z5B20sWAqim8k9m9HUs6SYTF5Z8uxkV8BC/3g4XcGz7CwkgSLoUZd4HePQR7ayDu8bwN11JnqkqjjRpflojyUZQNWpMYj802Rdxol9h35RpmurjzkTbPWVDnQvIOWXaqeiosSejnk3XA4CD/4Sg98RgAAIABJREFUgQa6iC+pw6efyu0333ijJAdtOowdpHlRRPTN+U4vUvNuXXLHImtrDhbxnGf9qZJIidNQS5R+SvEcRC76gmsJtTpxgLO5AY0t9b0GEhxrqmptFWurqSjJQbsG1PmDjQ9yOLdaM802DNrmxLr3Gw9h2gpd8Hm8rs2tHw0Ebbx+LFIF9m1F3kEjH8SdrqV4bk2TrbYdZR2MEWrOsQ7x2s68LMaWmLRyU0X2NWuktfaXk3eLDAl/xxFwBBZAwMm7BUDzV24mAusSovPRu3nknW17Cu9FNhht+bThnTqVtpsOewIcn+pSGKWzbJqNjicw3TzX/4vosRBQxTfejJCnJpnxBsBuQFICKO/Zze/8SXJby+efx/hbEimVm9380IQVWnE0b6VvIhB3IPDwtxBs51MxnwV5h4sCO/Lb3NoRJ/nQytjb29PN2vk0HB0flyZWPKlHOdDiQ74U6mMtROTPe/g93ty1bb4secfNnd5Ts/AU0RYL+qkx2rQZaCPvbLkz39RLRN6h3djgYwxAe8dq1GHs8ELfY4xYU0s+s6amjGYKQgpEFbX0Umks5iSNrKkqn6cIpVQ6W1+MZRIXcbRbtjfVllSbeM+WyTxS3zPzrWsTcElhGbfz6Kgyo22aheL34vY2Yct8yTegbjDV53V6NjsmcF/qb9Lg3oExo82dMa8SeddVbslZY5MkfoLYsesh5yTkz4MkXfvUvQEurlf4KRHFRyPpE5B40KzGd8wgSkK4wb0E5u/JKIzHCFIUH37NmsjW9R/qxLKpmZ06aInJvKY5On6/az+0kkG5g3HF6bquXW3VUd93G2rjXJjTogz1EVwF+uLY4bih5jz60fo8jNfKFK5WntOyKvPZ6tDTybu2vvPnjoAjcDUQcPLuavSD1+IKINBV+Fp9lW8ueVeHddvGIrePrIDW1k8poswK5laI5AYFPyn0xY6SRcgM8McjO42y+F6AyUg/Sd7FdYw3EXjOe/ZUOSai2tqa85zYsV1W0LXtt3mxThCsmZ6bOBG+IbAX5B3JUNigDfobkg0dl2NDt7W9W5r2QeviN7/5TZicT0XzjgQl8rbaFPw9PpGPN1h1gj3xZZvm31N/Xnb8xf5kYmK3Desu5F0d4ThXRq7Z7A3QvGvDd9Hn0MYDgQctu5hMWjTPm//efLCndbW5TlkoV294kZpfR/IuXjub1tJc8o5rINcMrpV2/aLLAq4ddHWAtCBhQFxz3WDAIfpHO5GDGxB044BISKlDkba62rWJdbGHOSQXbT72Xt08fRPJuxShuYrvGHJQsaBK3+thnAb5EjcbhVY913WME+sOw8pDVibgGGtrB8cr39VydI23l1137ZhJYuKad6sYKp6nI+AIJBBw8s6HxUuJQC4JtBpwUtuFOvfYi2wtKBct/m5Tu/Oxo0N/6JvpJcZ6xW4rlU8deZdfZtX2undS2gJsLwX19LuMJqvmO5UHpKlo1EE7TANR4FHhqN90q+Y5O+XGjqBTwiPvpYi6VZ3eU7jFT/VftykbJ2g3cYOmJqoq8FrcGFUO79KpNIg71Xw4D2ME7YBz+/MQ+hDc1Tu2/ITmzPb2rZK8Qxm//vWvw8mJ+r/D+BGfgvBhN56E0UjNk2nmxDEW918dTs39bXsj5cy6eXZo65uuz62GATcvcQ00AuLc3cSttNmsJZsXmfvSbUpg9yf/lWT/6quvys+vv1YzSV7UvlmkDsu+A20vaALRpHXZ/F7e91ez/szhuWQxi7wek3eDv/5H819dIjhT01iYPRhIU491aerWzZkZLKM+TaRHqoyUT7h4LaCGnTWnhfYm71tyDXM8FgbVqN4MBweHEkkWinsIYGTJQbbNruf2QMf6SENaEoIxCRSTMnjPatLbgBo5/dc2r1+N+WB+1Gv/zke5R32XaVNyTInrDL2wlqu8AT946i8Y8gYJXfQ75Q6kQz+iT5rGKsdEXO9Y9mPbUrKVjhmtJced1njWhUaZR6Jj20hEO4bT4yLp3GKpIbRMXy5VsL/sCDgCF4aAk3cXBqVndF0Q6EoEXXy7ZqNUVgJBvFBfPc27TtidaztnNhyRzBjnV/d3p3KLMpveobCGn7G2FvubzpXpd0U10UBYaUTTcqNQ+rdrFnJzBTk73vhOnXDZJoilSCwSc03v2rqindhs7e7eLsk4YKBCtTobt3nhXZ6mk7yzZq7W4bStC36H0H7v7ivhO995TTQyQBx++eWXYe/Fc4lUO5qMJUjAKfzkbWyGwwONqlni0+spQWzGQAo73EuZ13b51tuwb3ueKivW/kgJ902EY7rMDo64uzjoTjQgt83nf/JfJqEGcfbtb39bfLPB1HO9V+6hynprdX1LW4QWW6C1SxZT/3r9k3ff/b0i2qxG0k2Rd7gff6up+Zgt7rrGMf8UqdY2t6TKTK29tv6peafpeyc5x3WSRJ8GdNKAS1wfMNfj3v7eXtjaRqRxPRSStWKsWuxN5B3Xav6MCTrUk+QdtLi47uCnjVqKvxmZnKa9WOtbta4S0csXGMlrfEVly9k+1wPH3Dk8t7Iz8l+CQK5knGEYDDeFMBsOVSOfPg1pJkt3HCTzkILjy47peB2N25SSxVLtTn+v8zgJKZgApK7tud9nGuPlosVedP/mjgNP5wg4AheHgJN3F4el53RNEFhESL7Ypjl5BzxT/RALO1bI7tIHdX2M+9bMFXlSMKcJBZ0Z26ALeAbHyjx1hfBITbLR2amKmR2JDytAWoKJv8ebslT+OWVaDJmeGJD4irGNT6hhzgKtOJBpuChEn54eC8nCDZElxNgO5kUCj8SZ9dFXpRmEu3deCa+99pqUBaIO+T/+8gvRvoMfq+HGRhiNx2F7ayecnZ5J2brp0FbAS1K1Iaj86ljhPtVfKYG+acy1Yd/2vE2AX6S/ryt5d+vWLfFzePfuXYHlL//yL8XX4XovJ+8uFu8lWbXcyixZzCKv//CHPwxffPFlqTFaR97ZJtStSU1kfC4E8dzW9b3UemzXAPt7DiGB9QHzN10d2HWXUdKxHnDdAHmH+/h7Iv7txrLGYA7AGjXog2QbzWhAcV2L8aMWtj2UQxoeKLFMuwZa/Kj1y/XKknspXHPwWKQ/VvuO+pgjhtr/kGH0cLJp7eq6Tubi0+ur5h01962swgNCmtPyb9X+R9Rh+NEbqD/d6bRsF/Lgv/hbbCP46mRU1W5PkJwJ+S+37d3kRyfvVvtteO6OwNVHwMm7q99HXsMLRsDJu8UB7YJdL6hDfysEWWKF960QlSLv7PtNhF/uJohCO+vG96gRZok0K8jrKfCkNNsQs44Qwmik5N1FXNzkWDNQCnYpDcEcgoh5ctOEzYjVVouJrhgXLR8n3OqbBkQL8xoO+7JBI4EXY5A6FSf+FLTZv1oPkKsb4fXXXhfiDhp/aOOXX3wuJ/JHJ8eyKTwstLJgnYxAFqW5qOQB/znVxoSbsKb+aRvXOTjH+be900bOxeM53myk2nPdyDts2kHUIjqsX47AdULgm2+eiD9OXMO/8bdnqh4ffuS2q4kYiZ/V/d02l9m6zB/SKJXJPLjmxAdJTe2xpqsMFoP3GVAI6wdIGASnYPCUe/fuSZmPHz8OGxtDWWexriAN1kLR8j6FSa0ektk1uk4+iLXlrCa9fYf52TxjOSSHzGLdcvt63elmx0ulecd2q/cKkHqVmahdg/As9i/Xdc1rGt/9gfq8qw7y9JAbvmX5niXpiLclZjFebb+TnGzSnGQb29brqq0aZGxOTlqSvFtmPe8ylvLb2SVXT+sIOALrRMDJu3Wi7WVdCQS6CLerqfDLoXlH8m5GEDZqDilBrq1vYuIN/WM3C/y7rt9SAjyEGRJJ3KxYLTEKrWq2o6e6U5hqipNj+Lmbd3RcV74lyig0p4SpGIc6gatNELP5kBC0AnmsKUeBOBaAtT06brHxAnmHn7u7GtUTkQKpJREL/PHJNwVqe7+qp/q+2d7aFi0sbOrQF5999ols6vA3TGYnUw1gAT95L148LwR2FfJxgm8v3LNkXoyt7ZNFcc4XvM0WICHsL07Qab7XjbxDnUHGfuc73yn93+HeRx99dAmad6uZ7T3Xma/x4uFYRHXO1GKR1ze3NKrt3os9nRMzybvU+pZ76JQDXNP62VQ28rbPOV+qVvOsaWLbGs28LAmD37m20h0C5m98+zCVxzP8DWIP6+zz58/k+y/9no2hjad1iQnHNqI0Zz3i2mjXw7a5OJZfYkIxp7/WkSbdXzwo04MuthVaj1wviTWe0dSZ5F2ddl6uPEKsrDxH8q4HLcsRTKX1gjYeLvaNrUs8bu3Ys+MiZ11PpYm/Ta13QvOu0PCL+3NG9u1omUH858eIa96t47vxMhyBq4yAk3dXuXe8bitBIEf4XEnBlTiSyL4uNt4iWwvNfhXtzM8TDon7VUwH8a9Co9P5+qU2MClyr428IzFkhTiLRWwqQ2JOfbip7zYKrxASLcEk5N1UBTcRJIsTakTBy7m0PUowwQSXZiuan25uFIe035m2zVeT4KhCsEZyqxN4eZ+COfuEGzlUjXhUGKk2niU/Y7OVOiE03uyUfXeuWnO3bt8Ojx4+DBDqoXkHbQwEOMD9F3t74fDwQPrj6OgwjMcVgdrrDcQGiPmB4LNflyVmzQCd0+YgnvHYbNug2H5oStvmR6lpM1E33i6XvKvzlzQ/h6V83mFTDxIPkV4//PDDS/B5l/MVe5p8BBZfu/LLMHGDOr1UJV7E511c1KLknf1em9bWNoIqZ73PJQ5T5A3WJqyHKU281LpjtavxnKaNIOv4jH7p8N3jAoGGQDHPnj4RX6r0K4uDGhyQUdupibzjmlI373JNsOs61wPci+dklpXKL7V+dVkbFhyuLa9Rc86M7zIcM33BUvboq582VbWTn9PpaEZGoHwUE7v15N1s9cr8C/mPsgTKQ4Cvco2Gpnwfkeph/oqAFAhoJZG/5P50Mg3jImCJjB9Ut1+s8UXQC7tOx8RdE3nX1mc2X8VBNe/i91Q2jNpvQmG3lZPq2PQ7ywWxSHOIubG5VzNqPVdHwBHohoCTd93w8tTXDIF8smmdDUtp3i1X/ira2SlPI6RULanaaYk4/t6Wf+p5irxjeXF6K1zzPQroViiioGf9pWAjoeY6aoYhaVSUhOvsgmiryL6492Khi8QdySIKrdgQYUODMmhWRPPcOM9YwzA1YtowbRIu+axJ0E29H5Nbtj/qNBlS+VQkoQrBCF6B4AX37z8oNbGg8Qd/U/v7++Grrx5LEAu02Uajw7uoE/KjluBopP1IYlH8Hw02Sq2DeHzaTRt/t2mWFcTb3u/SB/FYnh8X8yY+ti3ES/ZxS01Ds+ZE1XhK5PqnGm02dcGUDtf6A1Ys1Xh/eQ6B5UZTen7Lh3mR7ehsjfPrH/u86zoP183L/LY5n+XO+an1p4684zpJ0g4/eXCF8jhvgmSDdhwPmexabPPGHA13B5iTYfaKC2np1w7uEKBVt7e3J/M01j+QdigH9+CGYlC4PdDos+CV5n2XxXNY3ciw7avmpNnRYdtiMbdrWZx/2xyeP1IvLiXIL87i8bpM7ULgMRgMQ783EEIMJFkp70xVw9G6tMitnfZHZfbK96A5h/5EvTA2QM4dnxyWAUi0PiDuBiGcV++rj2ENKKZrsB7+nk91LDCaMH7HeIVLFvyOMkgyWzPfmITD3/zXNnasDKD5JMi7ghVj2rr1tMu4yU+rh7551/z+g9qEee97KkfAEbhsBJy8u+we8PJXisCyQvRqKvfykne5mw8V2Oc3T03kXd079j7yjB1Z8zm177jZoEYZSbOYvJtOxyUZlDdONAeWx82S1VxTYRKCYaUhVyfApTYvXcd7Ku+6PFJpU4Qi36cDafsenrVpnKHbERwDafHznXd+L/zlX/5FeP78uQjbMLPCZu/gYD8cHx+V5Gpqw0pyFOQdN8DcnI7GIPSU5COBGm/crElRTN7VbYabxoKtYwoHm2cK77Z76bFymeRdNeYtLnXRZvO+I091PRDIJ79y25M8I6p5OXcra1+/DPKuac6O587c9TN3HbBzGg9PMLdi7oYrBGjHcZ3ifIU64XeatJIAIUlG8g7rLN5ngAjeZzRXEHvU6MM9XEr4HYtGtb3HA60Yj3g9YR2IUxeCj+/EpFfd2MwnVnJH90Wkm5ctGVyKuNt1h9qPFU56yNW2DqVrqkEwZr6nggjGPWjP8XQI5rmW5NJ3dK2Q+/i98MEHTkp08MzfeKZyk45F+MMdDHEYp5YAHBckIdtkqNQ44lji+LaHiynNO7RgTgZJANVl3OSndfLuIr4ez8MRuC4IOHl3XXrK67kQArlC7EKZL/ySk3exgJfbTynyLkXa5GyI7KaDBJrVKmAeNBfCiS8mzImYlqgZz7wAqi1LbwAqs9lZ080gm5hZUrHZj17TpiQXy5SwKSJ0zQ65juhDW7iRi82PWQZxspuruvxw4j4cbobd3Vtha2s7fOtb3w6Hh/vizBwbPpJwEOlhXmU3XczftgECPTYVNN2iRt7W1o74z8MGBhtW+ndivaiNwPs55F3TlBATg4ukverkXer0Hw7H48vJu4UXj2v0opN3OZ3VZb7OTZubztaPkTwxF2KehdYbD2Csqatd2zjfkhCyawGeWRIFZcGPKckharVbggW/j85OZC5mxFr8DnIGGmEkm6wmfRvBERN6sezRdR20601O/643jcqWJFz5k22MXWJUdVOqmz59+R6J2rn5u9Ay4zjTn5V8k5J/qn6ie4XKzYIekhWWsgnA7HimlW+cDO41sNbjwmGcjUhL+cMSz/E4aBpHs/KLHq6m5E7KlMw7NQO2jVdbr/y0Tt6t9zvz0hyBy0XAybvLxd9LXzECiwixK65S6fj/IstZRTs75ZlpNpsSnClsxnikyk/dayLvmN6ab1oSBgKeJQTtRoInraUGGcw14Buv9AuT9h9XJ+iSRLKCta0fNyZ4H1p9dQSdxSBNEuaPrDoCLZVDKi211mhmRU0LCrvEsPLnpxuLWMhleSTWQNzdvn033L/3ShgON8J4chb29l6EZ8+eyaZS+7PyDxib51rsdBOpQj3rg58bG1sS+IK+lqBpYs1q6Ribpl8p8i4ej23Ctn2em7btnbbnMPHhFY+XmFBcjm6p20DMH1ZM/+5/kT9IPeU1RWC50ZRq9E3VvLPfcO661zQouqzdSIv5mearyBdmrZjL4+AAdp7l3E8NOpJ1MJnVNWwqJowg37i2gbyDdh3S0C0Fo8oinR5gTcNwoPM11wn1g6bPubbEc1pKtojn7DhNLB/U5dF2aHJVPlCsc5QvuNYB+1jLW9tTmKIWKqqKBf3iaZAnXE1R7mPyrvLjWx1gnp/rQWTla63ON2o9irPkHeQHybF4odDW6w9FY09kiI0NGXNWzrB1tRYDHLep8WTHRzWWEgErCsLUybur8iV4PRyBm42Ak3c3u39f+tZ1EWLXB9bLp3kHbEnazAp89Zpecbrc/okFPQqguE8irklQo0aAOiYO4q9FZcVziTI7PWdgiXryzvpjgWmHCppqzmEvuymgNp5qr0HbQNPb0+864i51vw6vpg0N+yn1bh15Z7G0GytGpGX9aYLFPuBGLM4XPnJgLnv71u3w4MHDcOvW7XDr9k4YDgfhm2++Ef936sxcnXPbzUkdGankXeWwW/z/BPXtBHIQ/piwCcUGEvhjc0mcUJYV8Cmg52iBxji2E23VGzGxpkNw3hiwPc+KVKvS0rE5NS4KbHI/smQ6J++Wgu/GvezkXZcujUmpRde/pjmc9eG6EqfFPIh5DXOh9XWH33GPftOQBnMkyLgXL16UmnKYi3Xu7IeHDx+I30q4OyCRJ77JplPRdEYdEGxI5tzJNJyB5BuNwubmUOZjrA+Ye1UDui9a1iRkOPdaE087D4pP0yKKqjX3tYcXnNM5n8dzq8W/bd7t0s+rTAs/sdou9R2nsgzkFS1VxQ/d9tE1h8WSFgiL1ZGad+UoK9arvIBeTWWmxiu/Fz6DD9vpRN1g4J7IFzS3FV/FxEA1Qu1Y4LiOv4cUuZuMNmsiMs8QholGpcZSXdvz0y6redds6bHYePC3HAFHYFUIOHm3KmQ937UjQO2a2YKXFxwuviHLkXfrIiST5XRRfUC02ehKEWt17aFwbckmmx3up4R3m56EWMrJNjcnFPaYt2rjwUdLdcqvAhkjzVYaX+mxoUIsyCX6cMH7LIf11nfhs0UFJ9veWJOsFIcjrbU67JqINhsgw5JSUpvCifMiY95uhvC+NW2ilgZJTbaPQToqoiqUhBo2gQhegI3e/VdekQ0dyvjyyy+FxBN/d5OxaHcgf2zs4sAVFh87VmRcFGY2cN6NzQ5IPN1cTmY2qnUbt3hcxpsJYmg3CTEhx7FQt3Fkn8R5cbw0EXfNG84aYT8dii5zOCy3gaAmpS1MckyY3aYqdPFUUWazi++Ym+Eub12ZtIVm6uz8qm4C8q7l1rS8MrqlSs2NKT941sl/txI0de56HKdL1q/4/poOBmJSz84vTfXv9WDqh/rqXEcijO+wTBJfINU4p+EZ1kVLeuDZzs6uzJejkc7DeAfzNOZuHtbg53iMA5CqdkISiZZdmDk0Qf4o//adO6W23r1798LR4VE42D8Io/FZYdqpeaXmOObBuqY0x1Lz6SJ9v+537JiJ+53txv0689jcsTozBy+1JqS/j3xSKv/7Kr7GQo7it6lBLxSTYn0qAmsAC6z31ncj2811mWMnZUEQ4w8NQx5Mxn4D7Vitm1NzMUmn67L2zo/a3LLXPd69PEfAEUgj4OSdj4wbg4CTdxfblZdJ3sWkEjdJVsiIyTsreOF3CFA8UbWkSSwAk7CyZiahCBoxK6ApgReboKRRTxOXKMMKeJr/rP+UFFlp8aCQXmkI5gljcX+mNn3LCHExeUeBlQRqvPEjocmNoZqyIhqdasLhOc2aQeJtbW+LaRfyefLkSdjf3wsnx0fyN827qIVn+4hjwGpgyHgqotEO+huh1x+ErU342dsVkxtEPcRF4R6mXdYMx26u4zEZbyrnhXzdXFk8OF7btPnispy8q8Z+PtF0sfOk5paOtLuKklaS50tN3qmJ5qLXIoRI3TsxMWfrlCJr7FzTVo9ef4plTead7e1dmc9ITnD+tO4NOF9Sgw3vIVgQLmsqS1IPeeA+5nBcIPJef/31cHBwEF68eC7kHck9pMGc2u/1ZvJiGzeKCOyMFo56bwyH4eT0WCKM88Crbr2K1/gmonTRfr+M99rIu9ThUGp96lL3ZWQCWWczD3xz+jKn3iSclZSDFp5qIVaEZpDgFjxItHXkmmy/Q2uqzTzi706bqAe0PBSO61p+vzWNyMXZybucUeBpHIGbjYCTdze7f1+q1jl5d7HdfRXIOwpiFLBS5F2K8CCxx40HSSAKVySOkC+DRZAUEwFtOi7BrIggRoKt/MKwfnZjpbipwBjftwRX1ZaKEOTzFEFIJ8yomPUxFwtzKbLoYkdGOjeOF9bNCrj8PSV4krQjCTceK7GF9uIZNnybhYkWtTvgn+7s9CScnByXG1Cmp4mXPTW3dbFCtGihbGyE4WBDgmPs7O6KbRE0+HDZOqBMblRrBfNioxKTajFRx+ex5mhqc2bLcvKufiQ7ebfEV+7k3cLgdSUnUulTpF3bYQufx/N9XUNA3oVCixWuCeCDVU0qoUG3I68hT8x9DBiBeyQsGECCUUtBvoGw4Np669atkhCElhN81MGsFnkhLQ6+kBZzOOd6kHfwr8eItDIfFgdc1AAU8kTIuw2UlkXexRi8DOQd25wi63LHSGrs5JJKtePuEsg71EUPY1XzbmYNDUEOCK1pNccwZTaMl9QBXcoEm3nDWgPvWXcgSbK1BqhcnJ28W3iq9hcdgRuDgJN3N6YrvSFO3l3sGLgK5J1tUUyAkKCzJ6gpooPpIPRYn3ck9nCfGlvUvoMJBDYWFMZ0A6P/mjYC1DJTSxMVGmdPgvWe9aunprNq3s33bfAKtontxOYHmy1siHRTlDIGmz3xzhUMlxlBxIVkHInSuC2WuKqE7MofIb5jbhSZx527d6Vq1PiAWdZkPA6j0WlJtNH8BfggHTahLJtlWhyGAz0lR3mbG5tC3G1ubofT0Ug2mCDu8A9agAiUYcm7VH6WaE7hbU2hOS7a3qkjZmV0Gb89zC81/tP33Gx2mbE+/65r3l0snsvnlpynE9mm5Yb88ruSd/x24xJsPk15xkRfLjEDs1msSbqmgcDQCJ/4iQvz3O3bt8PXX38t8ybJOPq6Y/RtpMHzp0+fitY4iQ7M1SD2oL2MOmFtgtaduI9AJFGzFiId11f610MdSN5hfeM8LsReUI314bAvBzbUgM9d114W8o5rQt2YaMNrFTgt8n3kf31VypjM1ifq/4+XpumJpj1+p8xAKw2OQa7LXLOpgU+5jSTfLFGqh7WW4EsRgG42u0jv+juOgCNgEXDyzsfDjUHAybuL7crLJO+4wUEd0kKZkhcUuiyRwd8pRDH6HTcJELCs+So1tKygJtFeDUGiphDQUlBT3DrTCNYXJ7s08eRJrCVvqO1HP3rxhi4lZNO0iQIiBci6Xk+d+tpy2gT5nNGUPFkuTq1RX+t4HOXhHv3S2fKxUUPa8XgSJpOpbA5x78GDB/ITG0VoaAgxuLkpG0uQbwhiIVp4Z2elVpzmo9F6Scoy6IQlEiXgRRFIZDgYiubd7bv3wnBjU8pDGdxEolz42aPWCepSNy6Bm20bNwLsL/tenEecJpWX3YjE5dg+S/Vvdc/Ju5zxnZ/Gybt8rNaT8qqRd3Gr4/rZ7zWlTT5LQFSHM7nkXejhQGpQaISrZhHXQq6HmO9wj3Mt10weKtEkVp9j/dVIpqwDNeuw9g03huKrToMKwb8dzHU1EIUSiNCo07meBCBJkmnhMgHPpJ7TELa3tsJwYyDknY08mzOaVkFK5ZR70Wna2hFScXTVAAAgAElEQVSvJ01jLFW3tvwXac8q8syvh5J19tsRMk/MaeeDh/G7I7Fn5VCMccqKlD1n11j9Dux6n5SPaiqfK4+l07nPu/wx4SkdgeuPgJN3178PX8IWzC7I1cKc1kBaD0DpOi1bdu6p5drKSZpApNtOIWZWcJo/d4zbmPq7SSiNyRCrUWc3QeKAe6KmO6Jhh3847T/XzQOuwXAoG4rJRFUFVBNANQcm07GQd9i0zCq7aVRae/FEl5siJdzUREnJPNW0mz25rSKgxRs1pLPBHmIBLkUkNZFLy4yXnHxLPAcDcV4OE62zs5GYR2mfgMiDqeqWaGhgU4gNmThUn0zL4BR37twNe3svwsb2dhiNRxK9ELvB3Z2d8OjRozCZjMPh4ZHkOxpB006dRms/6UYVG9DtbY1yeHYKh+fnqrVWqIPIWDgP4fbtW2Fzczfce/AofP31V1LO1s62/NwcDKXfNC/VxLP9ZwX2JmxT/W0333UCfIqk40bBjpUmMm+mXkXwlZxxkLupSOeVH4G2LmAFTf1y6rqONKvYPK2j3o1lJM1m8cbsfL2safK61rO6tuaWr6E68lsbb9JzyxGEG8wKU894r2kejtNUc0TVpxjHMGvFvGb9edLPHOZR+P6kSSvSwecdo3Jr4CN9FwcuSuZRgxxacnp4I99L7zycncHMVn4VQg+38R7+kMOs8VjeQb64TnEgMx7rutfrS3CMe/fuhsODQ1kLMN+fGs1zRlKF1nx8XS6BtPzX3WU8xaUtN3/X1/2qYVqHkQZp0UAt/NRADmMA0rRW1tJCK1VlOT1oRLAkEtwYl4xGH3+3tMqIZTqLXms/LBEYZBVrUmt9lx/WnoMj4AgsiICTdwsC569dJgJO3l00+tnCYQfyrtowzJ58tgnWMRkXC0q2rk2bG0seIp0IXmMl0GgeK4RaYfqDcqjdNp2AZNONCDXtxpORCHWxQJYiX0jaUZjTuui71FSwJGOToBRvxKwGny3bCo6pE9+LGjM2b5q1pshE3lNtiqFshq3WBd6FQIzNH9JQG3FrqGbBKGc6mUqaje1NQR4accyD/ujQLkY3BDbIl5p4eIbfNzfUpAvOzlWbQ81mNL2Sc2Iqu7Ub7tx7IPefPH0S+kPdOG4MBmIORi0/kpBsoyXvmvpyUfLO9m1M0NlxfvXIOxnxiaGXik6aJvpyo81e1Phuy2cVG6W2Mlf+PEnepcmrfEprvtbZ68yKGpxb/k0h7+zamWr7w4cPZV7c398vA02AsENazo8g63hQAPIOc5/MqSDvcBBVrJsoS4JQ9PvFgY3OuXgXGnOh3wtH+wcyt25uDAMIFKwLmI9JimBuH0qgAdWaxiVr6XAj3L59R8hGBrt4/vx52N9DIIxKOx/rOYNZ2CF01YimrsM7d9ym8s0hYZqI4FSe9UTZ5R2gN9XJjhG7ZlMOlHeLOdD6eCR5h+eQMWhxkZK7LGmcwry1H5y86/pZeHpH4KVFwMm7l7brr3PDnby76N7LFg5ryDvrVySumyWfUgJMXHYdeVeXrk4wtwIWybvJSDcEdJot2nhhUm4yymehL1pcM8RIgEYetO+qQBSWVLEbJWxaeFUOjCuNANSHWoF1Jrh8v46Is+RfLHyvg7xDGQyiQc2NunFJP3bEiAQq/iYZV5pmQftiY1P6CCayiDJ4cHggm0SQZ9Y/ISPJ0jSa2onWvAWE3WR8Jia2wFr7A4SfnqT3e/1w5xa07vD3NOzeuS+bxE8++SSMJpVW5r179yQ96mDbYdtcJ6DHY8a+nyJ/mzZhcXq7Gcmpi6RZm+YdCnPy7qLn6wvPz8m7GUivE3lXN1fYNcCuwVx7sEZhTuMaB+INmnKI5E0yjQQe3VPQFQQPR3CggQsuBl68eBFGZ2cyZ/M9HspsbG6E7d3tMD4bicbT6SkOVDbCYDgQE12uH2enp0oKFqa4WANQv61t+MDblHkZZaPcZ8+ehmdPnxS+8HS91XqNSg1A1MOu4dnz44V/YMtlmC2ftRSTOmRbBJPrRN5xDLCdMQb01XheBBmjPKbyWbXXoMzIw9NZqNVtgi0rdZDWSOA5ebfcR+JvOwIvEQJO3r1EnX1zmurk3UX3ZbZw2JG8s5sG4QwSAkodKUeCI3VqGm9MYvKKZIlNBxOc8UjJGJJrcrrfgyZeZR4hdMMUZhWaDoSQEkaqpUcyjmQTyrLacCTVNJ8qEAV95rVhUCdgx6QNhMm6k+A6rC9q3LBPgI2avKr2xAzZafoamm40Y1XH46rpZvuNGo6TsZo1Q/sO+R4eHsiG0AbnoJBMwRubNuQHZ+okRStC8TwcHuwVZstKFoopTR8Eak8cpw96/fDo4cOwu3s79Ifbsjn86Fe/CiP6zpuMA7RUoIUC092YHK3bIMYbBtu3bMOi5F286YrHTfNGAeMyT0uiVWOgdVA5edcK0WUnWJK8qztAiZuVvc6sCI/c8q87eUf4bHuplcy5F/Mr5kvMaSDQuNZBo41zOeZkEHJ49+69e5KW6x3nb6TBnIr5GcQb5k78RLAKzMvIF8GABhtDcVUx7A/EHPb46KjQhB6ppt1oJPlYn7Iog5rb6BNqxqPe8H2390LrSlkBP8G5VAGhFInc8bmiYbeSbHPHcoqc4/qdOlTKqex1Ie9i2TF10FW6NgmqDc7xrWu6RqxlZFor081jUAUzI66dCDwn73KGnqdxBBwBrGmvv/56ngTvcDkCVwYBJ+8uuisa3O7MFtXBbBbhAArJubG6beQdhW/6ybFVsCfrViCFySsEJ5AzNH+FCab4uJtOCn936vcM5g7YJFSmrkrcjUaTMJ6MRTNLhLEAzblK607rrecfIPtI4OA2iCqrBVb5uaum2xTh03Qyru1RARObKQZmIJkYb1KWJ13qu832mfXFZ0lMCsJaLxWCUSdGkqUWB3wXAT8JINHrh+PjIzGnQvuwqUSeOzvbcg/l7u/vSZ8iSuLu7i3pu7Oz0+LeQLQz7t+/L+9BGwR5nJ2qXzzB7nwq5rgcR8gTZrPYdN65cz/s7N4Om9vb4euvvg57B/viA3EazqU+qCc2nuIvrxD020gzOy4tJvp7RWhzLNehbjce8jud+fCFSPhnHZP5ddK8W3a2cfJuWQRX/v7S5N18DVN70ex1ZkUNziU8OpN3xj9e4T0rvwVL+rxLFcR22qxtf0CbGeQdfLxi7sTvo5FqlYNwAxHHdYZztkanVXcS+In5ENrMyBdzONZ7PexQsozptjY3wxu/9d3wO3/lbZmzPvrlR+GTTz4NJ5jbJyMJRNEfwCfqmdzDuxKhtoxO2xetu43NrTKwBYg+rLvQqlayRQ9kVPtJEbHElJN36eG4qIxwXcg7ykTWvYc9LCMqIldRzitENB1HKm9BnquW2SpAi6zt+PYlsZJ3+CdyUM16XIv5EjvxdJ4exCJ/EvaUjsD1QsA1765Xf3ltCwRyhfDVAJby+lPjH6jwc2brUefDaRVtiuUBoZsSm4WU3CAtytptKekSX3XtaSLrmEcqTU5+FJxsBDwGipAgBoVWHTYtIOUglCFQgmwYBtgkqO81CVZxfi6EjwS4kPYJ1SdV1A2GRiyDfzz4s1NZDVFpIcThtBb5Y8ODaHtjIY2stlNF9lUblRR5x3Q2PTdPyNf6BkJ5sdbBIt8Asa4TNPmcWhKVYKuBPriBK0+gC2fQeMiTbLwrmh1GYw+YYRNJX0lsG8rTzaNqVaCd2DzeurUrfYjNJrRCaIKLfLe3dySC7M72dni+9yQc7e8raRdCGKGPC5MqaN4N+/1w984d0UTZEROtrTDc3AqffP5FODw5kXeo6UgH7jNtNiDnbogUmzKXkgiuy5cb0nhjmurfNkJR+iHhv3GRsdJUX31WO7tExdXtXmbnViXSF7+W8dlWX+p8jbQPlqnp4m3s/GYNeZfCKrWmpMpbxXrGubdz+zq+UEfeNZFAlnzv0va2tHVroV0X4nXTvhO/b01goRGH55tbm+KqYDyZyOHI3osXcsA1Pj2VuRhrF+QW0d7r9UQTWiOHnwaQc9QAPxudCeFBrTz4DAUphzn1O6+9JvMrTGOh3Qct+OfPn5Q9U2pvTzWiO+Z3zPNwU7C5tS3fkq67SqQIUVe4XWBUXD3gm9WA6tj11za59jNliWoN5hxcty41rVd2TMdjLHedWxegJM7qvgtbX6bhfCLtxIqItQXEG8aZEHFqOmtx4PyH55SPVe7EwWR1uKpl5B3OJbGsWefiObm5H1LrT/OadNX6dV3jx8txBK4TAk7eXafe8rqWCLQJvKuFKuVsPV0igxTYpynybhXtqdsyZ5N3WcSdiD/Z5F1qU9FGysUkV4w0BSv+pFkkhH31fUbNn6kIZkg3HG4KISc/+/CFphFgp+eT0q8dzTypsUWtNwp8GlG2HyYjLUM0ABDprmBkZkxzC+oPhCCJP3sCXJJcxbs2jZKBFcHH8kkmiZPvwgwVv9uIaF2/A7aRdUsJcqwLfmKDhfJooioC9LkG+UCdNBKhOjUXjZTiZJr5kvzj3zRFxk++y3u6YdNRzaiEwABaI7iPDRw2hSTFQN69+uq3wqOHj8JX33weXjx5Gs7H6ncQmnRnk0nJTQ8CItjuhju3d8PO9mbohUF45eG3wpO9/fDZ48diVssIwijHmkanMG7Cj+lT2MYbjDjvuudteVns9IutCw6xHNm0LsFfogUuca2GwJuvUCry5RLVXt2rS5B3Op7mr1WsaavIM/n91kSbbSLvbD5d6lmXZx0BF8+hTeXGedu/4e/u7v37YVJEjOWcdnB4KCatsnZOJ+JzFLM3/IGS3Njc2hJS7nw6Fkf+uPC3rpVYVzfC7Tu3Q39jKG4GBv1B2NnaCq+88oqkxz1E7B6NTmXeLt0/FG4mkB/NbxFAQ9aA4qCHax21m/BT6lKQ5YzkvrqP5erkHJNr8C3LS+UcRFnXIB6LkHc2r1heuWwU5tteyUjUtMv5Dvk90WrAEnvQ9qd2vP3usPrQ4oCy2nispDPHstavOrCN69u0tjfJCHauXWy9TWnCV7VZLM/LHg1eviPwciHg5N3L1d83prU5i/LqGuvk3Sy2aTNmS3ZZITD+PYe8kw1iQWCl0vMeI5aqVpxqy02n6q8OwSYgial5LEww+2E4UB89EFhg+nM2gvaWarOBvAM5RLNU+gRiMATUSbT3ejAdgsYdylBn2fhH7TFqioFwwEYJdWWgBbaLmoKWxGIkVmqTWULI5oH71FSABhrJxpzxbwVK5mkDaFisrfDOetvAH/SpFMQEttBKLLA4N6ZMzNMKiRwrMwJyQdBYYZokJ+tqfe6R7AOVoL6SQOzthrt37oa792+F/efPwounz8L59Dz0Bn3RqNOAFT3RyMQ4ePDK/XD39q3wzddPwg9/+Lvh2f5++PrZ8/Ds+QtpE/o0hxyNybvUmNXNgmrf6dBWzRaLT4y5k3c6qp28y/m6O6Rx8m4GrK5mszHSXeSTXPIunjfjgxa7RqbW23gNffToUTiFZvlUNZkROfb+K6+E45MTmSPha3QI81UQEBIxdlu04EjyyTw4GZVzIjWScTgJrT0JNrS5If7ucDCyu71dunoAeff48WNZmzmfonxZUwvXEPgJTT34zpP1RLTYzdpSaGCT/KvmxmZyosNXceWT2jGha7laBGCdIoEFeaaJvGsau1YekXk3cZB4lUCqI/Ry6mjlDOYDMpQY0LXKhDKNOUhUv496OEnLBx3Hsya2TcRYzgGcSgnVtRjR5uRdznjwNI7AVUbAybur3Dtet1oEugjHFw+jk3ezmK6WvGvbGFniDgQOT0JJIEF41X8a6Q7EHcwphcArTXz64fTsJIzHiFan5J2aQUC7rvBhYjS/cA/CHPLoi6YBTEBVWMPGRMxtsSkS7T6c3ipxB9LBClwpIovEVEwUWcGZbSRhRofK0ECwJsNdxz43ZjFpZPOx9aeGHQTWEvuCNFXzWSUqYXYFkyxcFJKJK8qkYMwNoCVI+Y6tA96BBgf94tGROtKA9ES/bG5uhdu374QxNCP74zDshTA9G4cTmNeeT8PxGTQ+zsPGcAA2KNza2RUTsAcPH4R7t+6Ib7tbd++Fx0+fhN989mW5ac3BN4+808jHs+SkiuYcF9QGYNudvFMknLzr+mW3pHfybgagm07ecZ4EeQeC7cGDB7JugSzDnKOBeY7DK3fvhBfPn4Wjo8OwsbkjcyvmXcxPOCh68eKZrKk8QNKfejAGTbm7r9wPd+7cEbPZKebTW7ckmi1IQJByWJN56CLEx1hdJlCDCe+K5h40uQu/tFxf5eBmOCwDGVVzbhXV/YK/kiubHbBTTf9+SbBVLjTmffXWyc/sR65LlC9IqFr/uosRR6uBkNr5ImcVckbTHoEkMNuZOpjUNOrTERctKWRNLmRC4qU+jlXOs5p3ejhXEXhNrXfybjVjw3N1BG4iAk7e3cRefQna5ORdeyffFLPZlIaBbT21sSA0UUtNAySo42uQcTBfE5938O9TkDs4pYZSAYUumPCMJ4iYWpjAIuKsIVJi0o0+2/phEDY3NZgCNAmwqbECHIk1kFfqO6gKdmDbwTFNwgvP6oRlpKlOh3uyoaLPIAqk7SOkSlF3Yp0i8WIc+G5JyhWkHdsh7cLGzJhnWbKR5Cb6mf7v2oRcahcgb7SbgjX6FtiPxxMh79SsdxJOTg/C7uZmuHPrVjg6PAqbO1vhpDDzEr9Jo7EQiHCMfv/evfDg7v3w+mvfCXsHB+HrZ0/CJ18+EYwr07B05GTW2/Yx+yoes9OpBtCYvT97MBAL9E7eKVpO3nX5ujPSOnk3+x1ecbPZuh6N5aKUnMQDGiF8NjdkbgapBjNamVcRPXw0Dl999Thsb26E46NDjQQ77YmLAhB7QrQhwuzxYblGcZ67VQT8wVy5fWtXtaBxgDNW9w4IIsRDCZB3IOOoqb67syMBhqitjne5vm/RB97BQfn9Yz23679q2r885J3tX8W/0hSr1mUN4mEPzayMYPOgP8TUcxJTV4m043dAeYLykj0QS30rFguOH5uukjmrw7QZgnBayXEqi+hBrj1glXVqWrgNMe5Q6vBz8i5jnfIkjoAjIAg4eecD4Yoh0O6NKNsV24W0LOnNpybneVfeqbqmo/C1t3uR5iSdi5tKsdQk0VcL9HxduwSskImnIJ/YJgqQsdClBJwScSnSi/dEGwrmDIVPOTn5l+il2GRo0AkI9psbG6J1hz7QiKNqXqsad/AXdwrxX6fGIhJoSZSVRJ4GZcAlWmODzXD37h0JdnF4dBgOoVFQONMWwTCcl8EOYHKhpruqjUbnyIhYZt3wbww3Cl81akZpSTT5XfCDcKimGtD8Y7TArsK1Fd5jss7+bfuI/caxPBMBuMAGZk4aUVbNbVQTQNuztbUpJCeiE9I3HjcMdYK39EMRoRXBRVRDA303kc2nFeRRzskJfNPBnGUSJudnYbM/CHdv3Q4D1GtrI+wfHYt2yMnxESoYgPkEmnibW+HerVvh+999U4KYPP7qq/Cbr59JAAyYdh0XgTGk7+pmgugjjzfRshE6h3P3Qmu1cE4NTVD76mrJu7jys1qhC803S/qiyy0zudHJfbnGR1uH17OT1vu8m3M7np3nShL24PVx9koRP/KNJipw03zeqVfIxDqXuJcKn1KHXarvUmlT62BMvtTlFa8XqfWDmm0wbUWwChxMvPrqq7IWQiNOYquPJ2E6xto5Dnt7L8J4rH4yMY8fHx2LGeug35OgFfweke+dO/fC9s6OzLtn8v5EiEH4DcWcD3KOa9bBwX7p5gH3kA4RZ6mBTRKF2k4077URffEeD+6UiFHXFFxPVvK9XIFMrQxVzYeVrFQRUBWZWcoyRdRgymJVc1Se0Pu6xqJ/LZZ2PF0eDNW3ieracdJG3MVtYRvsmkK5E/KVDVgBPPDMWhHQcgBaj8iD1hrIl+Sdyj1aUi5JV2LLw97ihpvNXt6o85IdgauCgJN3V6UnvB5lWHYLRVoIXmcUv1wT2VSd0oEcUot3F2F/2aFiN1+VoJZLHqZNZOvqnyKGKDBa4TPu87heKfLDEkvWbw4iyVL4Qr4MpgAha3O4MQOfpCs05pS8OyvIu2qXWppLCGkWhPyBTyBsXKCpBfIO5Bm9kWBzMu1NNZAD/OyR9CuIRT2d1Wi02ISARATRqNoI8BfUC1vDzdIEg8IogmGA8EMqnjRTgwHtAHknZhqSjRJ+dfjHeNM/TizA2n6wpjN4H3WAk+Z4o6TR/lRIpS++gTB4SmJCIwN5wXz1dFxpn8WbAjs++sWmGWQgT9fv3L0ThhuDcHoKU+Eg7afmJTaj1JSDidY5ogFPJ+HW9lZ4ePdeeHjvXnj8bD88efY09HuTsLW1EYb9zdAbDMNoMg47m8Pw2z/4fri7uysbzr//8adCBg5wwj7cCIfHx0L4kWlr29CkySb4YNTvqSJBZzed9r349yaSVjex+i/5bYoX7ngmwfhOB4KIy152vupCvuXOTMm4eh3IxNxyusy/afIutaasc02bb0G/D5O7vGsZ8q4uzEjtGI2q1GXc5dYz2eriu8xCBH7hlri6tInFxOujXQutpjqJBJoS0pQS6XkoBtNUBv7B2oX58v79+0Lm/epXvyqjmeNgS4IkTSZK8BXzO90IoCzMuTgAgbuI3Vu3SlKNvmOpkU4XC6cnqnXHeUpcURRuJlA/rBU6t05Few99Ct+koyJABeZ86y9Wf5+UwQS4HqS6p2n+XKI71/Yqg1NYQq6UNUwtVBOxWgd0XZCUlWxiLAysfIa0IKDs+OJaty780t9HNYdy7LQFh2hbo+OOUw3VWZzk2yrIYhLg/MZgycEgFvY7Rf0og+K+XRNieUufVzMXNUuZX1fM0+nzfEJ2LWttA98LcgQcAde88zFwlRCY39Q4eXfx/UPRwGKbv4HoTt7ZjYb14UWh05I/MaGX2qTE9UaeNogAzRu4ieHf0NuCTx0Kp7J5KYTW8XgUTk9PRMvAnpCiLJJ3IgAH1XLbGAzF3w42KaGnmwySbzAPHWxoBFuc0MLkCBpgEvW2NMVV7gQbEmqHyQkuzJjO4bdtS8yTkBckSJzcgggcDAdi6iQaYyeo70TaUJJvKGWCgBmqD0KTVNxDQotd3Bex4Ii0MDsVrYnBQCK5CjFZRuxVUxFcFn9EWLaCnxB4W9thE9FnQZDCXBU+BSW6b7WJ1I1CRQZaARhaG7bfJKDIABvEHQlKcXBwKJsRiXJ4+7akxUZwf39fNqOno1PBcROaIbu74dsPH4az83747PPPwnR6Kn7vbu3eCefTXtjd3QmH+3vhe2/8Q+E7rz4Krzx4EH72q9+ELx9/JX6ggO0Qfp/EPFc3j3bDbHFsFoCxqZol72IhfVnyrnb26EjexWNj2VnJybsYQSfv5sZUgnjNX6fyNQSTY/makHecE+3PmXkz8tlKc1Smx3eIAxGSdyDlcGHOfuutt8KXX35ZRvAeDNTPXelXtQjKhD6ROXAwEMLv7GwU9vc1H/jSI1FHH65Hh4cy/2Nt2d97XmqlzxCQRdROvnv37t0ZDXy79jFIFUkckE0Wj7oDjOtNTujBMAlYEkgMVmUPbkhqWTlLlff1fa65lgTkWqxjKY/sWXZNqHs/9c1LUBSj7o+xxWBhF1GPCouK4LTjk9FmIU9i3GuAELpOmXWNQpJPg6CpX2QSzvZbjdd+/O3k3UX0pufhCNw8BFzz7ub16TVukZN36+g8MQSwprOd7JDT5F2b4BWTcqlNB4XsVN3qCD6eptpADSVZV5jcMiIq2CxozTFiHvz3SETX0SgcHsJ856zQVlKiazhQx9mMHgbtsY1BP+xsbYftra1S8B2N4U8P3NC08J83Dafjs9LxNkg41G84hLbdQAhECG9b21th0Ie560hMlxC1Vv3zQWgD2RfC2eis9AO3s7sjpkri226igRfYViUwIRxq/0wnqiWINsjmRpwsa79TCK1OrCvffvFJMOrLzR3awMAQqrmBaLwarRdtwDPUzQr7lqBFW0F4Is3ZCBp3SjCif3DxdBp/kxTjOAHJifepOSLlQAtyOAw7O9uyEUFdcBNpsDHEhb6W0/B+L+w9fx7GozPpu+9/97tha+dO+Pjjj8Lx0Z5o3u3u3A793jCcnpxIcItXH9wPb//2W+G1114Ph8PN8P77fy988+SplHF4fBI2h9D6Oy1NvOw3wM1T4/fcAzE7S97ZvsG7duMZE3l1m8/4fjLdAuQd63MRc5STdzGKTt7NjSsn72o/tbpDLc63PJghuWPnfc7p1ILDtwjywRIK+Pvhw4cydz59+lR+Hh0dyHzKdKLJvok5N8gaivt3790LZ2e6vmHdwUEK52xo5SFf5KG+Q8/C6Oy0DIKBe3IY1e+Lbz0QdJiLMcc/evVVOSRDXvCRp25Ue2HY60n9bIAjajZxbYyDH6VIkouY09aZB9q+tbVT+h6M+92aEeMwbf7SdYekH+UckruW0AMpZomrHPysDLcsSZom7Ku9Ap6rb8SJyjpFwIommZSEcyoNsVRic9ZslunpngWuMzA+cWhITcZZ4lQ1HmflLpB7SvCliGWLl5N36/yqvCxH4Pog4OTd9emrl6CmTt6tpZNLnyaLmPuoT5W5rWfNRism5OJNR0rIoxYTiRv7M5VfLLDFJ7L4m35JTo9PhBCDJhg2E7gPTbD9gz0xB1JzT5BwShTJxqTwy7YD/0C9IJHzbt+6JaeieHYyGgkm9NMDIW40VW07aMqBMITGFjQXGJlvd2dXNMegyYY2gWyiNoGeIqv2nEStnUyUkNrZEY0F+BFCeTDdhOktBW81YQVBCRJwKsQYiCr8BCkIwoyO/ikgpjTG4v7VjYKaoaK+2GRV/TCQuuMfsNDNHXFUwZXkqWhRgFiMBFc1T6m07rAhZBlKEvbDrd1dKQN+mKBNh3zhtw6YID2iyh4fn4S9vX35mz7w8C7wOTk5C8+ePQnHx0ei7T4gE/kAACAASURBVPjWWz8ID155FD7/7NPw5RefhFdffRiOD0/Dw0evSv7HRwfhrd/6bnjjte+EN954I2w+/Hb4+ONfh7//wYfh+Yu9cI6+L8hKbnSsCXNMwqW/a9W8s6Y5Te/lkHdJUixlOtqBvLMbj4si8Jy8c/LOIpDcoDt5l0XeWSKCZJ3VqrYEHjLE/AhTWVn7RiOZ0xnxVSOo64ESCDQQeCDmjk+OA/3TwScdtbqRnmsUg0uojzD4N53InI2y5MDm7Ex+R7qvv/5afMOqFaJqeCO9rBH9vpB+IOlA3uHvu/fv///svdmTJceV5nfuvuS+VGatQAEgyCZBzgx7GWp6NGzO9Ki7Zd0tjSRrk5lsXvSkf082TzLJrB80D62n7mY3AQIkQRBLoaoyq3K7efdN9jsnzg3PyLh5I5cqVBXiwgqZGTfCw8Pdw/34d77zHVld39C/dW2AHVgQnYOZr/15DRAxjbdZoqiIbZ/FZnkp9tc1b0J7GQBrbeZglY8Dn6/jcOT54J2PDU/05GHKoc1lDkVj37kt5etA0kmV1Ta8TBPMA+9CW9LCVQ0wTgPvvE3C+ocs/6TTMl7zYnbjLDw7DG2NQsdJ8mJJaOMEKmG9Q5sW++iiDLQ5eHeZ0ZGfm7fAt7MFcvDu29nvr+hT5+DdS+mYa4B3lpgiG+jnoIw/U2hAJUG8EBRwT2UaeJe24fMMpR4iGoINGHXOLOD7XqerIBTHPZxhgPZar6uZZu2eZ3VHYIuxkVlp1GW5VpONtTU10riO/WV3MIwST8BAGEmn25FiuahJK2pktgWMgy0HEDcaaUjs+vqain73+j0F+ZydB4uM9u1raKnXJwrdKBqLjs0MrL3D4yPbpBTtGQEJYdgB+vETr/Dm5tYMWHv6/NmZ7LUm9Fyaee9DY1bvmEiU4Rs76hoDVcYQpG094y3GPmHIDvC57h1/eybe5DhXlgQbPkKOle3o3mmRer2mIKSG+RQK0u31tD/u3rsjS0tNDdM6Pe3I4eGRPh9JSfqRyDYhtWwER8OJgnen7VMFF99++y25e+e+PH3yWL764jN5++378uTxnmzv7Mrm9rZ8+M8/l+++967c3t6Whw8fSq+IqHtd/vmffyEff/Ir6RMCY4N29ijhhnnxRtE3memad+H7kAboJTdNfr/rgXf0+fkQKX9Xk+DhdeaqHLw7N0LmpIK4TitnvzbXvEu2FYtAtnUOVu91PungxPwSw/PTHC3hepv83Z0pHHfAhncRUA2wjDXK53JCaJEQ4NPv9SG+zRjWzLMwrvW7/kCdSJTB8Xa7o2sHbCTWSD+P+zBvcw8AN53jJhZK6EwxX/NZ4/x3yljd2JCNrW0tDwcU6yzhsadHRzqfs17Yh3nVfnfmnYfeLp6Tr9OLL+dad0aZXWMZf5PrQ/i3jQ9j9frxeD43SRB3DjooyN9nmXimOZhkc/oa5WuR2203uU74GDjfuuZEDu8JaJu2BtvzWjuE4LYCwFEyNB8/RC4YEEjbWhSEJ2ObMVOjxFl6r6gORDggqhI7Q7FfrNYOGLo95OCdP1NyLczBu5fzLuV3yVvgdW6BHLx7nXvvDau7C/CefayXFU50mXDQtDqlJ6d4WV2U6vGcc/N5nsyLjNssG4wQNHMjyctMAwBmhnoAJoagXtLYdGMxrIufE3uZzfhKsvf4HkPVNOaKas+6Xlxfdcww/PD8DzVhxUSz0IpUiwVZX1qWlWZDdm9ty9rqqoJDzw8ONGkF7Lm+Mu9EyoTADgbS6/aUXVar16XRbEqBjKjDoQyGI2XOwU5zcAugDSadMh0I9UQ/iAQWAFnTiYJwDmi59p4Ch4SdooUXJbwgVyQZXPvKsAMoNN0fgCvAtl5/YIDimOeMAaflpRU16mFWwGqz8KmxAn+wy9QADfamboga0IdXGm2/WHAcfTzuZ/qBdtw2UQWpoucXMRlnOkiR5h+3APyjHSq1mm4AqSv1QTydduPebP7QUUIDic/e06dycnKiG1HOZ3NXmIylQ8ZCMh1OLUkG5WhY73Co42P31o5sbd/Wvtjffyp3djdlb29PllfW5Acf/Av5+T/8vWxubki9WpXbt3dlbWNTJlKQr588kY9/9SsZjacyHsYAZbiRSX/tbEN51lBng+ri4XZVCKCmGffx9b5JdYeHdZKJk9snDSC76DubAVNYtRKXeZX5zNme4bUX1e0q99C5JOVC3VhmLPB6EEzGm8w5LRRbv15JV7s6Dbyby9fJKLPgoWVeo4vWkNS+u9qj3MhV+h6cq1S6jZBlbbxKpZLrXNLhZevtvJJjKYRk+/u7x5y4sbExY5bzNyw8NLzQJi1XyrKxuqJzbKt1AvShbxlriiceYr5Cw475lzdNpQ+Yy6O1D0YdYa2qLhslz1Et1zFJgkjKZBqnLrmgAFIE5lFvGNSAis2lFZ33WUvIDN86bakjDKcb6wxAS/iclJOmK+Y2youYf67Sx8lr5o0l13hj7XI7IGSZxetGrLcWt4c52BzosnPtWwO74tDQaq2ua+TyitkFrK0FVr5EAiyTCbEy3NYyZ6ABihc5sq7STqFtaW1k654DtNQ1ZLT5s4I4W13j98FBSnUuq31lzxf+0ygM/z4Kw+X8kOXI/R2Q452xOqB/i0PUvoMEyncOEnINdl3ofIv73ADS0FaefReuY5dIwpQ+zq+nYfiqvjtXGVf5NXkLvK4tkIN3r2vPvYH1fn3Au7TF780F77JuTpxp54BNeF0aeJe2GZkZXQm9Lzc+3Vjy4e8Gkxty4fXhORx3EIeQVcJvMFI10cLQwkJg3qHDo7pxqm9Xko2VFbm1sS6NWkV2tm/JkoauDuXo0IS2IWcUyxZmNOwPNAOpe8cB7mDdAc4pUFgoacguiR/IXKradXw3mczqRp2VETg20EETVhRh+VnWPQXuNGyIjH4FGUSe90alquUMJ2MZqKacZYhTdgUhuAB9Ck7aca7FqGw0lmbftU/bujGAaagswWhjpSy+wPj1vuD52fR7iCsbNTZYKkTeaqnh79+599/Zex6mpWY4mQmbxpDjPsetU2VxANBR1ldffTVjatCeHFOQMdok0F7b29sK8hHSVZhOFOw7PDqS45OTCJQlsysZZ03fCSbf2vqWbvxarSO5tb0hp60TGQwncv/BW9LvdrQuy0tNaTYa8u533leQ9stHX8unn30m3V5fk4+E7ZI0yMO/TYswCajF+oPhWA1/TxrKi8A7Z52E16UZ22nHcvDum1tUc/DufNtnBV1fRK+lr3nZHXxZ18x5dU+ujeH7ev67ZCmxlhbXua5Zcv5hHjSWUQzs6LFKRU7bbdUSZR4cKtN6LFJA26usczMMag+FpT7Oeme+x0kDCOEOM5jTlrhpbHqv0brEfH96ejLTN2U9ps9Xo/LVkROF8TabyyqRYODJVOUP0GJjvndZC+rh0hUheJfWF68qALEIvHOwKpT04BrTmqUfz741Zi8hHUFCBWOrWd+EoZvYFa6DbBIWem4UVg14F0pb2GiLVosohNfANS/3bMKqm3g/54F3bhNZf6bb5Qbg2Xvg4KcnT8HZ6uBdEuCLFuwZ0BZKjPja7vao1i960DOOa9UvLmhb6mZbQTikQ86C6z7/XzQuZ9/l4N1NDKm8jLwFXusWyMG717r73qzK5+Dd1fsz1UCdU1y6gXg+ZDkEyrJsRpIG1kXgXdp3boil3St5LAQDDRgzcMQNpyTIx/cYbrC70E8bDYZq8OoGpNfX8B1+7w97ys6rFouyubYqO1tbsrLUkJXlJc2W2qw3LNteZOCyKRnLRMuolCsaJqustelUliIwajSdGPut11fGHMCWAneRnh1glIacEqYxmepGB0+7Jm4AjBvCNDiVSrmq4Umw6ux5p9IjtHYylXqlamFPiDZr9lfzfvsGjfp0lQ1HdlozHtmcwSBzgfCDwwP9DgYg1/YIPZ1iEptHOfzQzoRFEQLs7QhQSLbBnZ0dbSOYbM+ePdM6AIqaFh4MvKr+UwZGxBDkb1h1yuTo9RUEpBzO+eyzz/Qe3NNDcxVkjBJb0H67u7vK0mADCPhYrdU0JBkA7+nTp9JpR1kUSXoRZXGrNZcsHKwwlS1loFiWxBpaTxsbKtC+ubGh+oa7t+9pX5y2O/L5l1/K3rODmX5haMCHG2Q38H1cpwF0yQ11aLyHjMbz16Yz7zzHZhK8y7pZTdM2h995nU/OvFvcejl4d76Nvu3gXbjmXQzenXUi+Hzj7DgHLrwM5lHXmPMERJ40iF4AvMOxw3wNeEeiJmW2FQwAYp6mrNNWS8/D8UI5rK/M+zgqhkPYdaYda/N9beaw4l4w/lgTOp22sv38o+XX67qWOcsJJ87yyqplUJ9O9ZqByiJMlGmtUgnVqtbNnUUeiutAlM+zWefBxW/s5c4I7ZWLrky3s4xhGX7H+sczuw0xT9/OxoIx5JNrk9lLhHradx4G6gwzZ4FNI6DPr/cyTdvQQkUdrHW9wcu1zsVnhwBdbNfFYdXxc8W6fLO2imReuM6cjXFddXzFsa0z0NLHiP6M2KJuW/r1oc2pbefnRgApx7TekQyL1Sdy4EXAp5dpfecMyPmM+Ry8u8lRlZeVt8Dr3QI5ePd6998bVfscvLt6d74I8M5rkwW4c2Ml1XuZyG4bPmUSxEsCHV7uvGvOGFrRSW5QOgMurJODPiW80YTgDEe6CcFv2u93Ndy1UinL7dVVubuzI+trq1IpW0gnm4pahU1Iz0AkmAIFkZP2qdSqNct6OrFwXIxi7LlytSzlSlVOWidycnKqWnZ8NxqNBU0hwL6l5pICccZkMDbgVMGxkuq7tdqnqitULlc1HEkZd4TqCnp7AGxTAZJS4XFCbWUqngHXntcSYHQHPWXh8QEg5HnaqmVkAuGeBZCwYA1hHZl+n3mL4xARb082ZpWKJf1wJh2bwpAdQJ3YfLHZardPZ/o6akgXLFlI2McKvqIfM51qHRRERLQ8ykqroXhSUHCPZCB8Tz3YDCpgurQkG+sbUXIOMvAOlUXy2ae/MbZGBBbWEFrXDL1DBWu3Nzf1foCNgHR3dndUoJ3+v3v3rkwnJdO3KZXltNuR3/zmt1FSkBhiCMfuvLCh2Glu1yU3k4tAt/j7y4F3yZll3iY2B++uPgdf58ocvDvfejl4F8ftLgLvrPXi8Ef+cj0zBzzcAQLog7wB872HsLo2LPMWa8z2zo6cnBzLdDyS8cgziRuTm38AdjCrHeBh7vOERoS1co2CQJHDBtsO9hzzrWcCN2BNZqxqXwc8c63Xm/M3NrfUacUxMsPPdFUTIY9hqKxff541dp03dfG1i+yliwDEi8C78M48k4Yqw6iP2PceAhtq9rp+mwNHYX+pjEiZtdYzvU/U6eXhuH4ufemMbu8jHHdcd15z7+ohmUmAM2kbqh0SgWkeRuzn2NprbeF1VKacyp+EjMM4NBUnqzLiIgAyLttmHh1LifHlx/npjFbvA9e/0zdx5uyMs82afxmKI/eMpV1C8I66+HPOXbNz5t3ilzA/I2+BN7wFcvDuDe/g1+nxcvDu6r31KoB3YdhsEoRLq1/ymF+TNNq8VTgeaoI4+BEacMkWdPaBb2b0Z6ms7DusTzz81RJaPx3LRFopKjD0o7cfyubKsjSasNAGCoA1G0uaHGLmkUbjZDqVg+NDzUA7ReNtMlGmlrLAIt0UzFlYbUfHx8oMMAFkM+r0uokx85yNB7CHgQerodPr6j8zsCd6f88GyPWdPsBWQSaDoYJZU0JsJxMN63QQzUOaAPqcneB6ciTb4Bnck09IL2AWoaLFclm1hQAc0zccJkqe5o2mbpTpAKrrG/lz8qzKkKtYZln13E9N669UqaqXHBYfffH48WPZ39uLwliX9TjsDzSZMLM9eyJ922wuaWIJfrJxpA0LpYL89tefyMGzZ0JoMM9IeHNv0NNnoz/u7NzW6w6PDqTTa8vG6pqGZTFOHjx4ICWpathskWQYw6F8/fUTBVX9s4jR4fb22fPOA3gXgXk+3u2e6eBduMlaXKfz8EgO3l19Dr7OlTl4d771XhfwbhFYc9VxEZbrwIIDE/FP09+NgQ+fG4wV5U6EcG1l/UBiwMMAmZMB8jxxAZkzN7Y2dU2SyVjDZmHJjSemZ+ahtj4fMX+7UwxHCyx2WHEci7OXFqVcsURRAH+embzZNJZd6GBTp1gE1DhLcHVtQ5l3ADQw79BUVd3YiF0eh42elSdwgMXlIq7aF5e5bp6tk+ZoTJY7D7yzrORxqKWPhxDw4hgZ7R0A8r4qlWyN5jjtwJiosMaWq+oYi3I56PobAmCsnQrAjuLs8g7yepb0swy0OFlIOE4XrUOhfReucUkbMg28C8/HKerhv55wQxmLUVIuHQMBGOdg2wwsA0yOwshnTMagg5IAOvXz9tAygsgPv36iWoxnHXwWfm5ZnZ2xaO9wnK02zfk3u38O3l3mdczPzVvgjWyBHLx7I7v1dXiotMyyL8tcz65dc92WfBGGfeYy5wqLn2/7rM85796h1zJpdLkh50ZlaNiF36X9njTsws1D6EX2jYoZsJZBlQ+/w6jjeKVakX5vJCurK1KrVJX1RZKGpWpVjk9bMhgPpVEtyncf3pN3dm7LSnNJQTtYeRub61IulqV10tJNCeUDGvETZheMNjLAsvHBe82H+vkmBaZct9/V0FXANtgEBmBVZDI04AovMOfBeIOhAPjX63X1GMy5YqUm7U7HNmRqlBak1+loGWrY4UEuo6sXXatsvbKWqyFHMlZmHxovsCR6vYF+p3XFEC1X5OjkRP+uEhJbqxpDEMZclNAj7EMMeDOYww1TLKLuGzoL1YUxZx+eC805NIwIJeZ6D0XmwWDFrW9sKFBJ1ljYe9R5aWlZk4GQSIL2MNCxIo1mQ9uANoXhB1MApsb29i1ZW1vXcGTa9KOPPpTD5/vS77Wl2z6VIUknRhbKu7m+LhjamuG3ULTwZ9VmqmiSknvbW/J475lUGk3iyuTopCVPnnxtWjrlim2UVZTd9kIeemTAprEBksZ/mDgk7f1LbvbC60PvfAheh0Z/2qZp3kZK3197AVOqksKmmLOByDqDZ93QzTsvrZY3fW9tjqwT4yXOCwHWs5cl72bAzIv+6PgpWOjcos/8MbLoSvve14as/Z+t1Oud5dkkz5eSrfczr8dzqpl2fQjUxJdZfcL3fd74SLve12jmJJxLlIMTBAAHFp3LFqi0xPKyJpqAhc33MN1YO3xt5VqVQxj1VXvUoIuCstFNsL+ojhnWXOZ2B3mQfWAeBww8OT6ReqOuOniaJV0Z6zZf2tpuWmX1WkNqDRjeBV0PFVSMpBy075h2I1BGARSx5AE21qz1jCF2dVbYZUdY2Ef+u8/Noa2UVu7Z9dTPiPt+lgwBPbVo/bWQYkt24M40rrT+MokL+tXDkW0dt+neQNHIMar2gGdNNe07A+/ikFRbe7xeZ3+/bDstOn/efJG0Ofw9cIehg7nWFib74cw3dSiWS2rbKMgWzbGFaZRpVsPEI6mIKLnE2ffMQ5EJRzb7ycA7a9NY3xbsu5/i+LQwZuoQXTx/lvdO8uiHREKLRe2X9n363Jv93XiV5u6rPH9+Td4Cb0IL5ODdm9CLr+Uz5ODdVbst82YhdSN+PeDyIvBuZmZGiRXCv8NNhxs7bpiFZaYZvWE7ueGbLNvBDA8nsVAJCwdx8E61eEZT2VhfN7ZapJU3Hval0+tJpVSUBzub8vsfvC/L5ZpUVOS5IMsry1KtGIsMG1ZDLRUUK6hG3UwMGk9qBMJZxlnTTGHzwwamN+zLcDySeq2uoBCgVLlYkcKEeg01K62BfD0FBH1D4qEp7T6afMZKmDENYB5goJLAgiyBMCWi0FC04zDEybhqQFRZOp2uAnZkyW21OsqCoKFg6hGqS/kWSmpi5s7y6/UB0AzoSgOOQg+0e+XpIzYMnK8e6Eh3xkNdyWhXBwyDmXhwoO2hIGsp1lWi7Wj31bV1ZeWxGQRY21ctvYrq09EXm5tbGmZ8fHwsaPRsbW3J8vKKLCF0Xm9IpV6VZ/t78uEv/kmODvelQJa5qRn2UpjKrc1N6XbbasxXq3V9bth/tD0sxHfu3ZZHj5/ItFiWdn8gp92etE9b2tYAtjAZRloUyUCM5cCzeOgam994Q61vw2wDdBGg5u9K+HO2WQj0ePz9CvvmsuBd8h2N37tvDrxLPvfsvU+ZPC8Dc2XdgGSDby43k6ez7NLm5RcP3s3m3ozg3fwxkq0NXk3wLhtwOe8JM6/Hcwp4EeBduI46U86zgDKvwWh2mQBN2jSZKHhnCSeqMxkFZ2qrNh6MrcipwfrDeYTIcj3ghoVS2k+cK3x8DmVudqCJsvyeSED4WubA4GQCO8wAJVhjpWJZavWKSlDAumNttXfI5ljWMmP9W7btUsFkF87OHQZuhfNjthF79bOs/ja2fA1PB+ay3SNpJ6XNYb7u+LObzht1sLq4xmEI7oY2VUl1dY1xZ/1qANQ8GYh583O2J8p2lj9T+NNZa5QQRnyE62AaaMq5muxqavbfbM0oiCCl4uPVn10VfxOOKgP7rT0dvNN5rVieZTiOx5+xQ2MMjnEYawX6fIgNlromzXOSRTZdthY8e1YO3l2l1fJr8hZ4tVogB+9erf74FtUmB++u2tmZNws3AN5lvlfiYcLNQ/hV6Kl0L3GaATgzaqKLw/LckPSyvHw/7tlI2RQA/rAZUE89wFDZxLPr1apeRhhlb9SVwmQst1aW5Y9++AP53ttvaRIIwkcBXbZvbWkYkHpVCwZoYYy7fg8ZV9XDi/4MmnORThvAHgAfunrq8ZaJXke4J9ljCdks44GNstDiCdaMsNOJgX0RcOVg10m3L/2BgXd8CBuS8UQZDoCGMBB6kYYcf3TJEjgVuw9Z+6gLbL4+CTcm0h+MFKAkm+0QTbz+QHXgYKOxqXIRcwXf9Hw2TTFEEv7uiTFMsDzePLlxzb1d/Nk3UI1GU1bW1vRZNdkGOn4YsQCc9bpl8B0OI4YjGzQzmDmHvl3f2JTd27cV9AO4PD460s3J8vKS3L59R2rV+kys+7TbUiO63TqRr774HKqGwAe0LL5TuXP7tpwcH6rxvbS0MgMuDXgcy/sP35LHT/cU4Nx/fiCnHcBZM+xh3gHgTgh1VrM+Zklott8oLHre++7tkQSmz29ArYS048lNYdJAT/bb5TaROXh31bk67bocvJuzUb1iI88DYrOuXelyHemVyVrmZR4lO3hnpc5bW8N7+jnM4cxBfJgnOc7f6Hgyhx4eHhrLezSKEguZJp2vrepgKpfPPA5zsK+txoCzhBHopjKXA7gxD/PPddkMDGFuXdJ1zRMt6AYkWlNc5oH12u5vCYoQlgWgq9Yq6txizXbmnc6/kaPFmX8h897XacJJmYdnjKrLdNAVz3XJCC534PSKRc363cNfdV0KssD7uAhZdwakWogmYCp9H4a5zkJD3dmqa37tTOZg030zzbsQ8AufI6sj5DrP7te6zejJqkI2o9sanJNkoIfAnyVjsey4YQg4GsjOmI/Bu9iB4uuzJwCJwWYrh7Bw7xdnehIFEGpRephsElzXOqcBdYHOn/dxaC9cpU1z8O4qrZZfk7fAq9UCOXj3avXHt6g2OXh31c7OvIG4JniXdp+L7h0aBaFxEgIFoacyNMiSxuA88I7zQmPfDRo32PhpiQ6mGkJpQI+FfWi4ycRCSdigoFHXaXdkIANZq1XlX73/nvz+978ny9W6gl3otIHDwJLjWq6rRgkaqAMebX5q6GUJ8G5iIa+jkQJyXIyxhiGoWkAw9SJfryeH4E+STRDaOdCQTQtZAQQE0OI5jJkwlcG0qIw8MqTCkqBuQwX4VCxFm1CNR7LNjsbS6XaVRcY1sO80REnBO8t6S6ZZbQNNdMEeqSAjWH0D87irZtFwYEyyIsbleGb8h33qBjVtSp1902UJONjMlTRsFvCO9vCwY9pvaWVlVqZr8/U6bfOOR22nLADNLqgPqKAi9yQrIslAKIc+5xjX8Zy7u7fl6dM9GY8myrz7+vGXcto6UVgN4FZnn3JZtZ7IMnJnZ1eZdHyWlle0HELJ/F63t7el3e1oqC9JLR7v7ctYQ2RKpl9TqYhEmWwdvKMsB+98M2D2eSy87X2WZlDPA+DmbZYuAuzC9yY57yzefOXg3VXn6rTrcvAuB+/CcfEiwTvmZE8QAVAH0xqQbWVlRavA/Ef2c5+nPPEQcy5rDIxo10N1EJC/AeaYBznm8gg+f3Ota+hxH44T7oqmLOCdO2qYd9A9jefGaZQF12QimCupQ7FQjvRLbT3tw5KPnCI+d/GMBjSZ48tBkthWMLBm8Vx3/Tfd+zN0LjqDPQTA0uoyz6nia5uDc/M0/DxsNAafsFtsvXTwzgFAZwPGIBTORtYzElyNLSGX2jkxY9EBrHA9Ccfvi2zfpE3oIFZoR7ptET5/2OZWBrZaUe0SBYexlwj3LkwtWVjAaouiYmegnNmblgQjBImNfV+bXe820WhotmcIGodJPtzOUnAxfbGYhYC7revP4/V0YDLryM3Bu6wtlZ+Xt8Cr2wI5ePfq9s0bXrMcvLtqB7+K4J0bEKGh5OEMbnTMAwOTDLokOBcaZ0mAMDQm/T4Wwom320IV2TgQMgrjrdvuqCMUjTRlog2GUq6W5EfvP5Q/+uB7srW8JPX6klSLZWXelcqW9ZWLVMAZploUqgFTzgBBC3ulfBC1Tg8BbjYaYwX2XPsOTTQNbR2PpNsx7Z4BiSUIL6pWjTUXiRb3Ac2iLK6+oZpEjAbYELDpNKwVj+1oLCXCeksWOoROXL83wGpXpp7p3I2lUqvPAEYF70ZTzbQ70mQRIqryEmXgpc7uhXZgdEoq3QjU46eHO3l7sDE08XFjdzibw0Ku4LnZh/IAxdhw1RpN3Wx5KDLJPvb3nmqb+UYFwLNC6OzqigJxiJWjkzTVpB5l2dnZ0XIBm/IJNQAAIABJREFU22AW8mw7O7tyeHisQCchrf3BqbRPT01vED0/xLonQ20rsM8lNokRO7BSNfYBm1p+soEsTKayfWtbNrc2NYnHh7/4UPpo5mnGurLqOBVgZEasRX8fDIQ00JKPgqv6eywy78fDn8nf/R24CKDzdyE856Lzk0b//I1XDt5dda5Ouy4H724WvLtu31yGeZd2r8zr8ZyKZgfvPGFBPI8qz1fD+M5+wrWXuZYEFQ5wAawxZzpDHVAPuQFAPZL5sL54WKICbBF7j3kaMI55kXOY4805Y8xz1lt1cFWrplMa6YYZGIR8RU/v4cw7daLVagr0mSaZs70BO2AzWTZUlXhVhjNhigYuORgGIMj87qAN6/HR0aE6ecI5E3b1vDn1uuMn7fowwsAZhZdNmhGy7NRZFSU4SII/4f2d7efgpa23xgfn4+tqeI07qCx5k7UvdfV1X6bmPJy3PrxI8M6fO7TzkoxDtymSNmj4jF53no3EVNWa2R1+LUClZkmOMvf6cTQaQ5anlWPvXAjSaritj9MoOkDHbCTfgryGvw8wS7FpQjtXx0uasz2QxghBxbDNLwppTl9/0mDCXPPuRcwDeZl5C7yoFsjBuxfVsnm5C1rgrJrQ3NwKL6QdL6v7llzssikhXdeov/ZGISPzbp7xNQ9sS9Yr9Ba7kZX0kroxlHatG6luXCfBuzRvdLJu/rffV0NkIk/8cNg3w3c80sQShO+oflq5otW5u7EqP/vjfy3v3rstZZlIs9GUcsH07igHwwwjTrVj0NaJACjqaQk0jBmgIA3hpYGmDyGXGl6p32GAw2bDULQsrwpC4eWGpTa0BBKauEIzzpoAuN6HUNzRWMEpgC5AMgUTCyLj4UBKZHZVfR0LKe33OVaRw+Nj03exDBf6HXXld/T/AKK475CNFhswgLyJG/kWHuVAk7MGfWNoxqgZfbQvIBdMvuWlFQUXlW04nSpApm9csaDtzoc2JSNso9lURkYcWlqQYZ9QZwPvfONYKdtGj+dX7SXYd6WyVOsWGgtLknZnY9k6PdUNCIAa4J164QlHJtMeYcvlklSKJemNBtEmRYSQGcJteSbCqtmAAgZSB9gitOc7Dx8qgIjY+ocffignGjoLCFeSWh0dQwv1DTc5HmJtY1v/H/xMV2kLPevJ92UeGDcfeLMSLgL0kt+fn3fOb9x0agk3yJedpyMB7kyXpYQTXUbfLvsGJlNtbiCJRdpGeN6akvak1336+Dln82hGzbvrrmnzk0Pc3DMFT5etQ4Mw94wXzE67qD0WvZO+Js4D75LHbW2Nw2bjNTVOGhTW38EMnCqEyToDnHmQuZpjXz95oiAeDi4SBCkwp7pyXZ1rWfM4l/WFtUjZ0GQfFzEgrttTEIN7sI7oOjfBgTIwTbFI7Mt+N9Y1D6HJKZTJ7gkxLFmFPZOokwawjoRGlKnht4SfAioR3mgNoSxyNFC5toaObK+n9fc5LW7DdLmHy/Z31vNDm8ZBsMuALFzjLDoPuU0bT0lnptk/cWZZ/9vr7SCp/+33cAcjjiiSdIXrvmeb9fGWZVxnbaeLzjPQ02RKwgQUYfIRH+Pzf8bApTJEq8imEEZemLFDcegZK9M18BygA0wu6/jz+xuAZrX2saVO1Mgp68k+sPP4x8nmhDW7jXfDnTfejpTDu+AhvCFIN2sfXy/jm8/WIddWvkybn+/D7OvMy+r/yzxPfm7eAt+2FsjBu29bj78iz3vdTcD1HiM7eOce27P3u3q21svW+yrtNAO7Um+W7ql348eN3tA4SW4I5tUpzZBMXpv2twNuSRAwLcQ2NHi8rDSgEIMGhhtgkno6CV3A8JciwawKJJE4gmv/9Pd/JP/qhx/ISrMu1aJIs4bwthl96j2NNHUss50BXGwsVA0l0pWhLp5VD0O43T21jYsbfhhfE0Jiy0j4KFNPjVDV4bHwUvf6KlhXML09QDADAKeqqUZoLcdUMwhdvnJBkyR49lXCRCmH8jDEB4TxAoQBGg5GMhoP1eurmdamZUELjiQV2lZo5vV6et14bIwL/TsKuaEdTNPOsgDaZhIAryBlNIkIHSmVpVapG3gHAzDwbhOi4oY4ZWBMs+lzLSLXJwLM9GMe2uKbmTBUpQH4t7xsmndRmBe/o2kHYLqlSSwsxKs4tTrjXe/2YGtYuJZvZgBe19ZWte0oC6bK/v7+DGTEc767uyM7t25pOY8ffy1fPXmqY4EwYY4tNQ201Ly+ChJa+JGzISxLYmz0J/WXwvdqHtiWdvwyxnQaMJh8b5PTRtqm0/wC12CzXAKQS81/m3L9dTLQ6jNnrFM2181lZ/r089P7NjtLYlEtYqdHStKGS3jUsq9TZ9deu86SCdzsJ/saH64ji+qQ/TkXlRR/f1GZ4Zo4by2N+zAemeF1zLvb29uqbwcQZzpoZbmNXijM41JJ59CD589l0OtJR7OnkzSCda6iMgIKnEUJDDypBesDv3tYLnOzssn7XXMSRU4pY8Ib49hBrVA+wcEpX1cIQaSelOFzO+sE4KFp2BoIqGuiFGRlqanhj4B27fbpjOUc2hUh8zl7z1z9TO7tmrE832W19nx9pAbqdIqY287iS2OfWW3P2qbJ8ZOc631Ndj1EB+9wUI0nMCnJNkuyqbNtcZk1J2srJutqoBhrqNk0MZvRmOvhx2yRszMzx1SPmKQnESOUa9S2iBKtcI23Jead5Yw1eRMFNgVGqd0/aSOH751m7Z0a2G3sRWRXzJnn96Af1RlreenPfACknT0aAqyZx21i7craPxeflz1hUtb7ZR0L+Xl5C+QtcHEL5OBdPkK+kRZ4EUZw9gfJbth/W8C7ZNuZ4ZMW2jx/65oGrFFusq/Dv0PgLQ2ECzdWbgSlXe91dSMPYGsw7Ct4h0dVATBNXGGKZPV6TeqViqwtN+Vv/uw/yMbqqjSqFWnWq1JFv24SZwRzz6p5VUuqH6cbEgxB1dIzA9D/8fdg1NeQXAXiANBUh0dbQ6q1quriaThpxCZgU6LGnTLjJpb8oFichRipgalsA5h/U80qC8uAqA48w4BLJgIO49AMW0iGxUpZegOy1A6kWqlLb2BA13A4lqPjtmZhbXfbyrJAt49stOjlYXx6f1Cub8BcwJzvzKA1A48fujGLgETtI87RekdadZrYoaT15Kdv5DjXtWdoE8KVYVY4cOoGtzPxOF8BVXTuYN9F3nTqc3h4IO1WS5mJMOYA4YaDoRwfHWsG3WKpICetY2k2TCNJn4F6B5kRuc9bb70lX331lZaxubGp2k9sKL/z/vuaqfHTTz+Vk05Hjo9P9F4Au5VyTfsGAI868Sw8F/+4j+rrRZ+0zVfy/XGAlEvSQLe0d3bRHLgI/Eubl3PwLrHRWtTIN/j9NwnezePCZV2708/Lwbvk8MjanuF1yTUwbZ0NAQ2AJN5j5jDANubxtbU1eeudd2R7e0s++ugjne+f7e1J6+RE+r2Ost92dm/LgIRLrE/9vl7DP8piTgzX5NXVVQ27Zb2FuedrGgw95mtnMjuIFzuA4gQDyuBuNo2x3TfNWv5pJtyI0c456pQZDKVSr8vm2qqee3xE8g00xjy82PRjZ+BMoAt7g6/oWRAmyBpKm+v6H4RiXua+STCLaynTw1pD2Yq4XHPOhiCfr5/hGkLZbjP5/K7rarkqlYo56XB06dqewjV+0WBNbAvafOH2qNsdMP4dTIvH+XnbFKclWnSu16j2lYYEn9e3UwcC441IgnJ5phGIfRWOqRC08+OaMIyIDhh3kQ4u91UnagAquoRIEnzU/ojCbf1djp/1LHM+bQyFT57FVvAycvDuMm9kfm7eAq9OC+Tg3avTF9+qmlzFYL25BsrBuyxtmdZHF/VbGniXtsnwe4dGUHgsNtzMaEkaS8ky3YhzkAOjFNAIgGusABrAHQAe4B32WVnq1YpsLTfk3/z4R/IHH3xPGrWaLDebGj4J84usss6YikEmC+MAvAPw8WyjzirweqE9x72UJUCoKxny2m0FjxRci4SzAbVMmNvCMsKwJlA5MqFSbwcKNeIXD69MFWAjIYeCkgpM2mZn0B9KF/YXRmiRIGBRIBAWXLkEaDhQbTy8ws8PWkKgyEg1WES1746Pj1T/TnXiNHPr8iwLISFVziBwZoCG/6JnNxUFqSqlkrQBs6KQV9qIfiBcmXNCvaLZpqFYkI31Dd2gwQ4Z9Hv6N5tEzscA5iebTtepUf0mBM2Xl4VN4+PHj+XJkyfKGilEAtGIoVN/wnNpOLLRDkYDaZ+e6HHNZjsaKWPQWYX0BRskQDvqh8YT4bSPHz2SjY0N2b1zTx68/VB+97vP5ZNffyIrK6vad4yL0dCASgfpAA4B9pwtkmQHJI1s/z5pUKeBeKkGfCLLXto5aWUvmgvSDfzYK3+ljVxGlpu+rykVTMvMlzPvFvXk+e/jufU88+5NBO/S1q9F69blW/VyV2S1hS46L20tDddDBWZKJZ1TmfuYL3nu7d0dnXfbJy3VvYM53WodK0ObNaLeWFIgg7FwcnSkc/B7772n8yIOjGrd2NSa7fv4WEE7eEvoizpjTLPXFgqzbLfUi7WC+3tGdQcs9Liz2KMQWV8zSFThLHhNSjWdSrXR1Ozk1M0SU50FWmZ6bhEQ6DIGlwlhvVxv2tnJvso6R7otE14/b3ymlQnTbGaHqA6hKtnqx8E6B/3czvKfBogCbMFOI7wTeQ3RdTv5yfo8V2m70KkX1Vx/OPvNkocZKOv/7Br75+f6MXV4auRDxO7lmQLN2ZkjrWB2jwN9hJKbzIp9fH1O9pEDxOMpkR3m4C2XKYfEaXGyD8qwZCowGc82KvaSRxWEzLvMQFxQnvd/+C7M64ccvLvKCM2vyVvgm2+BHLz75vvgW1mDrAbri2mcHLybZ4yleRXDc0Ng7SKDLjxv3sZiHjiYdo/kuWllurGixpSGzY5lpGGbFjJrzDuAN9h1Jfnu/V35q5/9sdzb2dbNhIYTlcxbXiZzaOT19/qo5p0G3ZrGGyCcG3XO+JvVfTo27TuMtdFYNzOefRbNuyHi3pEwtIbiRqGirpfX6VnoEXVQPbtIC0/Pm8IqHCiIOB4NlVlG2QCBhMN2+wMF8ADvRgBZ04Jlkh1yLaGzMOaK0u2NZYiRDnA3Hiu7Qo38UlHZY850A7RiYwYQRf00nCpiP8xCnrRNyrK6tCTHrZMoQUZV60qIMAxI0DYTjK7psznoqeFF6ByxWYQVQnbc8Vh/d1YdYV9sGDF+Afg4vrSyqkki+FC3L774QlkjFRKRAMpxDuy7tXU1pvf29+To6EA3eQB+rk/nGRNdSB2jG71DNrlsbFdWluXz3/xallfW5MHDd+Tug7fld59/Kb/97De6IeWZAPH6vaFuYjvdjtafUC+uPz091XbzscLPNAP7IvAu3EAkfw/fjUWb0jRjfdFGLAfvzs5035qwWRuomZbg5BiZv058s8y7lwXeXde+CR1S4XwRzhvJjgnvmQYecYw5iTmROYm5FK1O1Vjt9WR5aTkKTe1YZnGVEtiQSq0q7XZXdUOZX2Aeb21tRRm/y3La6SirDqfFre1tebb31CQJlKEOq7mgjiaSMzlw5Gx2ZyZRN19XWO903YwACbROWaM45m3BGoLeaXN5WQ729zUDLWCTg3M+lzogYg4W04K7KhMu04sQnRQCPP5sl7k+ZMXNs5PS5mUyy/JxoCu8ZxiWGQJRuuZHWr6j0UQdj6pvG7DqL7L1LvNcF50bgojeT9g0Fopq48OdhthybnvEZRp45+fUqjXVF8ZB531OOaztGhgbAL2Earu+nod/q7ZjEM7Pta5LF4Ki2tcEw04ttBYAVVn+SKREY5ifFvEwjJzICfAusvOSYyUreKfnzQkdvqjNc/DupkZvXk7eAi+3BXLw7uW2d363wLj55hojB+/mGWMhKJa2sM/flJln0o3C897T872dBOBCgzINnAs3Mcnf1fiMQlRcDwcACp0eDZGAgQfspsZUSbbWVuXf/fiH8id/8ENZajaUfWXGmxlctUrVIhvUSxuH0KqMHRlXK6a542EWJIFQz2/koZ1OCJUdaqgPRmeXzQ9aaCSe6Pek0+1KvdHQRiEwxTcxyp4bmC6bZTmzsBvNhEr5JH2INIrIVgEoSVIG6m4ZbqfS7ffllDCnMTp5BRmOJ2rETsZqYmq9T9sdGY7E9PDwFFcq0uq0Zxsmno82NT0jGBKW9OPw4FCBOUJD2PQRpsQHxgalb21sSrvTlm6va9lvI80evN6aaAINpSVLDOH6eS7qTFsiPo6Q+rNnz/QcNmmAeujNObDJxpM+3tjaks3tW/o7rLtHjx7JyfGRlKJxwKZveXlFATQplhRA3dt/qqwSNqqOS/im1hOB8Gx0JPXk+ddX1+TJV19ott7b9x7Izp178nRvX54f7Mvz58+1nwkxQ0+RxB+qrxh53A2YLMw2nv4WhECdvWexEHb4pvg7mNzMhxuP8F1ZpK10FfAubZ4OM6bGTv95XK2UEjIy7+ZBRznz7mZWz3jsXE/zLm1cpckunOVRMq86CeXlaN7NA9X8ffRWvS74llyfLttb/r6nrYm6ZqRpPiaAVtYd5kYHDrgudLqY9EBVZRe4dHV5VUG4ZrOhDO2Dw0O5ffuudlm73ZHJaBQlb7KwVTTzao2GfPrbTw0kGQxlc3NDEwIxD5GICPClfdoy3bTJRJ0sszZmzVaJh3jecPAFdrm9+2Quh8Fk+rAO/ik7mnDcSlUOD54rWx6wiXNYAz2xRwh2+u+L5sjL9tW88y8CWi+6JuzzZD97X84DXYx5Z+CdZUV1TclI1iICoDgeJoGYrUea8Gqo4Jay/DVL/PlZ+GLQ52ot6KG+Pr7NEWVMttCutLUPRhv/zL9An6P3Z/ZpUdd8TYaCAzXKnMt1ymqLfBJoCnMxDH1sMRx8nOMOStNtHM5YcpTtodCuZXdmfRbeN+RGsEW9ThZtYKBeDN7pdd6sCroVVUf5quBdMrty1h7IwbusLZWfl7fAq9UCOXj3avXHa16bdFAsXTfuRTzq9RJJfNP6dmktkraJyLpFTt+AxH00DyC7qGfCMsOFPwQXwnIdxEsDIfyaJCDofyfrb3/HhqR/r8BWsKHxRAGmAWdi0bMsoIWpVAsiP3zvbfnv/+S/le/cuy2FUnWW2c0NtNkGA5MQw8o13KKQV01YEenbhM/mxldhbKAb9wWk4p/XgfM1RImMqerxngSadTAeyCprWVJd90c96arZZptsByplPNVNkoGKGJdV6Q0H0u51NARmhB7eeCK93kCGg56GQU2LBTk+aRnI1+lHmWrLFKU6Qso80+yxaLWN5OjoUGrVuqwsrylIhlELqAUz7dnBfhQ2aplhFWyr1nST5kwKnkETZUwtyy/MDeoPU8M08sjwWp2xJpbX1rVddnd39fjnn38ug25HjfFQHH1pZUXZF5oRLmpTmHfDKHst9fGw2REA5mCgYJuGMJfL0mjUdaNC/Qgn4+NgKNe6PhT1fba/r9pPW9u3VAfq4PBIQ8ZI9HH4/ED1n0qwGVXH0PT+dKgqqDzRNClpH9+IWEZfDP6LmU7hO7cIiEvb+M17ty8CCVPnoBTw4KqJB2b3vsSSkAbeXeLyuX2R/CIb7+y6d77c9RrOdkOfi8C7y4TNZgXvkmuGPUY8r5/9PvNKlxpcnTZuw5C0i9a/9HrGjZ7l+3BdC9+vcK3Sp8/AbgzXynNjNFqHPHwvfd20+/CPOZS5DdZwCaeVZlI324nvdnZ2Zg4RjjFvEg5bjbKzqy5do6HrE2uBywQYaDFRNhzzMosS82K/25YpGWgHpuuqDi+vc6Rndmb86PRpEhWAIYAqjXpNhwnSB87K3tza0uy4zqrzNcWBDJe9sD43x2KoS/siAKibeC29/7yNkwwz/35e/b2ffaw7mMT5rl3r12r2X3c4Kihmc0uoFfgy2ikE+pPvqLMJ4+exWTkMmQ11+3h+1wVUjKxYUsYp7eiJVPgeZl010qT1KANAQI94wMmKhAdOSW2D6VTfD++PWbgt77C+P8iRWDi423rUxfV9wzo7i5BjcWZfA9fntfeF/ZC6Hi/WyvPxml52nrDiJt7nvIy8BV5EC+Tg3Yto1W9tmTl4d9Nd/6qBd4ueDyMgBN+S4F14fbghSWdpxBsOv869sL7psfaJGX8YP574wa/BUDIBZtNzWW/W5M/+7X8jP/mXH8gGmerqzZm+nevruDEDIKN1w6MP0BSFUQBuoW82FyAZmdaJGngkMQDAUk+uHWfDA0uA8Nf+oD87riyEgki/DyBn1wW8BN34WIZaNiSiyR1IVtE6bWuYE8YoobIkqOh0ejIgzFbQhxHpdtuaeY0Mg7D4AJqOWm3VNsJx3Wp31QhtNJoaotrptjUBBCFPq6trsrq8Lnt7exa+UirJ3bt35MnTx1pHDxtWAK9Snen3uafatfGUnbe5pW2qoU5R32gYVLVqbaShTSZIjdGtWQ17Pb0HIaxo2AHK1eroHk3k2bPnmk0RxgdMx2dPn0qn01ZDGAAQ9h3nsFlFUP3w6FAZgLVaVf/Rzp5gAo0b6srfztrTTZSyIXuysromDx68LUfHJ1IoF7W+T75+rP3ZqNak1e5o9l4YkgrMRT/TdYMYP8YgiB0HKdpjQXjPoo1U+H0SMAhBA61bIOwevpfJMnLwbtGs93K/fxXBu7QWWDRu4u/P2g3xuLx58C4NdMtez7NPOe/98bPCci8L3iWvDdfVZFs7OOBSBMyt6kSp1zU8FiAhXF+ZO2EVA6ytoIG3Yhm7AcLu3LkzS5TEHMj1CuChvzoazbLAUh4yA8zNrtXqYEqt2ZT1jQ0NmT05PlYN0tFwIK3TljG1w25Nan9FTjLmz0ZjSba3tnV9Y05mDWee5T7KiF5fl72nT6W5tKRgDcxqlXuIwEFl4EdJiUJQarYuzwE8Xu7bfP5ubj/RTzzvZZmCSXDPdODi6AEHuhzMmwGpGlZszjQ+Lyu8eN7a4yxRbBfGWxgKHGrJedRFCO7F4KOBd3zUFo2ANtdO9IzADkT7c3vGWWXnaQSEMYN1TEWZZ328my1alHKgl+cAn9c5zYnt6zEOQ4vciHUJ3b5NW89Tx2cO3n3Tr21+/7wFXmoL5ODdS23uN/1mOXh30z2c6pVP8dSnberTPfrXY94lNyHhPdwIdMNjZjAFGdjCjU1YVri5CJ/FjR6/zsE7zokNIgPE/H4OTLgX0xlwbG7YULx3Z1v++j/8VN69e1saiGkXLWMphpnXw58F8E4NNjTzokQVSqyKQkJ9U+WbBDcg0XijDDeATagYhp2xFSwE1Nh4bExmzEDNdAYgZ+G2nqDBQy4UNIw8ux5mwj36/aEMtI5WN8JdBqOJtLs9zTbLcUC44WgifcCpekOOT06k0yO5RVGaS8sKAHa7Pf2dzV3r9ET6hPh22sq8u7VzR54/259p96kQeakgp6ctfR4MYQM6DcD157VNFBsC82qjl6S6d2wqycwbaRnpM45G0ulbtlbffPGTsFw10mUqD+7f1w0b59DrbDqpL3+fnByrZt7TJ08sU+zmpm44YWzs7+/LSetEOm3TpIN5B+DH954YA8agg3lcjzYehnylWtHMsvVGU3Zv39W/v3r0SLqdjrIJed4hmk5TC1tWsXYAsoi6lQTvfIzaTzYGxrwjpDv5CYG2s+/5eXAjtOHT5gQ/lgZi+H1z8C7ugZx5lw4uZFnn0tefs1fa/BkLzcdjLzvrI2TuhaVfBMr5d/PqOO/9CNe4RW2Q5fkvKiMJ4Dmok7xG5+Fi0ZjMkW3gTGYPAfQ5jXmPddEzYDeXl2T71i2d52A4M1/i4ADMY57mp87Lg4H0uz0FzGy96UdOGxxSlrCHe7AGsLYsM28WAP36Muz3dJ5Eq9TAEPtoGyc0xfSLgqgWH2sOMhbm8DLwhIRErCuw7qjX82fPopDHstaVNYUPbUL51NN08AyEcaDnsoDYor6+qe+9j9228dBWtzPS5vTkvUPwzsqzME5t2sAW4/cwSYIBZDDkz+rBzXu25PjOUrd5dQ2POxjtc4OFxtpM7E7CmFlnD+Z2VtIexUnJ2ERCw5NoeVsyRljv3bFrgigmRaL2pWZ/tXE6s+si5zROU7f5uL8y96r2Hnr7OXDn93NA0c/39jKgL5JGCRJjzN6R8H2Z1xk5eHdTr2BeTt4Cr0UL5ODda9FNr0slc/DupnvqVQPv3ABMe043PEMjLo15d94zbF7htGdNHr+IeZf0vFJHN37Nc1qQaqUqP/3x78nP/vBfyNbqqlQqdQ0b9c0OdXcDEWDJgRnCO801asawZ309C8JETLsIWFQAR7V4DKBSRmAkoOwhsUMyxk7QmFGVmYidN9KstySfgJlGGxCeSVKJpAHOpobjbHCGkT4ebDQ1/ApFOWl3NRSWEFrVdOuT6ILvCnJ0fCyjSUHZhIUC+kcwNdoa6km2116/q2AYWdcAOFdW1rQM2H08D4bvre1N3ZSxSaIN6W8AT98ceUiTG6cY5mglad8Mh6o3Q1m+uYTNcdg61c0X4Bl/W6jKRPuuWqsq4Md3GOP85B9Zcgmx4r5kHnz2bF/DvxpkEEbbqViQL7/8UrX0nClSqZh2E+V7Eg00cniWer2mjMTtrS3d2PL9k709DYmFEUIbfPzxx3p9s9GQ1ZVVeb63r21I63f7PWNNzgHveH5CdGLtOAcrLgbvYoM+HdxA99A/yc1UEpSb9y7n4F08u+Xg3fmZPisoteg8H2cheHd2w5pVB2+e3XFx711Uv4vAu+Smet6anwTfwvMWtU0ShHAAIHkvXx/56WykJHjj9QVY8/WQeYv5Go3O1bVVzaSN3h3gnAN+AHkkAdI5HQBsMJxpfnEOYFmv15Fq1eQMfIlcWlmT1fUNnUPJajvSLOg9ZfGxplEP1oPxiHXLNFPD58P5hPzDlIUqSgBA2C1Ma0BE5ngAR9Yf6sBzw9CGye0yEx4jw/kbAAAgAElEQVS+yN/mkIsdfL5m37StdhPled954o2wbbyPF93nHIAlMaDkDj8P2/QyHcgjtDkLCDdv/Ga5Nu09ULAsCt32UF63IQibpb6e5MTPdYdoCK6Fa5+WE4F3rrPrGpBu44VsVcayt4cCbyIzB6FFbZgzFvsjZHVyT2W71pszOZPwHfT6Uv+QMeh1tWMWSeE2bFofX9i2OXi36LXIv89b4I1qgRy8e6O685t+mBy8u+keeBng3bxNfNqzhGBaGjgQZuNyQzFtw8GxEGwLnzPJtvPr7RzbkCXbxZhdsTgwRpaHLrgxCEi31FiS//zXfyrv396SJc1Yt6TJGijWgTpCGPhd74NgMh7qKBubHiMUkvrjkXXmQLRzUUMS7yzZ8WDVAbhFgKBlGiP8FlHtKJSXrLHjgR4HoHPwEGALsMqNSQTB7fs4w+3sXN0ITWQ0majWEM+N9hsaeOOphcdqhtrRRDrKxBtoiOxgNNRMtOjBcRzxbwCw4cgyva6urcijR18pQ5AnKhTKukkCzILlAUD24P49S9oAEBcx77StJgZkkviCkCvYhbAeV9fWZHdnR9uF8FqAQepK8+3s3FJA66vHj5V5Qb8B3nG/eg12XEU3Z9ybkCIPRV5bX9NzCYVdW1uVX//6V5oU5N133tXwX8ooF0WODg/lt7/9rbYPGz+E2WFkMGbZyGp47nCowJuzMB88eCB3bt+RRq0uX339tbQ7HSmVYfidyNdff63AIwkt3n74tjz64kuRoolfM4ZgNl4E3sXA71WYd7E+Ufh+Taex7measT9vAxADKRbuG26C0uag9HIcjLzcLDi79yUuyzXvLtFYF5zqfQt4n/ykBa3q7JvC/F4ERl20GX0dwTue56LNtINRSUfV2bVsfsc4kJEGIvqxJFs9CRYmQTz+9nrNWNvooJVLOk++8847CrbBuOPfabst+3t7OrczBz97uqeJk5g/Dw4OtazRqK9zHWskczZJK7Z2dmV7e0fPhc3XqFWVzUTGWmM8u14e66Ex0uPnhNZORvii1KqW0Ik1AdCOOtcbdV0T3bFjAGJPNUsBWAAIGaM+fzuYZ7G6NqIdTPFQyJt5k26ulLCfQlsnCdDOG3/xO21JEmg/S+JhCRc8m6+f53YY/cU6nQXcvC54l3wv3Lbjp48xfmfN1+VIHan2PB5R4SCzJ3vydvM2Y0230FbyVVkyCMaGA9iMMXfecc1gaEAwtovbjjA/uR82TJhgwsE7H7vUq1prRMlCYqDRHZP2XPTFWfvNx6P1pb0Hbv86WBiuxXNHWQ7e3dwLmJeUt8Br0AI5ePcadNLrUsWrGPA3+2zXTVjxavEsQqAsbKd0JaDrPXu4EVjUJ16vM97yC0S3w3Ex73c3YrzsEKgLjRev50XlnAldQEukWFAQqVYpyft3d+Vv/vwvZKNRl0a9IqVGRcolA8n4hAaWG1xuDJrpR4hXYuM2Na8soakaKikw8+gPyyAKQKQbkH5XgTA3DNVzTIgGSS3GAwXZihVj9Q27A9Wz42buhXdtOfc0Uy9AMPeio8kGcMY1J8ctmaIr1x8qGMcGbDidKNOi2xvIabcvvcFQ60UiBs7pwgwcjaRcrWpY6v37D+Wjj34pg1FfwUzAxLfeektDT9F1Ozw6knu7tzVslfIB5zTESUaqJceDeN27na5u7raiZBUw1zCA33n4rvz617/WbIZ812g25LPf/VZBQq6FKQcbpFREuNzEtZX9F4FtaPvphqRU0k0cxw+fP9fsuA8fPtT6Khvv+FC6nbZ89eUXmpGW/lpZXZVW6zQymNkQLiuzUsHOyBu+sbEpb7/1tixXluX5wTNp9zvSHfRU/27vySPt762tbe0HNo61alNube8oaAe4NyPCaTa8s59485WeaTbNaE8Ca/7enJkfUvTswg2Zb3LC9/dCr35QeAjyzX+eec8ZHs/KqkqfjbLWN8zCt2heS51XX0FdrJeleTevvdLW+VSgL0MiBrtHutPPwtjOfky/a5YA8gxj6/y559fz1LpHoXB+fQgCZCnT3y1fu0KnVPK9TGvTcJ33spIOrPBdDctIB0HiM8LnDUE/FexHm7NElsuyMu8AwEikhA7ezu3b8ujLLzVMtV6rKrvu6PlBBCwUVSpB9diG6Kdagp5qta7rAvMfGqTMy8gXAMYgx4DDRNfJKHRXx8w0TiLAHG7rSMkcIFGCAdVCHeKMG0mxVJbNjQ3VimW+Zz1lzaL+XIeOH9c5eDdLHIArK2L3hyGzIaiSeU5ZNJHM+T60S8JTZkCqZio3kO3s9wBPBvwkwVw/348zN4Q2lF1jGeoplb5WUEj1d+PkFL5Oa3bV6JN8D5Jj7fw4jN/jM/VU3dfgbH1G7fwZ207HPTWMgDq+hT2perxSkjGJpXodDbPGxBmPcKAaW81Za+6AoCz636UwsEv4ELXBXNPvG9Nf2Zkiamtom8jUtHVHY7WjGF8WDusg4Fl5Fn9HPewVm4djjDk+HjEA29Q/yTGm70PAvIv7Mdak5dp5bT9bj+eMuaxjOv287NIFIeM/rsr11vgrvmb5ZXkLfCtaIAfvvhXd/HIeMgfvrtfOae2XdaMEqHSdTxp4d9FGxw27cONx0f29rOTPpKEYf286YuH3yfKT9Uv/20NvRFaW6vKnP/l9+dff/6GsNRpSqRSlUifbnoE/yY2OP1u8oSpJMWKohEbTdIqxVtBQVE0ooX1hdXddFMoaDXrSap3MhL75XjWBej2ZkHF2NFDwCD21Uf+sB5z7xZ7mmLWoSTQiI1yZfZFANywHMgkOBiMhFBR2nYF3I+n2h9ID1JuI9HsD1coD1OsD4MFkGBJqVJZbO3fl+cGBMv4m45Gy3977znvy5OlT1aYDOFuq1aV92lY2BewNgLxev6O/u+4QbUtoLZswDGU+Gr4ymcru7h1tD5hslMGG79HXX+pmjOehPpYZsa+hvH6c8mDJAczCwvOwZO7bbp3qJhTW3P3795VNQMZc2JmPv34kz/dhkBS1PoCNuo2YTk03r1aT025XWXkY+eji3bt3T3onbQWAj06O5ODoQNmThIIBErLpAPgD9JQJIceb2j6PnzzWdtXNRQq6kQbEpb1D88676PpwE5DcNPqGIXmvLIb+ReCdt2O2cq9n2Gepa9SxmafFHLzL1lRZ16Ts9oBt+s9vUNPBu6x4aub19BLg3bwWchAlXBeztWYcMho+f3JdXQTehetkEnTx78J3xhM7FdF5LRVVYgBnxy9+8QupNRqys7urK1jr+FjabZwSFTk6ONQ+Yh1iztZQxmJBVldXpFDEsVKQtY0N1RSFJcX8ynrANZqxNnKuOHOKeal9eqLgm6+/zPnOuiYMFnYU6whJK5irmeuZ4ymPOR6wyqUVKIO68Z0nO1CAUhGeKOFApaz3c2a4A0jutHuRbLx5/cJxv394DuPcEys4AORzt9fTmWj0sdoYI2MyhmOJRAr0jZ9Lm7iuG+eFTjF3DCTfxTTb6Py4Ovse+3qg64/9Mcs0TH8Y6BY7+IxhV9SxA2Bm9S3rOqztMhlr1nqNe5iWZ+BdnOXcQTpb2xnv6PwCHlO2hmJPcf6NNNpCmfbIfUTJXVirAau1lCmO0ZGOv9Bmpa28v/jddRYBRykPDV3GKbaGhcnGyS6oTzi+ztqXDkTGoF0IzIbtH5aRg3dZZ9n8vLwF3qwWyMG7N6s/v9GnyW6sv6hqXg/A+ibrP+/eWTdK88C75PXzNr1ZwTs3Et0wS24ykj0b3v+i35ObHjs3DpFNa4dFxzC8TDNOdJOxu7km/+tf/ke5s7ElKwBF5ZICMmxgXAvFnydprPJcFlZr4WVuQKkhVwB6wy4tqV6csu0iA5rzXC8F5l2vazo9obedEFljFZhgtJY/NrZcaPA5iOgJL9TgjwxCv4+fA6A3GFtWWupDKChMPDVQu31pdboK4k0nbKyGypiQUklOOx1l1pG5tlxuKACI9h3WbKlUld/7vd/TxA+t9qkCjRNAwOFQhc4JreLZYKgBsvE37Q/DjfBbwDEHGGlv6ri6sh5pIY0i47cshaIBkhjgsDsoq9ftK/sAFh5g3i9/+UtlE9B/3Mc3INpvk6k8efJE2R98pwky6jXZ23sqJ0eH8qtPPtHNKOFezYbp1LBBVG89ocpl2+BxrNvtyM6tHZGoX9qdtuztP1XGB6HOhNHSVju7t5UVMhqgx7SjG46vH3+tIcqajCJChrIAcReBX8n3dxGAx/dp4J2Pk+Qm7SJwItyszZuv0uaX9DknB++uugq+qcy783Nu2hjJvsYvWh/mjWdfi7L2T3h+ch3LUkYI/IXvY7i5v6ic8Dl9HQ83/klg0f9mzag3m5oECKfKe++9pxIIrF3M2UvNJfndb38rJydHUq2UpXXSUraSA3fKbiuIJo+4d/+BPH7yRDa3tjU50MnRsc6fbicAtDH3+zxLHTQJRt9CaR0UAXhbWl5W4AMmszuAPLQa4M7nLph8gFU91lMPiwQoJElFBLLo2msc+BkYBMDS66LtdhZAshDL681LWfo7zUaKwbuzjj9nlWtfKYhpWXedheftRpmWxMFsCZ9zTScOWRBjePlYcU03B1Jd+82Ze/PejdB54+NzZgspQGi6bio7gi9TCgSDGqPQDiggBuMyZP5p3aQ460d/Vq6rFEuqdasOw0jzsFQsW/9pqKn1G+wvB9bMMQerExvK9I4JwcX5SvZZwq+9LS2z/LIMJ2PptjtCsjGtWxRSzlgKJVj8/ZllqJ9MZraLr7Vu54R2stuN4RgL12Yy/aat72nvr5c7G0vfeNhsWtTSy3+XrvL+5dfkLfA6tkAO3r2OvfaK1vmbBL+sSbIb9mlN+E3W/0WAd5fZYGcNmw3BOjcq3ABJM0q9DkmQIAnkhZue+FwrMQ1Q8+Np/ajPAqiG5xOvPt7lYkHef3hf/vNf/5k0CMfAS1qASVeQWrOhwFkY7hS2x+wZorBZN8Ls+dFTMbadGqVRWNdINfgwmC0siHP7nbZME9n2AH74Dw8xdVSjj5CWyUg3SW406uiOvMCu2cYxLTtijvG7GuXK/pvKWIE9UcCOZ+vDuiNktt1VdhmZZgtT08ThHP4VyhU5OHqu+kSTcUnbhkcy47go7773nhwcHkjrtKWgZ/+0o10Ac8PrxwYQ0IwwLOrChuvp0ydSqZoRrOGlmvRiKM3GkrIzqDvGMEy3RrOum0hAOoxqyyRbl4PnB3ovADyST+AZx4POPTiX85aXloQQXUA/2Hy7u7vyB3/4h3LaPpVepyv7+3vy8S8/EoS511dXddPqunoGhoqUCaeJsvPSh9Tp/v272i+HB88VgH32bE/PefbsufT6A1nb2FQmYLFQlgdvva2g6qNHj6Td6+omAPDODfPkz3OGeGJQXwTQJa/1d9KPJzfx/t4kwbtFdcjy/bxzcvDuZhfsNxG883BYbykbM1cH7y61nl6TeZcE7MJ3MOz5RetxuM4ly0h/h85rv4aAigMzXhZzpK8pXq+tW7ekP7Ds2MyVgEX3HzxQ5wOg2Ee/+Gd1JLHOuVYYczjgimeeZQ0r4EgpV+Tthw/l2dOnCuAx7/uaAHiHY4c6MTd7MidNTh4lI6DurH8Ah1wXgnfVak0dUczxgFf8g2XHGIGh5zqMzih0Z5w6L6KMq7ClWaNph5EyAdE4i5NAZZ3jbuptDm2jGMTx8E4ceBNdE2GXx84kAztDeyp0BBIiGvaVnWe2iQOEymiL9Nd8HXAbhfYMx2lyPUkCxT72aZNyiazwVWO7lUqzvletXhZWZc9Fmr9ReK/XiftwPUw7DBpNrqLJIURq2EX8Xq5olABrK+ssdomFTePwVNrejMFrQKZrBMffVcqEgNekXK3ou0D9GVNaDwia44mOe2wIxo3Jlpg9yceSrRhY6P1g4b01rbsBc+Z8hOHn4ytch8Pw57gf44zK4fjyc8P+TvaPnp+Ddzf1Wubl5C3wWrRADt69Ft30elTymwS/rIVeb/Aua/ul6wudFxyfN2rSNgJZmXfh5kBbPAKU0spMAnfzNjLJ544BwrPJKUJDMc3A5NisPpE5x4goTqey3GjIH//Rj+UvfvIjKdeqUqvUpCwlKWPI1i1Ew58BgwkjzY35EExU73B07gyEKbApKKvXWY1kQMPIgHNATY092G/j0Sy7qurMwNIDZCNEQ5NY9GSgoZgG+rmR6FlbQ2PbQ4K4n2ayDf4RgqtZZdGIizRXesOh6tzxrz8cSY8MtD0Lq8XkbBMuurQsvUFfWqen0m4PpIShWy6ox7tYrMrO7o5uqjqIhG+sy8nzQwXqYN6xKWODphuwlRXd3LH5sJCproJ3XMt5GMynLbIPmrgzxq9vuNjQoX3HOap3VypJp9OTk+OTmXg6/QOASFgvuni3bt3SOqiBXSorIIj+Ecf+/M//XJ8Po/x3n30mn332qZn5UzZHFj4DiEcdhmPry3rdRNX7fQDUidy+vatgYLVUlH7XmIj9flseP30q+/vPpFSuSK3ekMFwIru7t5UpsLe/L+1uxzLUEewTadHdNHiXtulMAn5+b85Ngg1nAZOL15p5IMJFZeTg3c2u328qeBduUG1Mx1pR8fg6m5U865rp16ednwTKwnUm2XMXAXC+bl0EtC0C8Pz9DH8m16G00eT3TAKArFXMa+6kgK0WtsU7772r7GFlvC0tWbKKzS355JNfqcSDat5VK6phynlcz718XWLOdscFuqXvf+97UpxMpQMzW0TnYO5vLOauXj9zMMFsKhoo6JprlM1czvrDWkH5tjaY7hgsbOZ2DVccDdWxotp3HipbqcyY7czrXMtz1RpNZW4xh/v63uu0pd9tn2Gkpc2lN/H2ps25yfFifWj6dqViSdtZ7ZACa01P+9DlIbiWZ3MWF+ss7QAT0W25GCSKwlbt4dThhZ4u/eBjP2Ydng25TXs33P6hDg4Qa5hysSRFKSmYGjIC0ZKjfE/yoEkcCmjXWfIJPlpXAL6phfG6HcfYW61XpD8YSRvQdgT4B8uQ9dYSXnU67QhbOxut4UCaheditxHaWhUAPLQePcmWJz8ZwdBDA7jf17Bi+oDzdP2OwE7aWe08ojlK1kd8LPGFJVhhXFqYt0lmhGBdaAOEbQvI50BfON78/NDuzsG7m3gj8zLyFni9WyAH717v/nulan9ZQ/rmK58dvIOifvYzTzT75muZuZ3mCn4nKepnNzSLNippT5RmEGQH9GJWEfoicVou94TqViTy6Fq7n/UkJvXt7PzwOdIAPv/ejKC4TDUIowQSALqVwlTub6/JX/7pT+W793d0I1Ct1CybqzKtMMjwClvduB4mHsiXZbW0kA/TbTFGX/QQVs3IgDNJF/PWTtT4nqgRqEakaqSx4TCQLQ4ZKSmDbTjoa2jvoEdoLWG1ZtCqPk2kaecbJsKaYEOopziqI17iLgLiUfZUjMfBGAYfoRgGvrW7PU3GAJinySwA8NC841yMTUJ88RgDIgJcDUaqNVciYyyA3PKK6hE1mk05PDxWVhzJH9iY1Ws1OWm1pEJikHpT23JpeUl/WubaVU1I8Xf/399Jp9PVrLAwCzCWdTMHI6LZ1N9L5aJu0gDu2Ew2m0vS7/U1DPXrR18rWEh5hMEC4KGxhCYQ16gczsQYGk+fPlXw8Gc/+5k0lpZkY2NdwbvPv/jC9JxOjmRpqSGNBskxirK8vKIJPtD7gzXIRs8z2q5vrKuhrkLvbD6mU6mWi/r8n3zysQKuumEpljSjLiAgochHJycK/tE/yU19CKgljXTbZ0XhRolrLwLQLgIGww1+WHZys3DRjLcIvAvfyYtnzrPi65edZbPWgxckPcHP+TumBf7Mu0/a6nHZZ7jq+TcB3p1zhKRkm01dJ2zyzlT1zOtckLAidvjE0gTJdfqicrPfMy41fC/CtWneOhmOiXlAX5Z6XHSOb+yTgGZYp/B6fmfuBOxxcM2fhTnQw13j8Eiby959913Z299TQIz5fHNzS+fMvb09nf+WCKudTjXZjzksyC7LembvVaVS0/mYLgS8Y64HZGrUDVSjXq53R30cuHOwiGXW53/WNIAl5uHT07aug+iReRZzymOOp0wLwx2o/AFlzUDJKCGGZyflJ0AVcgisI8srzPF9y65eKEi7dSz9gdXT5sSbD/WzsrF/eHVcaxVg2thb3Bdby8KHTZdN2YKzRA/2PW2hDPo+EhIFBaFYr3UtnUwU7MTGUHslekfdHtFni8Jmld2mySvMQelOQr53YAogyV9zmPmRXN0s9Bgzj/NZ97l3vVa3rKzDkfS7PanDGMS2KpZkJLD6R0I0gmrAEqdQMJYabEgNpQUMk6JUyxUdcxr6C8OzWpX15SXpj0bqMGypTMVElprL2l4cY+0nMZRmPQ6iE3h2s0exMSL5lJIBg+VKTa8zdv+KAoAkoaLdDUg0xwH2H+3l0icc411iTPIPENnBPf4GwHPmI+Ne7ZnIXqQPQtsvnEc8hNvfWQdl3Q4I19VU8O6MxWxnh/bFogk7fZ3LnrAirfzMa/SiyuXf5y2Qt8C5FsjBu3xQ3FgLZDFYb+xmqQVlA+/OA3e6ZKYsfy+mtpdqp9SN0vnnnFfmpe4VPa4vuvPAu/Nl+iKf3NQZKOf/zDA536bJkKnwfDdmwp9umIQbvfB7M+BgtGlMq1SmY/nx9x7KX/zJH8vWMlp3gHdVNcoqxbKGUADI+YZJw1A8+UTEMrA6UW7E0NN4WXsYWFV8HGTj5uNI+0Um5n1VLZrR0EC3SAdPDcJiSfV5JmNCLtHrIQlCVzWGKC/MMOvlwyCgrgP0XMhCBzhEaA2JKUh6EY3lDtlrMZ7HU91YtXs96XS7ykIDXCIEZRSF1RLCCqjHPXrouWFojqfKeANJpG4AXMCYZAJcW9/QZA2EkWobFIu6gQI0Q/+I7zy8F+05mHhs6j7++GPdKGpILRdG4B2gIAAejDU2kVx7584dZWGwyaQdAOMeP36s7Wfe8o6WZVkGj5Rlp2FZrVNNVEEWW9r4Bx98IHfu3tHQXsr98MMPo2ue6UaBzQ/9ys9WCyaGyIP793UzRGIM+h6WIc+Hsc69FVjtdTX86vPffSbt05Y0GzxDWdY3NuTg6EhgOp6edpTxMe/jBnYSEEga31mAN78m/Jn83etxGcM+rHtWg3zxeXGikKvMsovLt1KznucrQLIuadfPAwOzQVpXedqz13yT4F1yHr7oabKvPSYon1wrwg2s32dRmYu+X9T6i65PgnVpf1/0rs9bzxbVK/l9Erhz8E7DLCPALARwNGNrNA9xnN8BLjyrNzIFHI+ZzsbG8/BD2FSsLQ4M0jecX601FMzw0E0ANuZg1zd1dhX385BdL5O5uFarWIZzEhhFzoqlpRXTTSOhRbut2qXMxZrMQiUNppEeLM4x01xV4ChyqlCvcOxYXYsKtsCOZp2Ald5utTS7aH9gAIyHaV9mzkjrt+SYsHPMFuKZaHPAKcJLk6wsz4gasucMbDKQ0sFZc4ZaFICzE1snJMMyJiEfXa816UXxTN/zHaGjgHe0HZq7luS1oGGvkyk2ioWcWlmxbayOTdicgKbjsTRZt8kqHyWlaKM3iI1QrkoF0Ir3ulyQDgy5fk8dijhGC1MDEMdTs2WwX5rVulSLZWk26zIakGhkquDdSrMpI0BLdSj2NTKg2VhWsG00mepx7JLeoKdl+vi2MWlbXABIlcONAEoDLpHEaCqoyxhkjAFaGoBrziXN1BuxIGdswHp91o8+Lr2/AK/9XXTbzfvdAVp/h3ycxePN7pkcv2dBPvs+7Vhy/bnMGp+Dd5edgfPz8xb4ZlsgB+++2fZ/o+6+yPB98Q+bg3dZ2nhRP10evIsz5oUgg4Ny4SZCE78F+hxm9Jw1O9LAu7DObpS4MRWy7uLN0VSBLZJI1GQkf/7v/kj+7e//SGpFM+IJiSgVylKr1qUEeBd5bN0IC+sQtweMu4J6fvW8CLxzEmfMpitKX7OMjbEW1VCHJWBZ0iyEBMBtCJiHsaZhuBPVVMPjy/kOcrpXPAy/1SyrBQzinoyjkBAtd8hGxry9GJyAd4hVQyiEqdDpD9RTD2gH605N/GJZDeNBfyjHrRPdEBA+wk9Ap263p9dj7J7yfREWQ0UazSVN0gBw5exANk9sTH7wwY9mGXU9pJVn5neegw3Z7du3ZTQ07zrPD3gHm65ar6n3neejrLt370ZG9USBNA3Z7XR0k7m//1T/BuR78mRPAcH19Q15trenGz5AOtgjmknxnXdk+5YlsPj000/1OCxBDPvtrW1ZXlnWjWGn3dX6vPXWW/Lk8RPp9XuyvrauDAHa9ejoaAYe0t7o33315Zeq6ffW/XsKCG9sbsre8+fy5aNHyvAwr/95aCc03kND288Nj/nvoeG+qEyfC1IBqGijzDlpwOEiAGLRPLN4A5yDd4vacH4fnA8nvWxZ58ZRRuZdCD4tuueidSa+/my4m1/3ssC77PW0GqetRX78orLCtTFrO150TfJenAtI54l+wv4BqHOZBa7jd1jNzhpiTmb+Zt6k3V07jt8B3RSkGPRmkhHeNyTpYS3lntu3bqlzA4cKdeGePs74SfkOtHFfygCo8eywDlrAPgNgAwgh7BZnDj+9/jiCLJvoRPaePtHjnANYwj9lR5OAKXIqOWtKw1HLsKPqsnP7jpwcHUnrxDLWUgcHbBaN60XfJ98tA6bN6edhzJSBREYSYAmTLsz6PtKrU907gNIoiykhoHFWVQNWh0OcZgaI0S/8rjaGhqaa20FZY1UDr0w30JxvfGqVegRmWhm0sdoQESDooa84FwHuYDXqvQpFSyYxFWnUAPRMP06dfuWS2hb90VC1EXFWjoYT1QpGLkTvXxBZaS5Js2pAMIm7VpaWlMEJO1PBNxyUY3Mw1mpN2X/+XEbUsVjSxFCMUdh3Pr79/TAQM2bfKSsT+69kYdWAd9zz+PgoYCGaXh3OOAdJqaeHA1M248/wiegAACAASURBVNvbj+POxHMA3cE7B809o7KH4Dpwa+Ay63DMRg9t3CTIlwTuZnNPYmDm4N2iNzX/Pm+B17cFcvDu9e27V67mlzWCb/4BcvAuS5um9VMIGHgZF50X3sewODyC1v4eHuJGrButbrQ42BYb9uaVTm5U+NtBNK9Lskz+Nu+qfc5srDQTbFG2liryP/13P5UfvPtAWXIVso7pT2PgFfgXecU9xCG8bxK8U0PWmXkQ8CLWCEalhyUReooFCyDX75nOkIk2i4JWXldAIQ3ZjUJsdQOB7sqQzYQBK8ryijLPcgyNOg2dKZcsrHdqOivTEaCdsQ4UNIoMVhh1gHAj2AYw7yiTihSLcnRyqmAexZy08Dyj1ieaxVW92dxLxcEHGiajAs6AazALtW6x/pFtxprKvIPJRxu6mDPtAnhHvdkoYfhi8ALUVapV6fQ6cmt318K4Hj9RkI1NGj8B61znCAOZjSbHv/jic2Xf3b17T549O5jp1j3b25fvfve78tFHH2nSCDZ29x7c1/LYsMLe+93vfqesPo6xmeO49929e/fk/fffl9/85jdaZ0+GAXjI3wCHKlw9YhNRlS+/+EK++PwzuXf3jm6u7t9/IEcnLfm//p//W0YK3FkylOTnMuCdj4Vw/F8E3vn580C0JDB40Tt/9l3PFoSag3dZZuKrnfMmMu+S7Ourtcz5BA5ZygnXGc5nnbpo4/uqgXdef687cxNrkQNk1Jd5mTnIQy79+VwPTxlYkaSDs7mYYzkOeAd4RoZQX8tnQFsFoX7TLI1113A+2dzvWnow8Zi3HdhzZh1gU8i64/dGY0nnZOrBvbnOdUkBaPhQV8v4bXp5zNEGwBzP7uv3MKeasbsAx1iE18lEvrwih5pwyBJouGPxItB48byWNuKCLKyRk9AAxv45BpXrNrv94aX5rOvrqdkEFibtzEeA16+++kIvUU1YJBuiEGdnn9FGCvjBvic5VsSgdPAJh2anexoxEWPwzseLrz+1alWWYJpHgBb2FE5FEncBuClYi5Yu4BoOQ+5FaGw1cswtrUi/15Vu+1R1h6uViizV6tKskaF4Io06oallBQcB0Ri/2Gqw/QCIy9W6PDs4kIOTE2kP+hpWi1SIf1xH0UPG+ZvM8cwzCkCqbUlb1DRs1p2jngADVqTZtDAN0bgzu8rZc/zEdvDMv86opGwPDTfNXItACNtP9QGpg2ocG+jqYbM+9rydw5Bbf7ZwfM5s5pRhl4N3WWb//Jy8BV7PFsjBu9ez317JWufgXbZuuVQ7XSNsdt59Ft0/CaKFTzX/2lh3z87xDF9xOJQBCsZCCo1T37glDeOz59g14Tn+vRnlpg/m3k39G3xKivLdt3bkf/z3/0buba1IoQDrzkAjjEEynBUqNQWlHMCjnnHZcSILq2ekfRc9IdcRHuIgmxqBGNaEh6jI8VgNVK5S3TwF2lzM2DLNajZXDWkytp6WFYF2DsI4Aw+DUA1hGH0AfoYH2uaEDKlsCMZTZc0NdNMCU5BstiMN44Stx3cw7wDtEICmPL43PTyrB12Ifo2BlEUTyoY9WCzLVPV4SgoykvzCPcgYqWz4trYtqYVm9RuN9BjfffH551oezwBLjg3dyfGxMjYIXcar/tOf/lSf46uvvtLr2YSols9goCAePwHj3n77bfn5z/9BQ48ePHhLWq1TNcZJgoG3n8yJGPn/9E//pHXY3N7Se8LSo75/93d/J2vr63Lv/n09zmZkc2tLyuWSgokAeEcw/dptWV5a1g2IJ8HAaGej9OXnX8rWFok6TuXXv/pE7t+9qwyCB2RrHI3k//wv/0UOj45TmXc+XtJANn/H0gC2ReCdb8bSyk2CcGlg+aIZLOvmdfF5OfNuUVvP+/5NB+8uWn8Wtdmite2616etQck1aX6/ndV7vU5dw2v9d6+bg48+B3CcedQdQL62MVcAkjH/ATJYwgMDQDiuSYVOT2fHiwXWkYGusQ4Q1htNXWOYa5WxB2sqAjksS7glg/IQWO7joAXrDOfXG/VZ3SxxUEPv76AhdfKMoK4hxlysSZ4iv53q7DUaM3CQZ/TntTnR2576TWVlfV3WV9dk1B/I4dHBGeZd2twVZu5dPLfFI4DnNo25s9Ia1lfGuOLjgI+FaVoiBz/GufrcOLsqJvGhIKwYY51nV1YeerRLTQUwOd/YlISxAo5VNVx1PBpLc6mpCTBwEPqzqCOtUpXRcCy9viUl8TYjOQROOmdpUh+Yd0hO9Dod2dzYUDsKzVucVQBiOCVZz3mOtcaynMDchDHXdHmMmjL5ub5RqWhoLCGylXJJ1+JKGTkQnGM1rS9OMRJRkTEeu4NogVa3K4+f78v+0bGG46JhZ+GxBrRhd1AXdZ6NJ3LSOlEwEG3drjpUC6pRt7S0rOOXjzpB0SceOIMRuRDTyaNNZn3COxIxS2NmpyXwoB88NBybxZ2C4Xru74SX6WHb3h/hO+zvsY8qP+ecvZyYeHLwbtFsn3+ft8Dr2wI5ePf69t0rV/PrGKOXf5g0haFsqkPz9bazXX/5up69InM7aUWzPWdamTcB3oVAAk8RbhT8qeL7nJ1OVHg58jTHLXB2A8NxP8eMDTVV9LnTQlhDQyYGAeOw3dn9NJEDmwmRP/nxD+Xf/+t/KWvNqgJ3lrCiomLKGMSFcs2yxAZ1xUCcGVizykfKyvGDm5GLoDP/YdwBqgHeReEbhM2qF1dDV6KQWRWANvFiM5CnmpCByBUzmgtad998eL3QrVN2ROTJBeBT+WeeFbFmyofJh6YRRriCckMD3xCS5h+hS3ipI7Hnbi8KpSWElVDZIeUTcmRJLngWZeKVLUPd8UlL24qQHQzV0zYC0uMZW3B1ZUVDcbkGNhvC4ySUQAeOUFU2FBb2UtNN4/Pnz9SYBoxrd9ry3nvfkQ++/wMF6hzAQzyd69iwuNf6gw8+kM8++61uut555x057XR00/L468eyvbmlXnHa5Je//FgNc0JnAOsI10W/7uNffqz1IbnEWw8e6IYInTtCd50ZSBsgZM3GRPuvUNBrqAPg3vERoukWqgwLECbH8lJTE3X0B0P5f//rf5Wne3vapuG76Ea3hTHZWLBjNu5DgCA00H1sJMGC5DnhOxJ/d5Yx5+9a8t1dtDFd9H040118rtXn7DnZWH3nr5s/I1+mvmkzrU1Hibabc7uXs3qYA8TGytU/59aGjGGz+owvMGFF+ETJDWyWp828tgaFpQFy8+51UflZQbxk2b6OZRmr89Z5nxv43teLmQZrdEMH9r0M/mYOZp5mXgNw0NDDaH7WhESacIdECmVpn1oCH8AJwDvTqjPRfmXBTSxUlnVJs4HWAE4Keg90XA8Pj2b6awriRQkqlMUcAX7M24Apzhx88uSJlgEISNnMvS5doEy5iYWFwp5Cv4y5+/joQM8P2Ydh+7AS46BZX99U8PD4+FCTEGmIaeQ8C/vI29SdVJcZh85og8EVg5ZuR5mN4QCOz2uARcbMMyDVEnBZ6CjOJb7X9gKUikKlPSy6VKmobizf92Dfj0Z6HjYBIB/967aHOvoih6eHgxLqCrBl7C6rH8koTPoDjV5ckKIhuYBshfFExw9zAvYCdgb2gf9TIJJ1VNdgA7YADWHv4/SajIayRnhstWpZjatmZ9h6izZfVcFdc6BNLKtwkcQYAzk+PZW9wyPZPzyUPuCdRj5EkgLoN65tSBNGZhTSC3OepB+Uh60Bow4WPW2HbWWJVQyE9mf3rL9InNCWlhCsrOUwLhhzzlpVh6oDjjAFiSjodGZajz7POHPOs+r6OPWw2XA+CDPQpq3zM1M0ZVBeBrybv6amrTPZ1p4s81mWdyk/J2+BvAXOt0AO3uWj4sZa4CqG89VuPg/UShngGTcaV6vH4quytkn6ecbXyvK5DHhn+6/zYap+PO1+bgi4IevnhuCel+mGcpxh1kq0c+NMaDPDI9pwhMaG3SdOIhHeL6yLGTpx+bP6KUA2kXJpKv/bX/yZ/PA7b0m1UpBaqaobD85T7TvCMoqmeeceb0qbjC2sQo3rKJOtP597X93gmUQGq4bERuFKw+lYew5PN6JxeL1noREw4iLRcAf1YBkYUy8KryxYiJN62KOwkk7XQjA4R1kOeODJRqtaKXYcAJCNE6G5fEfCCcJn6YsJWWeHA2OxoZcHI0GKqhdDOC1JLAh7wegkTBZADHFojFM81Gtr65o0gnZw4XDu6awL2oMNQncwVF28arWuxvFnn32uWQLZaMCYwKC10CzCUWxc4CXHsOfzV3/1P+gGjWd1rSOAPA/Pov5o0vE9Quqw50Bpnx8cyCcffyz379xVcI3QWO512mrNEk1so3/37jt6r19++JE8efxYWXqMBfT10MdzXT7qiMHPhpIxx3kc43sPm3EW5SeffKLXUq6Hmv3DP/yDfPbZZ8aSjDIG+5g3w9beBx/P9CGbvPmG9Nk3043j8Gf4DvpxZ1CkG/8uNeDzzMWGedIgT5aZdb5L1t2ezAHMxTNe1o1B1vN0fkm5berWJQHmzeaxxdW+oTNeREbMKIN2lhqmrKmp60/G9pyXLMqdN1cFxS56lLT6hgBP2juYBWSL37l0KYewXL9f8jnj9fPsE8x7t5LHHexyPS5ncXndfJ1xMIU5GueIr53MVR6myvzJ38xpp6cnymBaWVlWZ4fOkxHYZyCQOXXW1jZ0HXStOlsrJnJycqxACesF87Y5har6kO6UcYkCX++Z92fAUuTkcFYVLKlOt6XTRqOxLCS6YG04PNjTEFlnB5pWntkS/qHMrVu7uib12m0FbSjPEjXE5yXbNstYDPuP6wF7sCU8fNL7x8FUX9NtHTCZBQ2rxAYBJFOdO89GWzabJbITuMbW0rKtPZHOHOCkAqlIaJy2FEDiPGXQw7iPflIW/1jzFTAc9GbrufVpSSMLWKvRf9UM8WbFSaVYkpV6U9bX1tSJOBiZnq6WM7JwZv61u6eWhbhqGnmAtm30dzm3ILIKeFepSLNRk3Lp7Htjln5Bx5LbPdwfhyjSIAcnp7J3cCCFUlm6UeIRBUqnE01qAbuSD5EQ2BSAbjjosBUYHzu3dhTMO3j+XAHGMEOssva4dtBXQNOdJthjZC+GqUiIN/0J+AeAzYd2pj2xhTxJi/e9v//+roWAnp8TzwfYeQZGpq+X52e4c+vdnLXKr7xofUz/7ubX6CxLTn5O3gJ5CyTsgWu7cPMWzVsgaoGsG7frN1gO3mVpQ99spJ2bBt55/4X9yAIeepwd5HLjej54Zzp2/onLPl+bsJ7h5scyr9knrJuDHX5dqKE3O09ZfwVZaZTk//ib/0XubK2ReFaaFfOY8hwG4hVlouLFFhox+0wxGS2jrMIsAcDo7eEacIB3bGZCQeXhsKtG6qA/0KQVAECYYWRLw4MdGuASsex8U6XgYNFYfGSCwwA0jRbbMPH8Hj40moyj8JSihsIgAo2m33iEB72rnnAMbc3KNhgpk0KZc9WKhr8C8qGJRybadrenGWzL5ZqWr2EwGI9Rpt3xGIbDsjLcaAM2FbQhABd14m9AunbPtG4AAL/3vd+T46OWJuc4PjnRNsb778wINOv4nbAo/sGy+0//6X9Ww/dXv/qVgn2efRYWBvfmHgBteMIJa4W1V65V5fDoSD7/3eeyVK/L97//ffn5z3+uGxHEz/ee7qmRfv/BA7lz7668/93vSvukJb/99FMF+dCyQ28PFgEbDTLVsqlFH88zzP7kJz+ZgZb0H4Y+z+LaTvwMtWy++OIL+cd//EfdNKSDXg6gO4AXg3dZDXZ/F9LecX93w3Ed1wPAV98sf8Oinzl4F7ZlDt6ljKyXBN6FoYrJdSDL+nfRORfZKuGaliwjXDeTdUoDduaBhGG5yTIvY0ctAvT43hM4OMvLgR++A+BhfnVZAuY8/x1NUJ6J9YdzHQBiLaNMBWZOT2Rvf0/ZTZRFGCeJAFg/mEddRw9wDNYScz1zOAwqdY4psGV19BBbZWdpAgnRtQXHDucYw88yzlJnWNGT6UjXOlu/LdR0ODDA0etooI/JVXgf8d2t3TsGQqLp2utEsgyudWbzYrJvLgvexXaSgYfuIHQnkM/RsY0Th/eiybu6umZ2gLICYdNZQiXamjZygNbbEAai2wcq2UHCKdZwy5qh6zX3NsY4az0ag6Y/a+d3Zkm13OEEww7mHo4/Z6AT3lulDdc3ZYXxMyIT7FBtLgAyddAxvnDmtdvGoEMXkSy0lYp89WxfIxFYq6vFouzeuoV2iDLxeE5nY/JcPKOvYW43FUoFOTlty6One3LUbssUwK5g2YcZf416QzMhNwDgcJ5WyrrGA2oynvafP5OV5RXZjRxuhwcHcnRyrBIi7pxV0FSTevSk3bFMtDYoAJuNWYqjFJDP5FAIuTV72YFLDzXmJ/3lNmtow/p7mYy0sLKMfZmDd9ed8fPr8xZ4s1ogZ969Wf35jT7NZYzO61X02w3eZdkQxEZjOnPvZYJ3YX3D5BLh5sfrExo1phVzVoQ8baOTBt5Bl6tWS3L/1or873/9l7LSrKlYcjPy9LthjyEsxYqFz0abUvWcR8LW/FCjm1COlEyDuhGCsaZJIAxw08yxYwtZQTT62f4zIZy0ubKqoFbMwsKzbc/obC4z1CbCf77x8Y0MAtVuHLogs7Iq1As/UcO6XInDczDcFaAj3GSMls1IDVFYEZ1eVzdaMCUA5Y5aJ9JqdywLLUVNRFqnLWUdlqtVBRxbp5blVTcRaOcNhwpKOjsDg5t23di+Je1OR5kQGN4ry6ty/8Fbyh74+7//ez0GUEfdv/76q1noEMAZ9Xn//e/qfdjkAYD94Ac/UFAP45sEFHx+/OMfa/scHhzKzu6OgqwY5kdozA0G8vDhw1nCiffee09FtFtkpr17V+7ev6f1bh2fyNePHimbEIYf9+cfYV4Aei42TR3os5/97Gdab45juLO5BVB0BgVAI33FRgXAkPr97d/+rezv72cG74xtGs+OF4FznDVjaqZMqGngXbwRcA96yLzz8N35s3M6CGnn///svdeTLdlx7pfbe9Pu+PEDQxKGBHFpQlfi1dWTbkgRetaD/jTp5Sr0BzBCJCMoc4mggg4kQACDwQzmYMzx7bb3RvHLrOy9urq2OTMDEDOze2Ki++xdtWrVqlUrc3355Zf63uzIdE7ejHz+Uf1NzIL4Xe6Zdzta5d8AeMc8cvAunOO7zq9td7IN9Fo3bzaBd+Em2zfp3o8wKJXUtzgotKuNj9uk0KaGPkAYgPNrARoAgjl4wHrlLGPWdPrgbGjWOxjcGqCazjS4ws+LZ8+UBQULCc1QADZANZjaMJG9bT5rtaxauBfNoE0v0ODsMfrpjCX64zaGdrE5HiTiGNZY+nh5eaEBEphPAEbOQvf7V+CoWJLBwJhVnIOtunPvvkpKdNttrfJOH72IBHOPPoWMqfD5rhv3+BxYHWfrLG2um0N8DsAJOkSfq5W6gkOD4UCDX+4nODMSW+vaarTLGDk4iCwI7ZidHpu2bvROkQ1gz9bA1hWbf67V0x1YDOew95tnpsHExUJ1g4+bB1IulozRP51KLpuV46OjFTiYy8lkgJ6czSX6O56OpTMcacpyvVqRxWgsJ9j+TEpKxby2D9DoBS/8eg5+6nNZzuXs4lLavYGMAWznC5mnLCOhkC+qfSYomVqIgozFcln9FPw8BSrRW0yl5bDRlCpVbotF+dG7P9Wx5jr0VYHC2ULH3gpZ8GwW+g6k01SXha2Yk1qtbgVCut0rQNTBO38mniLLv328fW74Oufg8soPXckj7MG7bSv6/vv9CHy1RmAP3n21nvev9W4/L8d6eye/OuCdVjP4lD+bnscm8C5+uRBA4DyPgobOnW/c/Vh39sJktNXxBhJ4/+L99O+IzMc3QUn3ZNeyXq++T0sxn5V/96035D/98felUipRgk2qCDdHKbLu6Eomf1WwwsdFwTsde0A5sCGKNNizcLBGjyU9N0pl1QIS6NHpMRN1+GAY9LumM0P1NGPxgfdRVXYRMQ9M9ybcrKayFJqw6rW64SACPDI2Atf3DRBOo34Gq6GAM5nRKP1kTFrsUtJZqseNZDQizQQNu7my6dgc8JtgsqYOTadaIRUNO+4bAEkLW1DJDT2g5VKGI9Nu02p1EYvANzf8JoJPv155/Q11ktmYsVlr1A+kVq+pwDNsOgezaGM47OtmzTckpLuSdkV0nHNhvn3/+9/Xc2BhsEnj93e+8x0de9/UwLzDYVeB9f5A2XgAfRwLGHd4cKjjQx/QvEP7bj6dyUcR6+6KZcAmdU7V3rSChZxLPwHzSNWlUIWnwXKN8/Nz3QxwDqlnXg0R8JFn93d/93cKDCalzTK/7X0x8Fc3Bglps0lAQpIzH38HfSNp7+v1Yi+WAqQzO3rdVym8m5abPXgX1+lbjdZuAgefcjG/dtqXP22WdYb3ygHobeDXy45qaEdW9ubTPcHVZjs53TIOzG3r68v6UbsAkaG9dRvtOnI+xqyfXiSIz1jLOYY1TYEMrd6OdlrF1tJiUc7PzpStNZ0grVCUIcAOrDtYS5GdddsHyEZbrJ88WytkZL4AIJ0DHh4gAWzhb/rE+o8d5Dx+tKr5/fvSaXfl+XMAROxdVGwpYCq5v1Isrqrtcj3avPfgFQ1sdVSiYaqsNq8y6tf5PMA7W4dXRbo8RdiLiHjBAwMLvWBISUrFitrt8cQKiRBAdFaXphJTVVaBSQOatJIvNj2SDPE0U2w+rDF7p3LqhwDc1WqNq0ruep+R7AbneTBRA3KaImqMPew6MhQKBAL+wrbMFzTllGBlvVRSW6/FrMYjvR7SHIB6BQqTLOaqA0ubfFYu5CWfyUqTqu+5jBRygGI59TmYa2jbIf/hxVScOTjTVNaJTJdLuez21G9ZZtDdQ8dPpFKtKSMTAJAAKTZfU7/7fXXAmgdNZeQd4xekTL/vJw/f1ftwH8f8N5M/IaOBMYEJp+Bvvhj5bFk5OjpW7bter6s+AM/GmYOMqxeBcaDV55S/h/7+hgC7226z0Xvm3bY1c//9fgS+aiOwB+++ak/813i/L+t0fvqu7MG7TWO37TmEm41tAF94nXAD5aBavK3r4N0KeDRwzSvSrhg+Hpn366zAulXaSvwa8T6jtRP+aPrpMiWNSkn+h//wffnOK/d0wyH5glRViw3wiWIWsOnIgchdFaygHQVvUhlNBeJryy400NIcLEuLsJ+UgkC6AYoqrOlmZD4xgWNSdeaW9sIGAVDNNzUqdKwaMjYuGTTgNJlkKdlC7ip1iE2LOuIznGqccAMAYcOpE79cqpNbKpc0bcUKY1CdLq99H43H0mq3Bc08NGkKRSq4VRT4Wi7S0u339f8UYuCdroyGY3XSOQ4A75QN2mgs82VGz2FTpylShaJ0ux2NQBtLbSHZXFbe/NrX1ZnFiQa4YhNCRBuHnPt0MItxxNmt12v6fBzAe+211y1yPp3qpo2CFPwbJh4aSIwfDDl+8zmA3htvvSWtdss2HUvRqrIw6tgAMkakL9+7f0/u3L2rLAEqwjp4Ryqxpvv2+wr2cQ2uiQPO2HMsVWv5tzMC+fvtt99WRqBXOgTsoy/q3Ody+vfDhw+v0ozj79KqyrJF2O39WgEISQBd0vvozn0cvFtt2FeVoFdtelT/etqsgXrrf/bgnRWwiKfTfjrY59NawK8eeOdzfJtt23VE4+CdLfGr92RdO+vO2/WdCc/3QFESeJh0n0kg/qbxcNsaX0f8uqxbsKEtXU/k5Pg40lfLSKVCQGUhA2xDr6esrgIBMEFfrmRrNSymTFbXOSp5GpPOthSAIazFHmTKZtJaWdwLO6kGWrmi9oy1MmQoOfDBZ6ozmknL40ePtT1sN0AOjEHaQA4Bu7ugyFJ6qQBU+HL6+ADgmN6esca0UMfJben2ezKfTGXQ72naI/97UM/TIMNx3wWI9efpPoIFblY+qwOK3Eu4dhuIR6VfCnNkpVgoKUteWYdjYx06u13tflRR1xl49HswsGrrHvRTfyUaEL7n/OOTY73GZDzVokvYPdYz/Cj8B50PWqEXO5ZXdp6zy2gPewmYlcEnWth7o2nSpDMzByLqOP3lOS0lYxWFF3M5b18qyFir1JURl8+k5dbhoWRhzmfSWrCiGrHbaVf9HjTuxmMLSk4sNRV2PUw/imPN02k5PTuXZcayBfr9oaYbk9qKz6GAX9Yq9OL/VKpVSyFOp+VW80AK2Zykl0t59/GvpD8caICPMeh20FOksm5e8gWbo/hwlrZs/s1sttCAXrN5oOAd90a/XRPYtQV9Tjj46gBpaLMd1PN1yObaHrzbdU3fH7cfga/SCOzBu6/S0/413+vn5Vhv72YyeOfC7NfP//TMte392H5E0pgkOuaJTbGZuNn/bU58CHbFm920QYlvLMJ2HJQLNzlhW0l9coaen5PUl9V3K7DOj4sXogg3cN4334iE+kh+3VuNivzP//1/lFeOD6RQrkoObZeUAW9aaVbL1aFrZ+kPV85iFIE2rTeIaGlJacEJNgfOlNLemJSMoLVj7Clz+EUm87ECaIgdLzT9xyLCWv012ijirMEWUKAtSMuFlVfAcddIL0UoDDTEUfTUDaLnK4HklIJMlXJZgTv2CTANKBpB5B4XcAi4NptqOisbAaL4CDfPlilpdzvS6w3I6VEBcSLrCDBrBV6t7teRs8tLyShbj3uYqB4eGyFjPaL3B7BnIuWpbF5u376jANsHH3yg6aWAaDjE/ADIuSA6Ti6AGQwLADc2EqTEunPLvykGgd4c55PC6s+JseB6HMNvZwTSNpp3sPz4G9APx51NHxs+tO1oH+Yc9wK7z7Xq+PuXv/ylAnL//t//e+03/9NPnHeuyW/68Y1vfCOqVNdXVh5AHtdgcwNwCMuEe3NdoqR3xOd6uMFOOi7+/vm7EP4ON4L+bno0f9e1OQkw3KXf8fsI3/VtQMSm9j9rz7fnfgAAIABJREFUEYvNbV9fkXZNm10H1L3MtbZbjk1H7Are7R7kSqoguxaQ3DFtNvkO1tnu61djzrAm+rvO2Drj+WXHbhfALXx28YBSfC7H21s3v/3zkKm9qe9x+xs/dpvdT7Kvfo6PY2jTWS/zxaKCO6yhpMyyVnMMayagBAGJKwaXappZeia2y6vJup4X12e9rdRqyoACeKJAAYGgyXAkg27vCthAc5U5F1aFZQ2nbWwsgBzBqFqjoYGnFgUGoiqsrLFaAGkxl7NTq0bremHx9ZB/uz+ANhk/VDrNRQWYKLgBiNTptExPTvXMjPHpjDhbQyO9sx0mnwMyruGnaaCBbq6DXdhNT891Njd2FMAMe8h40AfY3RT4YBx5RrTLediWMMWVMcFWYdMA4VQiYwZrP5BiSKUiNiPFoZbSurw02Y1IE490UE1T1xRpq1KLbh3P2sBZMXb7xHToeCakn5J2WioWZLmYqK5wRttBciMniyUFHrLSGw6kPxqqra3Vm7KcTKQJE77CHES7d6Y+DJVluT7PhQIZi6lJjfgzJoDYHaPna/p0jLdWsU+LFtki0wAtxSLVh6czTe8ddfsKPk8zItPlQvKZgjRrFcmnFlLOpSWfTsnZYCwvLs6lR6YC/tKUDAUCuwZOOmPUtRtz+YL6ZIB9jNFoMLjKInCpEwNULQXdtSf524Ft1dWL0rN9Dlxfb1YViZNsufsFa33+fcGKHd7Y/SH7EfjijcAevPviPbPf2h7vukH87DewB++SHHX/bNtzWPf9NvAudIwdHNh0rU3g3fVrrYpbXG/vehqSb6pC0NDBu3DDpZHzdEpeOTmU/+V/+k/SKGSlWKlIrlCSnDrn6NlYQQr9D827qDiGOq4K6pnOHZsM2oOBhgNn177ydTVFxVISTbcO8A4gb7qYaqEKBfDGpK0OdTOjgBwOaVSkghMB8GDdwfS7csJINomqw/nmj00FTAWyIDMZS4Pkf1JlcWyBeSsVovYZLVIBeEe/SJ+l/6JFKDo6TdBWo8LsjHFg8zMjnZYovYkxd7umTYRWXrvT04j1ZaetbRVLlYil1jJx6bzpy7ApgklYbxxIo3lwJU7uwucKVs7nykbjmmxQQgYBmxJAN5xdGG5s5NhcUIgC3TuKVACMffLJJ9eqwjKmVHX99re/re2x8Xzw4IFubmiLDSWgnIN46OGRNgu46GmwRMy5XzYm//AP/6Dt/Mmf/IkeA7ME/SZSZx2AfPLkid6fb5g4F5YI1+M6AIc48F69zsGH8B0NN+NJf+tcDH7CjXj4LsbP9c2jn7pqZ2Xu1723Lwve+TVeFrhad+83bcNn08F7mX7twbvro/9vCd4pyBID7+LzOundSLKBm8A2tx9x8G6Tj7ILeBc/f1Pft/V5V3+Ja6xYY5Z+mdQPjmPtUkCmVJRGs6nanaxVrLsuY8C5nvIHk240MNDOC0eoXYQ9HhWCUOCuUlGuEOAd44QunYI9g4GMB8aYw4CSygkYRTqmgyIEVjRFl8qsS0CRotx78ECZ3xdnZ5JaUp02q/1kPSZdF/COH2enJ92zPy9lqOXymuJ7cueuFhro9+16nfZldK8WkLOglKdKusTAbk/C55KnT/qzd/DFQRrsrPstHjwyqQ5Sk03Tj7HFNjEupBnzObbGi0Z5gRE+Y2xVI2/Q147iI6AzaC4NpRcsg4AxB0wzpqH5NQ7WUSHeC1Expq55SD9dHoL+ILmhPtNiKYVsVirlihTyWSnlM1LM5WU2nct0tpBas6HprYB9pKwSBD2mOMV8KYVMRprlsixmMPmZi2UpakVamxeq20dWAem3FBaJ/AfA0Favbfp545EGRJmTw9lU/RQCkTznTC4n0/FECpmcphdnywW5HPSkNxrJ3YNjyVPlvlKUk2ZDtfYePn4mv3ryWAOVIwqNLY2N6IFVt6OAd4wz85dqszAT+R/tRJ4P84b+MH7828FulwHwdGkAx7i2YrhO2Dyy4O2u9v6GvduDd7u9tPuj9iPwBRuBPXj3BXtgv83d3QYafX59/2qDd9vGMek57PJsNoF3fs24c7AJxPP24r/jmxVrI0yxXelvuTPDMevAu7Df7ujgRH7vd78h/+N//DMpZ9NaAQ0wjmgurDsF71TDh9RYY3jw/xVLQv1cY57hcCoTTME7TXK1FEeO18/QorHosLGslpoigtc8Q8h5Mta0D7RrDMAC5LNNUFqBQLTvViyTKyc7Sj1yBzuXo6oZqTMcS9qsFUfgb91kLRdSKVNlraDsASvCkTHNOvTvVCtvpAAd/+NMZ4t5ZeUR8Yelx99D0mY1ZXQmnV5Xo8tEzIlqA0xa6q1tIrgH8EvVqNGKgUXJ5KhgWNONIGAbxwG8KdCXy+lGEZYaz4pNGE4s/+PsskEhvcmrIAKGAdYBzAHIubYP7dIWmwvScDmfcwAKuZ4z/Ty1FoefDY/qAi2Xyr4DbOMc2qU/tAdAB1uQ49DaI2WWe8QJ5zq0wflatTdiB/E5x8Pk43mgtfezn/1Mv3fQzv8O390kAGvbZ0nvYXiObzDCdyIOAtoeLhmaSQLv1oEA8XvZBaDY1v8EuCGardtWvWQtuj14t2NCbxKbbt2Q/waYd1yadzdM/Vz3LNd9vs7uxO1Pkk1bf+s2nrvOdQfUdpmHcfu7fcZfP8KvxTrmNmPduuP6crlCXuqNhh5PkIL11wEb1r2wYEXr/OJKy0tTECeTq3RXt8+s+TC5ANY4hiIWo+FIYLihMYb2GCwl0lU5n8roAIMOYigQSLXObFaqtZocnRyrveh1uipB4amzMNDOz06l27VK3v5/fMx8TK8Ay2JJ+r2+3Lp7T+07LC7EKkibJcBGsA1gxttzxlVyVsf6JxQCqe6TeFs+f7w4kT8L07Wjim9W03oJLPFMlI0YgDA+9l4l1vVUuddyqSrTment0m6n07aAn1eapcCVstUW6nvgK6g9MKOghRjwVQCjuCbHEqCib64DiO2DmcZzKpBSCoiVL0q1UpJGtShZMV9CYM6l0zKKUl0BegmGNhtNWU4n0qhUpJjNaYXZUqUs5UpN5Uroi4GBedXyTUfZEsrWXIrKY4zGVpwDO+9+RRtfZYEUxwDIS59tapFSMHAyn8llvyOd4UDZfSe1umRTKamVqUibE9K6B/Ol/Ms7P5OnZ6cywa9bGlsu/vzMd8RvTGm6LMFL2HdULfZ3D3/DwU8vfOX9BBzlb/rulZzD9/S6bd6cNuvzNJzn12blHrx72WV0f/x+BL4QI7AH774Qj+mL0cldAKLP50724N2mcVwH3q018FFj68C7JMDBnUmPUCf15/Ng3vl1HFwLgQf/LGTdOVvj7nFD/rv/6o/l93/nd6SoqSgZZahlMzhqpi2HQxum2zrPT4tTeLGMdFoza/EoKezgejreL0spMioen7mmzhRtFJgLU6tURvqsCnvP0MIjKj1V503biRysKx09MnkjhqBH6XEE0ZijI9msadMAAroGjlebJVoNYwFWgabg5PMG3s2X6qyq/o2mGU2MeYcO32SqotCkmIzHfD6W4WSqwBYaeMouTKfl/PJCHdIxke7RWOrNprL7XpyeKpOvTOpqoSjpdFGqOMfZrDqnpP14WiubQZ4Xaac4tYB3AF4fffSRsgv4jg0gwBobGIA1wDQ2MbDvGA8YdWwg6B/HcA6f++aTeQGY5+mu9MPTXj3ViJRXNiQwRXgGgHL8TRte2RYWIMcBzHnxCtJhXTSbfnMN+s59wuZzcJJUXwcgfLMW38AnAXUh0ObvYzxdZlM7SamF8Y3tpnX6s4B34bvp68EugMtmYGPPvLu5tn7502a55zClcN07tIs/sc4eJtm1pDkcHhcHw0K7tK29JMAvnPu7gHfxe4mvIc68c9Z2OG5u63xd0rTOnFXfBLRjbeMYAhWsn7Th7GiO6bYscOF9YP3mOJcr4FzWY3Ty+NzTYlX3LqqgWqlWBLYfKY9aibxcUXCI9deLJGAzAfhgBALqUOCAIkQAgABAXIOfs7MXMhxYMaikn7i/gw2oVq0QUqlaU9BFbb2mXXZlOBhooADwTIN1Wl3UgdrkayRd18doHcBrc8jZfRa05DOuR4CO+8ZO0l8CQ3yOrcPGAKZ5Gq4X9lDQrlzWsSkWKgJFkaAiDogGDjWNNn3FqNRnI1RULVjVYFKEo6yA0QhfwXQI+Z97YG5wTeaAaw7y7GaTqerTlQtFTZ+tVUpSLeQkm0oreDZZLmS8mEt3OJIykiVkPKiI8FKOG1Wpl8sKnBL9IzPCsgXy2hY6cxQZw8+R1NzYgtms9pPnl89ZNWCr8DpRDTruH5+GoKT7KPhB+DSPXzyTy05LatWa3Lt1S24fHqicCRp7sPMIfI5TKfmnH/9YPn7xXKzsmEgum9e2nXHq744VHVuqFiA+DxrCBGsZM03hVZ1De8aue+dawTw3fvz98WNv+rpm+0L7nWT7w3l2413Yg3e7mIj9MfsR+MKNwB68+8I9st/eDu/Bu5vPZpeNgzqIye5noubdthmQBNJ5ZNyd0U3OrjuTm56ngwy7gHfbxsC+v655Z0UZVhUy446NtxneF3/TLxzS7/3e1+S//ZPvy8nBkZTzBclnDcAjVQXmnaaJaFpERkwS+foPPg/OIgyAGYLYkYDzVZ8UxzMwb76g6qwdgwNJiupwZNFyPidtFqFjvhuQPquAnlVQMzBspKwCd5j13rRyXlQ8I0rhwbFXp3FuwtalUlHPMZ0eUoWt6i5AmemxzFT7Dod3Ol9IuVjQeyGCrRVmRyOhahtj3+l05eLyUp3nwXgql52OiYnnC9JqdzRNplwpyenZhermkSZL9P323XvaPpuxcqWqm4/L9kAODg7l8PBAWq223gcOLZsRwC7mDIAeTjiAl2sLeXoQzwTwDmAPR5fiEe+++67q/TBuMNtu3b6tmzkXT/dKtwagDvVYNqOuzWQpRdkrRh66emxE2Bzx3GB3cI5XjEWXj+t/73vf040l14cJQfvcB23RJs8Pth6fcY4+/+lUSKvVuRVtAn1u+iwL/50E4vl7GoJp68D3+Pk+R+NAXvgOrVtDksC7TeDaOvAhbD/p/HX3fLNfe/Du5ph8tcC7cPOaxCLd1R6G7174d3zOh0GnpLbjcz7JvsU31LsA5tvAu3XXifeR/gP+XAWHIgCKz11jjnVLdeMEJndeGs2GrscAChwHO40gELIB3Av/xkZhY1hrWdtc45PjHehxthh2EVAFG3LFOCoZm4tr0g/WV7TwDIAx/TIFC1XWIi3NwwPVKaOAEIAgIA+fc336f3r6QqaTFSttHbDq66BV162o7UtTiIFgGPZCC3IQSLNiVBZPM5By9fvlNO98Dl33k6x6va39jIGx3lxOgr/zhZKOgWu5YaPdxyoUqPzbv2IHuuYg53GOBqPKBrQhn4F/YjIelhHAM8M2GlsN+Y2UFh3hOx0jZbpapVT1faLnwBhY8NB077gOgBf3AXhXLZakUixLpVSQZpkAo0i3P1BJjh7psoORMtSyBEJncykVinL/pKEFI6ajqRYuIf6p8yKX0+eLN1gulgJg2CuzA65mpJA11p36WsOhsummc9ijSHssFFhrdzrSHQzk48dPZJFJyZ1bt+W41pB6keBiUcHaeq2mBcUI2vUmE/np++/JB48eyZjCTVQlLpb1/WB+ugSGF19jHqFNTAEMgpXDfk99T94jLeBRLF7Z//AZcIyPsUt1eJA29DPND0fr03YHTniO2849eLfNAuy/34/Al28E9uDdl++Z/pvd0a8HvNtddPvfumDFzvefmHZkWicxCMlJWWvT3Pz4pI05/dm5TwnV9sLxXLVjUWMHF8ypIN2C6quhRh0Rw+vXj/clZMzRjjupvllL7r+1GQIZBGepJoaOHPort4+O5M/+6Pvye1//mtQqFSmVi1IsWmqOSFSsQiOaC1mi3UJ70dhzbU2LyOQ1DdRrcvI1vDXGxIpTRIQ5Be8Wgvdp1WVJhx3JZDm+0rUjDUUr0aIDMyXVaKAAHmkWmnpEpJZKcyr4TaqryGyJcx05++pILtSptYi9jTf9L0URemdcEE1nbJRBQYSX9A51yjOqc0N6LvcI84++5nNZBaxg0kk6o1HrTq+t/ey0+/LJ42cK6KUzeak3D7SqLZVjSV1BtyidysrJ7dsymU31WjAaytWGRrufPn2m/xO5pl84s2zuqNyKkwp77v79+9ofrVjY6VzpH5Fm61F+ikHce3BfhqORjsE//uM/yhuvv66sQs6h0AWptWgZAWIOe7YRc92Zo6NjaR40FZzzFFuuC0DIv12bDlYe4wYoB5uOjcrXvvY1dcbbly1lfLBBADikYm2zZhslHHDYgpzj1WWN3WDpzHE2XTh3fa4nvb9xUGEXwGsdYBdfJ+Lv7ybAL74pTmL3bTI6Sam820CR1ff2nu76s8sY7drW2uMSqs2uO3bHpNWX7NKu4/EytvNmT5MCStpigv3yY7fbm3Ws+evX9zXMWbUK+gQakJtsRLwP1/+9Cgit7Mh2VtU64Hztcw/GKAns2wSI79Jm/Bjvn4+RM7WuvefLuQI0KvygFdlF19hGvaFFJgbDoQE8BJgmU/3OZBlSlt6XTil4ZxVdF1rYCHY31wQ8Yg10uQJPB2TtdFH+Sq0iF5ctBQ2Pjo8VRHv84UdXgv1ch2BOu9vVVF5sBaAJgR6eUC6bUcCFYBif97qdCFAx0A22fHxeMH8ATrL5jBZRwH7eunVHbbZXBO91OlZdvVCQMfc+o7iUgWx+vsAZuwomms4t38HmB1xxlp4xpaxSa9gG8hVcz1NnsVP5glXORZaCHwKLYdV11wA0WYyJAlvct0pUoNfWONDz6bdXPC/XD2U8gm03knq1otXguT+KgNAOdtuKZ9mcdx02xkOfraSVaaf+GM99PNZ/Mw/8OfM8YOuT0lotA94V5PjgUOqw8PIF1Yyb4mPw1PApOkM5ODqUdGoppUxGXrt9V1IC282q514BpJLWVGlAY3wT7LU7WsxXBxPxn5qNmgU/kSOhEFXB5D8YH46lTXRw8WuyhYLOTU25JqV8OpXDBtVo06oTDEuRucRj+NnDD+Rnv3ooQzSEc3lZTLlP0zp2BrylzUK0Q284J/gXx0cn8ujJYx0rZ62G7E3G0ysvu96kz1X8FL4LfQD3jf2YVZCcdXAFJMfXkRvrSgLzTjNIYj/h6rt5bdo9mLa7jX9J87c/fD8C+xGI6rrvB2I/Ap/DCGx33D/NRV5mA5LkhP/mqs3ufP+JelOb+7lr2+Fx687Z1pZ/H3ZztXlJeobmyDp4Z+e9HHiXDNTFN4rJYCC6dURt0xkEiMvy9muvy+9/8xvy1uuvSq1W1fSLfN4iyalUFm9NsvQxYtNpCkbk+ONwKciXoRoeuiYW8lR3XdNZDbzDcTMAL6X6dlohb24VYfl+PKXqm1U4xdmmGcAnjd4iFD2dynDQ199oAnVaLRUnpmKbgnTKPDTAUKPkQhTYGF+uPYOThS4MzqCntGgqFBsD/bygwB33kcllow2CgXe+yUPrBWeOlJU5DIvBUIbDvvT6Pfnk48eaQtvp9mQ0nkqxUlMQslqrauELgL5qmc9ESIXqkkJVKkupQpW8hZydnWulWu6HzYWnzgKSwXTDaaWfbNJweJ0BwAYQVgbOtmvLffN3f0e+8c1v6uaHDSGgGwAf6awci9Ou6bTttlyemzadO//o96BdZ8CsvWc8Fxx6zoNBQl/oA23BNnnnnXf0u7feeksd/ocfPFQBcTSbSGu6aF3Kvdt3roqY0BcARApVwPijf57iFAcewvfPnfPwrYqDdknf+WdJAF+8/U1tx9cC30iFm/7wWnEgYlPf4n3ctvonbxp++8C7lwFe9uBd0jbx5qgk2STXAvNNc/iubJqHbkvCzfCqF7uBd5va3zaP/ft175YDO/6ubbPHu1wvDi669lb4HmO7+Jy0UAIycy1MvlSWdK1eV6YSrGwAstnUKnkz9tgWFd1fLKRarSgY1O9RbZxiQFYtE6CJtlmDnZns6yzPEQYY1WMXy5TU6jUtaASI997Pf66sOgcvAO9IfYTtxPfYjsvWZVR5dSrdTkc6rUsFltBvJUjEvVuxKGOr+1g48Mu/uS8txpTOyCuvvKbn0SeCRlSZVc0yNOdSIsOhpeJy/go8XmUGxJ+XH2M2dbVehccBzHnass/nFPUeokAgtrpSqV2x5LjvYrFkxT5GAw0yMsbOUqetbM5YcC7jwLjXD07UbUGLDr1ddAGt6MNEx2s46kfBkFUQ1IMxChCls3odB5iYC4wboBTtMy6eyksGAymz+UxKbh+fSDGfV3bkIpXSiq34RbliUeZTkUIxL5ViQaqFvBxVqpJOG5joBR6wlRS8Yl76tb06K//2e6Qz+AflclHnLlkIzEUYhFaYI6X+DOMGyIhfWCiWpFwpGzCt1eOH6hPWaxWdD0iaAAAiEfLx82fykw9+KWftjgKZKc268EJlqzmw0MwIJExy0qg31deiKAdjpwCizk8DExk3rq2pxtEcdbaq3yN+oZ8Xf5fD9cTWwD14t8uauD9mPwJf5hHYM+++zE/3N3xvn4cTerPLXxXwbvN9bhvbXUC7dZsKd3jjG5akNtdvatyxMeDOftYz7+Jtx/8dbrxCZ8YikqtZomCMBcIF8e27Jyfy4PYdeeu1V+XVV+5LvVaVGhXAFGmLItzo72QtzRTwC/YaEXSuCfCm0XSNyVLLAoc2rRsXB9NIBQJdA7Tib9w4quMRXdd/Uxhi1LcKaFHVMRxk/iZFSJl485l02y11GnFcEZaGWQCYRp/YTFG9TcW7ifQuRWq1ojqp/Hhklt8cj3Pr6UxUri2UCpKhii5ptaRvshmJGIu+aeS6AJ7KjMjmNNWEiLqCTsOh/OK997TSLKDe89Mz6Q9HmiLCcMPkGwxHctA40EIWjP0ylZJiparRbtJ7tNBFfyC1al1ZG1SZs6i9CZ3jzOK8c33/AVRjjADeOAYnnLHLFwvyB9/7nrLs6B8pwzjOOL+Abzj0OMikrj59/ETBO9h1aO3A0Ds8OFAgkA2pp7aquPp8rucCJvIblh+MvH/6p3/S79hMHh4cyj/94z8q8+6tr72tDEaAysPmgY4TY8+1mKe0Qxot4B/t+WbLN2zx9S0O3oXv1zqQKH5MHNQI0/62MfG2mQhv2wGHeFpPeP42UOvTfb8H724+oy8/8457dvDOwe8QqPY1LASbQ/vm8zUEc+LjuMmmfh7g3aZrh+9V+L5uex839TkEBb3N1XVEbQsFEVRgv1hSqQOqwMLQBryy9L+qPH/2XNlGADZexbQbBUyOj46UnQbrDp041mBP6/P7BcDwlEECIgZYGKM9nclJ8+BAC1kQKPnZv/7r1ToPSKOsrzTABzptKTk5uSXn52cK6gDA0K+L01O1ibQJEMN9O3s6DAL634wFTD4Y8bDz7t69p7Ye20K1Wc71KraAQYu5AYIc49IHnkXA55466lV2rz+TiNEfgX82j4wpH67F+nk6clyWos8DPT5sBv6BFZIwRh8seO6W8dGiD5Gtp9CWp9Uy9ti2cq1hhZzyOWXzP3/2TH0MBTfnVJelkIVX0l0xBDmHeYDmHSxKBcG0wJUBUACp2D+t9NpqqXZdtVJVHd1cJi3Nak3Z9Rr8zOUUCCvXasr0H4+mmlJbY47l81LOZaVQLGiWgQciNbU6X1AAz8eYPuF0kbrqrDvY/nosxbgoDDaBfTcyXy1tWsYcw7zANhvLbCV1wTjgV/Cjvgeg7mKhxUpUv/bZU/mXn78jj0/PVCc4DGDTH65tYJ4z79DnA8DOqj6jA7n23KyaL+eFc8aDlO6vcb+rYme0uypSEb7H6llHFWh9nYjb1Bs2ds+827ak7r/fj8AXcgT24N0X8rH9dnZ6G8D06Xq9B+/CTcC6MQ7BrnATkzTmSW2Emx2/3uo4SxOIOwzX21ktJc6881STpP7sCt55EQffhFh67kqTRvu9gCiXlYPDA2lUq/Lq3Xvyyr17UqtXpVouy2w8liwRcaqsod1WKkqViqbFgtSrsABqxlJTPbl5FCE350x1YDQl15xyLTYxJUJvQB2pRlPYd+gBKdMtJbP5QubTsYzGI3V2h4OhtDtt3ZDADOv1uhrt7bbbMhj0TDNujG5LyZh1mYxU0GWpIgZdUEeV9NZqGYDOdIM8Go3jadp2RQW8zAnOSbZgmj44z6T/0idC0wrYRdpHOJG5Qk7Td4olE4zm3qiyxsbm7PxMXpydKsOOVKanL15EhTDQjiMV2CL8xXJJr1Esl62yXColpzi/U3TyYG8std0BqVep1JUmHX/TFwAvSwleMeN47gB9OMCAbLTJ84VBx3ku4u2i3swJxto18diQAcK9/vrrytBrXVxeCanjvDPOb7/9tm7cvBiFp7vg1P/whz/UTQxjivP9qw8e6li++dabmtYDIDobGwjpFfnYjNI3wLu/+Zu/MdH24CcEH3wOJznf8eNC8Dr+Dvp7EZ7zacC7cP2IAxe+6XQQ5dOs89uAu9XGJL5i7cG7m2v4lx+8Y46F4J3rgoXpZOvmoYM2STYxHMv4cTdmXlCc4dP5LuurOoep5LuCd9veu3Cd8LXU1wfrP3pzBIEacu/+fQGQa52fm3YZlV2PjjTQ8eLFc5UgYO3jO682+vTZUykAsKRT0rq8lNGwrwEfSx80ZjtrJeswf7OmEzBhjc1rpVCunlbZAYJhpXJFztGtIzUxSmN1Bt9g0NeKpRQsevr0qVRqFEMylt/Z82cRgzCt/XTNPH/ePp789oqsaJIRmOJ+SE2tVRvy4sUz6fY6V8xCfSbY+LlVanVwTvmJWufJqo+6nmCYxu2MeNOYM6mEsB/ctxcmuPJfVHqXoJoVaCiWqOCODbMCE4yL+j9Biqt/xrOh4ruOL/5NLqcs8aOT2/Ls6VOV9+h3u/o3/VF9XpX9WM1JByTpA/ekRR9mc7W32DWXfABMeh5cAAAgAElEQVTU4nqu8aqM+Vxe6gTypjNpVK1qLHZxPJ+pv5AvltT/GCENQrX542M5qFalpBkAC/UjGDMH6mx2phS88/5ghzWduVhS/8EDrJqurEXH0BSeR6nOMwXvONf1AnXu4x+hV0daqgYdLWUchqEVBQOGXGp68XwykSfnZ/KjX7wrDx8/1uCj+8V6zWxW2+YZm85w1nSBNYiY1znqYB3Hua4xz9CzI1xmw3047ttZha77GLLzQnu/sqGr9X8P3n3alXl/3n4EvtgjsAfvvtjP77eq99ucy0/X2a8GeKel529o3nmkbeVw7TLGm47xDUv8WfB5yA4yYMWAMn5Wbd5MTfbgngN8m8A7nI1w0+R/h7/jDknYZ3eiw40KFWSJGsM2K2Sy8irAHVHfXFYGna5MBgOZj8dSLRXlzq0jFTdG8wTn8+gQ/Z0jZR54lP3qehRGi3iEAF0AdcqUmwFGUXDCGGaT6UL1VuAXLKIUXjYfsL84D8eaKLOLGbdbLZmMAPaojNaR4Wgg08lEdVtgAzITqoWi9tM+S2mE+PiwqgCfRsnLZQPwsuj4GEOAfmvUHRCwkNNItlbNjarnUV3NI9g4ooBLlboVclDHN9JCYoc3HJDuO5ZOryPdXlc6va60ej15+uS5lCs1yWTy8ujxEwXvqDrb7nUVwONvK4DRkSePn+m4smeDOZGNdHP4zsW2SbOi/56ipczEyUTvg2fI9/z71ddf0yi8999Ta9icwbyDDcCm4+TkRJ8NKWC0+7u/8zu6qXnx9Jn2iefBRoUKtpzLdTnutdde0/FU5sNkorp8fM8PLBPSjhgnWCNE2B+88kC6na48+uQTddjpK/p4tPf+++/LX/3VX+kGKNykh+9cHHTzdyzcECYBXiFIl/T9NqZdHJiLA4UhiBauI+F58WtsW9fXjUESWHKzrT14d3NMvvzgHfesqYHR+sYcYkMcB6iSbN0m8M51XM2OeFGk9cnN3n543V3mbdK7E/8stHnb3qFN34cgpV/DwaMQeNcxzebklddek1dffU06gDuPH1mhiGpVzs7PNfDDTz6b0/XUK4DTrlYkJQ0wn5PW5YUM+j2t6kmKqzOoOd4ZRx6QsXRAq6A+Hk2keUiabkMZzB9/+OHVc9br6hpsgv+cT7EigiHVWkOLJvGkLi/O1S4WtQCSrbGs66zb5reY5hk/tEEQplSmuNBUv6Pi6HQ6l9PT5zJfzNQWYQu9n8VC1op29CkOYe8adhSQ0uUfuE+fm35dK0KQUfCN731NNwDoZvEtY96RypuLwB2YXXOVprAgoYGIdgzFtjJXlWOxN5ms2Suui/QEn/E8SEPmnl48fybtttnXMJ3XvBrYd5Zd4OCSpsVK+hr4SvsGeJZX+njzuZSLZU2TnY5GclivSxm5jmxGWqOBTEZjaR4caV/5AdQ6LJWlXiholVhVI0nZ/fC8vWouAUbmJ2MOy0/tbyotuXxRgbKryqto9WVSmkmwXMxkNBiqOghFubhVf2bcz5wCUuPRVcEsfSYcTOp4NiuTERkAQwVtJ8OBvGi35MfvvSs/fe99DU4yRvjBrttoFX+NSeo+eyFf1GPIPsDmO4jNuGsqdpR+TRueHstc48eZh4yDA8bOzPP54zZ5D959llVyf+5+BL5cI7AH775cz/Pf9G52AZY2dzDJiU52rJOLUySIbifI4H32fibfxbqNRPxoQJL4jztS68ZnW5+3fR+2G25IQsc/vrEPnQc7/zoDL6mvK3DOHJ+wDXNiV+Cdnx/fIMU/v36dle6It53NWDQcxxlArpDN6U4Btlwuk9HUoDH6POmU3L97Iq/cu68pj+ie3D45kVsnJ5oupECYFrDAucO5zAr5qrDk2q22suZUm20yk+l8qWAeqTgfP3sqnU5P+iN0gZbKEptpCupE02NpDpYfWj9cw0WW0btBN4hItUrwzWeaOqt/w6aDdZfLSqlAam9BqtWiNAEcDw6kXq8o8MYmy6P+pKbqmEdMCtiACsyJjQXXg2XHDxp/jHupWtHnutD4M8xDNP+IMC9lOp9eadvRz0cffSSD0URKlZqMp3N5+vxUU3t1s6Ri1yKT6Vzyxbzq+JFWe3F+oRH9eqMpk5ltvi1NiSi5qC6e6x05gKeFQqI0ZfrDJobncuvWbdWbo4IuG89Bj5TcqkguLb1hX0a9vla0K2RSUixXVKvv9t27mp7VqNU1hYgfNiKw+gD8cKLZ9HznO9/Ra3paEBtGmCg8b7TsmCOqX1M05uO3vv1tZZ/Qd5h7XoyD9FmO/8u//Muoqt8KaOHeQyArBOp8joegnr8v4fwP39FtwFsSQHjznV4FCHyTEL9euBnmuyTwLglI9HaS7jNpvfL+3lwbb640m4pYJI1R0n3fWJe3CHlfPaPkhS+xYniS9VpXCGLd2p9w9zseurvi3qexH9c6kajjuq6bq3555cZ4tXF7XlbFlI2y6Yxer/jptiQ+b9fdywqsW/Vr/bHWxzgwFs7RECgL2wnf203j6uBd8nSyWRJfA5LAxKRgV7zvfgzrF6Ac4AhMcAehkGmAAQ1DS/Xmmk1dJwEULKBB8GqgYIsCEJOJMt7QPQN84Yf1kbWCNRTghfeeYwx0NX03/qBdL4pAcAaAw4NPukYqc20ppXJZbt25rWswgBvtsW4jMYFtZN22tFmqmVulXOaKtZVWGwdbr9loKmCDLTSWekl63Z70+l2dX9wPwTYbMyyhWuArG2TPfJVG60UWYHFh3Pm+WECjDt0/gmlztQm0a0uKPUs9Xll8keasFspazXPXKUSz1otF+BywghH4IgY2Yith6sEYw77SJmOOXqBJgRTkw1/9yiQ6KFSC7obdYQRu4isYIEZwkR/YdPQPcIo5oOAXzy5taZ2Mv7PvMkuRcr4o+WxWpSlUmiMl0gZ4nc5UigRfrFmvy0GlLLlUWgqAmxmYb4BWpMfaMyHdFgabAcH4PLnIn0ObEa1Cqg8bcOk2tAzbPw14N1f/jJRwTVWdUDhLH6RlCWjq8USzH7gP/C8Cicu0pd1yr3zPfB4PunLaasm7v/pQ/vmdd2SOjyRp7YOy9LKkKRvT3tmQ9ItxZ65lswVNRYc9qWy6KJDrQLprFjqL2IMRzlp1TURnoob+gs8Ze/9vBm/W2jx/6oFtS7I/17RoEs65vkYltbCbVXMgeUcDtj9sPwL7EVgzAnvwbj81PrcReJkNQPJFdy8usWtl2aRN5WfvZ3Lvdwfvbt7ntj591u/DHoebhnWOvzv/oebGps1GfLNgzuoKvItvbrw/2z6/ed83BcepFqupoLmcOpfzKHWzoIUqcqqTM+z3NLpaL+bklQcP5MG9+1otFC20k8MD1carlExTjkWRGD9OG4LFOHe9TlfOzy8UEGp1ejIcT1QD7rLVkmeXZ9JuU8BhoA4ou4k5atSaEoHjmZIiTLhcVlMsuKfpGEBqERW5mKojqXsBG0h1ANHp45zDg6Yy7hhOdGNuHR0qeFc/bOimBudZI/REeDNelS2rLEHSoPjBgUQ0m/tjrLSiG04oDmpUeTBXKCibEMddNwpz04dB3200HMjZ86fy7MWZ5AqWHvvsxQup16zq29GtWwpC9vtDKVYQbZ7p5rDfQ4suq6w79JZwsNkwKttDC1vMddPoldjYCMIcxIFlblarNWMzkGbc7Sprg2qBpHz12h3dEJQaVWWM9NttGfUHMhpPdIMGGxM2ACk26NbBSNCCHlEknM0AGnlsJAHvYEryGQUn2Hx94xvf0O8fP34cbXbHCuhxD6TiMqYczwbU+0873N+f//mf66YzTJX6TYF3/s6sA8M2LfhxQDAESJLOSwIQ48dtAvbCY3c9zl6R60DOumsmBSTW3X+irdjROiq35TOAf7vDbDt26CUP22Zf4vbjRvMvBd6tzrbrrtj1YT+UzRJVo3TwIKxo7q3sauPdfu0yJ8J3iOvEx2cbcBiCfkmPYp3di9/Tun7EP980p1nvsA+sqQBnnqbH52MV1LdiE6xnLqDPOuzncS9WeMm00/ze+uiRzuYKFpEGy/leIZbjTTJiYJqxkRwFgJBrtnm73At2hs8BCiulsmTzBuAQXEKvjrXeAUPWXO6D7/06sKcULBO7B3TIlHUOgEeqbyatIKP3net4pVau3+m01OZik1NC0G4F3mG/AY/DzAiuDWuP1ErGCb06xhEgCh02bIKDMPZsLAXTfywAgm9gQTR+O5DoKZqetgpopKDocKQ2lAIj+DnYVeyO2xkAWaq+12t1LYr10Ycf6m9Llr4OBqPRRuqo683SH/7PZcw/oE8OKlH0gR8HWbmvfCoj1WJZA6BqTws56Q6HCvDSRrVckqPmgdw+OZZDxipiq+GP8SzwRXjtAbiw3cCYCt5lDTTEB9Hv0bFLm2YczHm3p/g12ADV8SUNl0q+M0uPdRDM2P0WFJ2SzjwzSRTOTWfxceYK1vI/4PS435Xzdkc++OSR/MNPfiIzCn3hr6n/ZAA07wAgtOGDli7u71MqZb4mBcrIoFDgkTTeqDDa1XhGUicrv8xYiD7mrpdnds7G3rNibA55Psj1tz7JFvuM22Zbk77fds71qyexwW/ucyzolggfvqTF2h++H4Gv9gjswbuv9vP/XO/+ZTYAyRfeg3frHsi2sd32fXzzFR6/aaOxDVwLNxvxTZFvlsLfcTAg3u/49cJzzZm5vknW46PUFjYRKrZMIYnFUnIFY+OhcQdwg1NdzaWVRXXn5JacHJ/I8eGhHDUqysyqVaiIWrYKr6qJktaKbWjlwTw7v2zJ2XlLWlS86w2k3e2pjltn0FVQjxRaADycNXTwYODRJwXUshmrFoe+z3wu2UhzBabYfDpSZxCRaRxbosnKViIdNp2SRq0mlUpRnVzSUwDwGo2q1A7qli5TrSkIx4bHAVOAMyrgKnipjjmOJk6wpWfQlz6V5DxCjfOYzmhFXCL5HDsYDWVEOtJ0Kp12Sy7Oz3QMOr2+DIZjBTOV8UiUmQ1ToaDpSMsUrMQBCTkWfV4sVXOP1GIcWE9NBTRjA8O/P/74Y91M0d7dO3fUAeZeYIkQ2R6MGf8L6XZ6Cvqh/aeaeqWSHB4d6saOcUNEu9Ubq1h3uVyQWrUiz54+0XuibX7Y+Hg6C9eEwQEoB1DHWHkBi+9973sK3FFdzxl6FLRgzgHwob/nmnkPHz7UY/7oj/5I7/Ev/uIvrjHvwndjE+DFd6GjHn9ftrUTBxU2nZ+01nB83GlPemfj9/Byjn4y0PUybewK3oUboG1rZCIItKOF3IN3nw5+3ATeAU44qLQJvPNnvA0Q47gQ9No0H7aBd+G02AbUbbruuj4kvbfrbGV83oZ993ZcEoK1js9Yt/gbjTNQCYAf1ke+I/jA8Yw5ARPWXwVRBRb09Cp9EtDo8vTsSnICe/XKq69qMAZW89UPbPsInHJghT6ipUc/WIu5jvcL8K6MjhrsrYOmpbV2ewJYqGz2qCK869k9evQoYm9NFVxRIIT67EvTJQMIAjTwVEzYe14gAPtiTOzTqA8LyWcB5qYK6CgTTxnTll7qc01tuRaAsOr09brpxHHRuX5urHf6akWLbF13kMaemYFkPj8cvAsZWXyH7wCLHqAUMKlebyggWamUdZwZE9JqKeiBRAZpzZcXFyr3YFVRV9IDzoIGvCPtVlljkQaugoCqLWfabnyu7Lvl4gpE51p8Vy9XpVIoqmwG4OZgNpXeoK/ByRKFRypVaTbqKk/SRCNW3bS5ZHOmS8e1FaCDV0cRLrV7jDHsvKz6TABzearZ5q0ACvfKGOuY8b8CbwB4pNFm1OYDrOFD2Vijw0gBC9M6tH/bmON3cB/0h/NhXo77PTnvduXDJ0/lH3/yM1looDOr4B8BXNW7o3SuOqFmwzy44HPEftucwR/iUAN+LZjt2ncO7DI36Ddj4KA253Kfnlobt8mr1P+btjq0dzqvopdwm23dg3c7Gvr9YfsR+C0ZgT1491vyIL4M3di2Odp+j3vwLj5G8U1EuBEIj3XQZvsYr4o9+LHqTGXMqQp/1m2Gwo1F6HzG0+NC4C3O4PPrJM2ZsM2wDf6Og3eRN60sNRw8QJgyAsfzufQHiC5PFbxjoSvkMnJUK2mq6a3jY3Uwi/mCnBzU5ejwUBr1mjRIn6UCWSoaD3UqZzLo9RW0u2x1pN3rSbcPI21gVfFyKblst5V9d9mCvTWTbKliwJc6fnNNKwE405TZ4UiqlYo6cnmYYakokkvKLiwJ0juoUEY0mRSi2UxKpYKlO1Uq9n+jKge3DqXRPFRHHmeXNCOKKvAcqAjobAcTQqZCmwF3zlLUp52COZDRTQGMNTZZMAjQeyFaTbot4B1tnF9cyNNnph0HoEXKa6Va180b6TrKdAOUzKYVBIR9NxoSCc9q251eTzdsbBppA9eStGP6S5qqV5k9OjzS++b8yXQis+lM8mVjUVYrJd3IwQTM5Ipy5+4DuX3Es6xIf4BQdl5a7bYcNA9kMjMA8Kc//ekVEOisO1JpTaTbNJGcdeeae2xAv/vd78qTJ0+u2A3o6VHt9vDwUN577z355je/qRtdNo8/+MEPdGz/+I//WNvj354yxjCH78bLgndJ72To0McBvfjmPTw/PHYTcBACEvE0WXsPba2I/05qMyltNmmdSgIO1613LwPe7bImxjc9V+vTjifvwbvPBt65xEI4P1mXWCP9/bEgxE3G5SY7FX988RTwbT5LEjAXnrNtUxzO313BN5+L8eu4Ldxkp0ObznHOovLUPQImah/GY9UHPVfNUdOGA6gByCJ44WL7/Jv/FcDLZ3VNc0YYa9+g27sS6adt1lRYZ14lnGu4PAHPknZYa/nb9Ub9WO6PCqH0uVarq67obGnMNpjvfOd6YNhH2mg0mvLhh79S5jw28PziTK+B3aG9ZvNQbQ6BNVjstEXgRfXhxlZIg+sDzhjglpFSoaJatMg1XJWyp5hC5CM5CEeldiRQAIzK5aqMR2P1FQyoAlgyiRBnd/FsHLyz71cyIpYebgWz/Flx7lXK8ZKKqcWosi/+QV5u376lDHGO5zj1GUpFDRiiSYivwX25nppXWeU4AnUE1xRkogJsuaxtYFt9frkuLcVM0L9lXjhD79bRsZQB77LY25a0+12VlLh9eCRVgqAlY+Xxd1FBT2OLMb6AosUyBTdg6BuwZmQsA1wd4DKWXUoDbxzjenE6rrD9IkBUlnMNiBLM03uLGHv2PAmcego1IK6BiAT60Fw0+Y6FAcPDgVz2+lpp9ofvvCPU+NXU3kxGg7ejEcFOC4RaurMxJt2+8Tw9NdpYrBkRTU1esfTc//B1yDT0DCh1Fh/3zz26Zq7bxdV64BqGe/BuR/O8P2w/Al+6EdiDd1+6R/pvd0PbHOHtPduDd/Ex+nWAd+GGwh21ELxL2rC4sxE6Et433yDEN9/h5iHcRMQ3W+s2SH5Nd5IcvPP++/WYNfSfAg8wo7Lo0AjsgrGCWERO0WY5bNbl7mFdj1OtHnUwywqSoaHSbNbl+PBIUzCW2oa6XXo+gBuFJdh4tDpdWUhaBZLxFCeTgWqwkUYLYAjzbi4ZeXZ6Kpek+yBcvBDJZ3DQrEIeYCMJH0UKU1RKqjeTSYsCjUSecRJJBwbEQnSZ83BMqzDTTk7k+PhQ02YrtXpU2a0gKaLK5NaCvFGFLWKveaoJLDgHUTkOoNDSg0yDBvYcEWBPEYJ5x7gCzGnkP6qk2rq4kPPzM904VGsH+h1AJSlYd+7ck96gp5+xOQK4RA8I4O7F6ZkCW1R5xbllLHs92yjCcPO0nEa9rvcKaHd6dqq/6Zs+n4MDWc6n0u90VIi6WijIvaNjOWo0tfBI7aAhy0JBLjpd6Y+n0h/P5PTyUp4/eSK1WlXBXU3NQsS8VLoSIGcjCfOOjSc/gItUqgXEg5GAY81GFOCOTSqAHSmygJgAj3/7t3+r7QHoMWY/+clPVJ8pBLeYv+7oh3+H77zP6dXG77qDngTMbQPv4ud425vW63i/14EUu4B3Sefu+tk6m7ErePcyQEtSn3aFpPbg3a4jdf2J2vOJtDpjqcfOvNsG3vl8druwaV7H7ek2n2UX8C7JRoc2Nm6v1oGN8XUgbqcdvHMwwI9Puoe4nTbbuVT2mbOLYW3DCaL6Kj8O4LEOegVuQB1sBt+12qZP589D0/vGEwXVDEhr6DUcrAP84Vqsn1yfNdcZRQ5QsM4DYLgOHuAcIBgsMvp33rq09E1SfIdWTZzrAuTQJwJa9Bc7T8oqFd7N7wAw4ppUOzcAkP7Rj48++kju3Lmjn9GOsQSRqrAq5LVKQ1ptY1u7tqambypja/U/laUyaas4CqCjz0VBOQOY/VjYXgYEXk+/BuzxzxgrgM+w8AZ2W+df9GrxPqD3SrscC/CIj0MhDtrn8/rBgQYae10KNpk2mxd38iIa6gOoHrEVYqB52PP8TfEHT2F23cJao679CotwHNQbqi1MlkOv35N5ykC3o0pNZT6q2NZiUf0Z/BH8Fwfw8GlKVZ5FWuYKxpv2H1idAfYFBeP4UKsbR4zHMACM3wUAxz2SLsvxs6kVNLFAgBWUyGRTUijmFSDz+ahjqoFS9Pc0z0Ln4ICMiuFITttt+fF770uHeViuqD94dnaq88NSbY155/0Kg1PhWqD+q1hhDH9nfU4wVvzt8iD8rUxAMhi2FK+wAMbN1NO4Lda5FS0S6+y3ryGf1R4n6fABxsZ/9mmz6zya/ef7EXi5EdiDdy83XvujN4zANkd4++CtA+9uGqqbEjsr3ZwkJzj87LP38+adrGsz0bFOMGpxx+6mo7cag6Q2Q8c+dBTWjXm8jZCRsAm8MyeV/1dOLNHGpA3MCiQANLJjQvDC7zF+PW8rBO+uOc1BwQ9tj7SJbE5TX7/1zW9KKdKqS6UXktc0Epz/lKbFHtcrGklFy245X2qBA1hn9I/NBeAODDmr1Ep/zVkjuk5lssl4JN1uTyY4i2jTkQY7AbQbyIQUCKKyiCfPU3J+0ZLOoC+LNGLOVEcTBeRwttGjY+NDNL1xcKAO2xDmGBH4KHWSfvDDeWwKcICLEYB30KxL46AhzeMTS1vKwrizEorcC2Al11GnEGdvKcrKw1l15gTXnE0QVya1N6fFLHCe55o6ib4LTDxjFQJIFis1efL4kTx79lSLNdimJ6u/R8ruW2oVQTRy0ALkB+cb5h5dQxOPcbx1+7amLF9etpQtxzN8SjXYLmw8kcPGgUatKQgCOIYoOcAnxTpuHx5IejEVYQOQy0gtn5PDSkVev3df7ty9Iwe3TqR0ciLtwUA+fPZCPnx6JsNlWn76rz9WHTw2hDAraRfRc0A7nPrf/d3f1Qq0PGs2RjDu0LUDpGODx7yAwcGGhu9hoLz55psK0AHeAdbxHZtCnHrYfl5J19/B+PwPGW2h8+zshqR3yjfh/o6Hv+N/h9cNHfuk9/umk319zXUwYPsafjOt/bNsDNaDhkkaO6s+J93jp9nA7ApJ/WbBu93EwXd5VuEc2fX4RFu3s+bd9RG1tlb2I7RdpleGbpQVEmB9S2LeJdmP5HdnVURpZZtWLNK4j7BtviSNXXhOOE7+3iaxWMPjks4P7y/pvtY9N79HZ/Uw1FSVZRxhRsM2R08Om4VN8OrlrMP8myAF6xvAmvZfA1mWlohtwCa1LwzQc/CHtZV0TeAY1ksqgXsKKf0gcOJ2XcGi8dDSKKOKnsfHJ8oY42c8nWghJWQuWFOVeTcaycWFFTli7UYTFdDj8vIiGgZjdxnIRcGKoqZEKuuvWNS1nD4R5IMpjiYfAZrh0ApWFIuw4YvSH/YtbVb9C+7GmHeAjdhC+7H3kGAXAJ4Wh4pstae+GtMKkIbiFSvdOZ/39pkx7ZtNGIJWrddthfo9V76TFWHgHC1YUTRgi7HAHvGucL9drapuWQe8XYB+9MPSd+0+VOs2qvgK8IUPAcOt225fzQUrkrGIGGq5CFgc67MmQEoAFNteKBas8EQuJ4flqmYwoK1bKhSUBahavzlSY0V9EdW8y5GabHPJKrrSP5hzeQ1e0nGbjzlRhuMCTWDruwLIAH/zmYGlkY/GtdTnoXCWFsVC18/9zrm2x5iYHInppur4CpqOQ+n3+tIfj+Si25N3Hv5K2mjnFkr6/bPnz1RCRf1BzZm1SrHOsEx6B/UZ6xgbgOd2nftTqZFIC9L9MdrQe45YmPwbUDHOXLdU6FUxG33PAzjPwMXrGofb1vbPYqOt7SR7fNN62nX2mnfbnsf++/0IbBuBPXi3bYT23+88Ap8dFEsC75IW+2Sg7rNff7db/czXiYoZrLuat7/uOkmG9jq4dTM1dq1zEX3hmwu/pm8yvF0/XwPBOKj6e7Xp8kp+1zcXK+Ptx4ZVIuP3uem++c7Ye1bdzdvTlJEUab9ZqRbK8v1vf1deOTmSehVAK6VA3fFBQ8rFvCypopZKaYoEjhiaKTiT6WVKMrmc5Ap51dqh8p4BfhkViFb9n9lCZpOpTIhMD/oymU9ltJhKfziQ5ZCqrD2tzkp6LEUScmlSWbNCjDRNJFVTcW3cJuOJDPoDrZaKA7ukMu7cnEt3TtnYhICqpoyMB9pnUm1J+z1oNKR22JRKrWo6MTiD6hxnIv05ADUDH9Vpj4ShF9w3wuM4gJGQOOmvs8iJB+RTRiHMitlU2p2uOsPVekNBLSLzMDMApzqdrnz88SMt4NFsHGklt+lyLucXxjqDqebXZw6dnp7pGBweHutgtDum2cNmEHDvst2So/qhRst7va5eYzaZSCWTkWapJEeVshyUi9Kg2m65LLVSRY5qdXnj1QdycNiUcq0m1cMjKZYLMlws5OHzc/nnX3wgHz56Jk+ePZWT27e18i33gVNOwQ1SYUmjevfdd+U2wOLJifz85z9XMBdWh6d4seFz7TtYg9wb7bAZhKnH/7QDw+OHP/xhVG3QmHPxdzbcyPnf/s65k78OCAjf5bDtdWBD+E76MevWEAkDHhkAACAASURBVN2SBunzvi74dZL6FG8/DqYktRn/LJwj8bVqE4hy/bvVBmLTOevW3V3PSQL01oF3u1mUUAr/+hnJMN1u4uDb7MuufYsfl2SXkj5L7LuyYm6O4DpbZ2lwqwqd8c1yeN5N+2HBIp6rko30siudsXADvMs9+pwNA1BJNitp/ofvUXit8Hx/x9zWrWzu5s1uOAZh3+L9yOezqgPrgalXX3vtqvK2FgNqNqOCFRMFSgDaWNs8wOHncT2+A3Q4e2oVvOuNutoXQKCz5y90bSfIYRVXDRwMgxLOMOr2LqNCAlllOcHcvjg/1UrlgIyVel3eeONNBV2esmYvl9JpXyqowfqc1cIU1h/a9BRVCkgAzgFmIaNQr5R1fQYcoz8EXrC9FD46h7k3Huo9awXTCEwOC07Qd+7HARe96ciuug6cV0nlWPrnOoOrwghx8M7XWpuTB80jGY6GaodDFha+AACdaq5NpzrG2BjAUWfq0R0tBtXpKlCINhvgo6WQGvNLfYAIgORZ9vuDqKgHTL6Csv8BXv3ZME7uPxCY8mJTqo0I25D3Kk9wtCCNstnhEvIdpZJez1ObvUiUX9+KRhgIyWcKWOXzVxpvjDH3rD5QJi3zqDBFPgPTz2wpxTZCO0k7mqaq+n4237T/s4VlLuSyWmAElh7tA95pFWvVyaNKLZWXh+rXtfpd+fnDX0lrPFVmJd9dtoyJ6cAZbcezVeI2zN5LKxbj6dJclUAmQVsFpEerIjB+DOPvmSrONPX1w9J0Dbzzuajv+VWK9srX8P7Y+rfaW8XBwM9qD+38JJu0anlX2/ppbdL+vP0IfNVGYA/efdWe+K/xftc54Ltfcg/euZMV/o6P37qN9ybwK+kZbDo+dPyTNkjhRsOBNHc4fJPDJi1+XFj1zPvk54f/Du/fnQ2LYpto9LU+2SeSz+blD37vW/J7b70pt46b0mhWleOYzaQkn0mpdhyVaHHY0IIZDQYavSW906K0Vq210WzKyfGhVmQFwMtmjQE3m8+sul23L71OR0bTiRZ1uLhoSbvd0pRTRIpxFHOZgoJjgIJUvdX01kJeHUwC96rnRroL6aVE5SNGo+vTwbrTCn7zhaYCqZj0bKzRbhh4VUBGUj+rFdWOwVH2VFBNiY0Ex682c+mUgoqkzuIUw9RTFoRW00VzJSto23jxCSLb9EuFvadTZcFRdAKWApsgrsffFxeX8vT5C3n+/FRSqazcun1Hpou5PH/xXJ/9a6+9po4j1+IeuGc2ZYPBSIFVAE/aQwNQK7e2WroBI+1mCpux35dKLi9NWJG1mpzUa3JQr0i1VpIibIpCUY6oGHzrWCr1qpSrValVm/ocCuWqpIsleXbRlv/z//s7ee/hQy24cXRybBWD+30dR/TvAOzeeecdBe/4gU3I3+400/e33npLwTwAOuYBm933339fWQ+M6dOnT/U3c+mXv/ylHuMAbJxxE76PjJODDCEQFmepxkEDf7f8fdsEgIXHbFqP42143+IA3bUUpqDBsE/hO5oEaIR98usmgkAJVVz9ktfXwj14t4ut/ax2Oun8xOeW0BlLafvNgneWQrcC73Ydo3VzMXxXw03xOpvp9mrbBjY8f937ta7v8fcz/LefUyiYHASDUSqbfAFADOsvdkcLQ/T7up4RJOI7GMow7whUEKCij8YwS+lxvXZbgZ+jo2Pp9nvK7sY2Vsu2rnqwR6uzzudXBSf420CmsdpYWGCMa6VS0+qhxVJZCzNgeyiCQaXVF6fPFTTq97tWVTRLimVJ2i2zvdgkKsYClqFBh128e+++ssOWAI1np1faYjCwkXIgkNVttRW8wy9QmYwoJdL15/R5wxLLAjCWtZ+s7Zpuqgx318uzlEf/NyAWdhjbB8srPj9srTTfheOooo7tJjDkxZvoA+3UqtWrqub4JxxPXwCpeH781sJOvb5VzRXTf1N22hIgDdbZTJ+BVuotlZQpzzP3IiB8juYd//Y565qTrpXLvSgzLNo5wnarFkty7/iWZjygP+dpus749ArDDrZZhVvT7cMf8mu49punVBsgl5VMLqOsSb0oRSJgsS1TlvKbskwCA+ymVwUpuJaCbVoZNqXPGTDTqsYCdtkzxSdUAHQ8lMFgojq5/clI3n/0SB6dXUgmndNK98MR42oAqgeq3d91m+fyJNfXDQNmGT+vNou/hX/FfTpA7PfBby+C4fPFfQf/tyqjBJqKV6B4rCDPyg9fBdpD+7xtHdy2Xl0/fw/ebRvP/ff7Efg8R2AP3n2eo/kVb+uzbgqSNBKSy6J/cZh3yZuazdp+LwvChdPOgTAHHZKm5Lb2NwF3/l24yQ+vubrfVZpsuDGPZ1fF+xIfL49urq4XaM54NFnTW5dSyKEHdyz/9R/9O7l7ciDVclHyuYykYNfhsGnVL4tSkmphejFUJiUl1Sqs4ezi7NWbVblz57ayAYi+KmNuhhM3kEG7J10KV3T7ctFuybPTM03FRKuNtBb0eWD2qQ5ef6CpSQ9eeVUrpKrWSTqj1XA1kq7gmTmf/szcoTMhbUt1wVGk0AbRY8CtSrWiukDuADv4yJtBFJvIPJsNTVd2EFV936Wy9Nj44OTDaqMN+o3zTqGPYrmqjAYcWSrmwr5D067d6Sjrjsqw9I1U4V/96kNNlW13evLk6QtlOyCazfccCwBm40rFXksBIdWp17U0pWq9Ks+ePtXNGGxEZUXOxlIvFCS/WEhuNpdGoSgHjZoc8n+9rtp3tXpVipWSVMolqZYquhkp1qtSqtWkUK5JDj1DqvIVSpp3/MnZhfz1//Nf5JcffiRDtPROz5V1QToPjDo2AtzXG2+8oc4zmydNsc3llH3CD+AdoBzgHawHNro8HwA9NrK+0WXzgyg6bYQg0zowwB3q8D3ZBMyF72d47jbzs4vjzjEhcBAH4/zfDkomtZkEHMT79jIbg03HXv9uD95tmwO+Kd/luG1AUdzu3HjGCQ38psE7mx8G3pkvsZuurtu0XcYp/g7Ez00Csde9D+ts8yZ7Hj7T8H0Ir2s2RGlYChAdHh0JKaoOAti6XNV1+/mzZ7oucg7AEDZYK7WWKxEzb6rrHZ8fUK21UtZ0VnRLsV3D/kBZbGpPpsZ0chaW6Zz29Pbp62JpRYXSKdNaVf09KrxqPzNSazRUvgCmNwyoxWwqrdaltk8wLZcr6jrr65ZXdoXZRH9ff/NN/Q6QkWtrMYuowjgMO+wp8hWDQU8r0mP/nWFoAONU2W4EtRgfxkSZ4qT2Rmulg10WXLT0VK6pldij6upJ4J0F2IwZSubAyfFtDbC5XVGN22pVfQbsCf2gfZ4FtovgEWCaB4mQgeD96nbbOt8BVWGvY9v539v1fpIZcHJyrME7UosJKEKg8vvxtNmQcch40C/6TrEvGHe1otngLBkEy5l9VzRmmReFcvYZz532AeAIZmpBCoA5BdfNr9cK05HmHWmz3JfJgdjcNVA0d1XV1XUYCWr6/HegkmAv96fawXMCpjDdplq5lwwK5prq5U0m0u0NZbacyWQxl0dn5/Lw6XPVX+S80Yi5AQC7qhzLvTi7kr8dvLv+Ppq/6uCdsv7w4+bIAFhbzm60eWAFxfhOfb686fV55VmzzXauHh/NtzBN29+t8Pcua9BnsdF75t0ulmJ/zH4EPr8R2IN3n99YfuVb2oN3N6fAbwq8i19n07PYtkFwByhkFawcEk8DdCaDfqM37pHI1eZ9NR6rDc1N7b5NYGLI5rPWrusjabt8qim1GSlms/Ktr78tf/it35GDalmEFAMAr9lcxZMLRRw/ikaMlXk3nsCOQo9lqc4xaRk4fMVSVl555YHUa3WrvDqhKMNA+oOOdC46cn7e0qII51SY7XakSQor1WthXqFDM+rJ5cWlbkbu3rmngFWOymZE2dkYARYCCE4mmuqqzle0vXTHUzckUWQZQE5BRBWXzihwxeaF79VJA+jKE8nOWsoJbDyi1kR8cbZVPFnRThvFlKXv5jKwDYniG4Ov2+tL4+BIsmjVARxmzJEcTUYK3rHxgpUG0AV4hx4e4zebL+X5izMZjSZSKBX0ftj48XxcsJm/qfpHhUDuBd2lWrOmItmdy5aMB0OhGMZ82JNKLiuVdFrKqZScNOrSbFSkWa8py+745FiO7tyWSrOuEex+qyuZVMZYd81DKR0cSLpUlerBoRRK6OakdKx/9u4v5K//37+RF5cd+def/VzHnb698sorVyko6Dwx/sw7/sZ5ZuPoGktslthQsXFiXNhoeMENWCaMPWPk7IltwFPSxt/PcTAvzsoLV5k4yLfJCCVdK8lhjzv66+4hBA4dXIivO37Mp9k8eN+2jeHqHvbg3S5OyGe100nnJ9u5JHv4m2XerfSVHMQz5raumYEuVNK4rRunXd6PJAAvaR7H3/Wk92hlT5PTZ32diB8XMpoYB+xevkjV2LwGdmBquz0FZGFNg02NZhrgHbbD13CGiiAUgJzbetVpOzqwdNROR87PzpW5hd3BLrFuYQcc/AE84jOvGmpYjRV3AIyhWiiAUqloOqkAcBQqOjg80nPQmwUgIujENRSQWWBTelcyGpZuar4ADLV7Dx5YIYZ+X9dxZ4ETVCLtE5tmhaGmMuj3VL4BIM0BFU2rjDTm+MwDMsbSM8DJj/VxUVByARBZ1jE0sPI6Myn0kbSiaTYr9VpD75/UWZ8/AFX0mcAQn9kzEwXiuC8HCj2tN5NKq34blSQY336/JwV02yLQkb45cxK7Xypb+wCX4FLpVOaKDaYg2mKhdpAfrsX/Csyl0graNUsVKeQs7TVfyJmvpZVxLe2V/10OhD54qmcum9Y0XX68UIfpCUaFJSK5DwKLxVxRsxnwRchi0OyAiKnp429zCPBucaUXqLZHLMtBdYSXc9VYxM/LLMkG6Mt0MlLgGe3D4XAqC5nJdLmQp622/OKjRzp+BHpJQzawzZ6jv6cheBd/v+0Y97fs3g3ERMcP4NaqzHKcF67ge364llefDeeXgeGr6vWcr6npERDo8ybsiwPbu9jTcB3cZHdvrpd75t0utnd/zH4EPq8R2IN3n9dI7tu5lsr46Ybjy5c2m7ypWR/9D49/mU1W/NhN5/p3See443kTNDNwzjVFTFvGNxNWLdCdM28XNpw7E4YZXV9uwn7E79uaDs9fsS3DTYq2D6NABbXTUshlpV4uyne/9rb83ptvyHw6ltlwoAUrmgdN1bOjbZhx0/FYK43NcLTRYFksZDzoa2pptV6Ru3fvKFAzGU+l1+1p9LXTvpAXz8/k+dmlnPf6cqHps1M5bDSlVi5Lo96QerUive6FpCQtt05uCfo76qCnMzKdkZox03MA8FTnhEp3o/GV0wx4mI2EngHdSPmwsUSDD029tGQLWZkC3ulVcOaWyghTZ5Jno+LHORV8JoUUph0wp4pNkz6bxskfCa4ioB2gJowDnMZ8qSq5YklTetEBxHlstVsyGA2uCkh0Om3VqCMNFd278RTR8qJ88uhRFBnP6JiRPotzjhPPZqbd6ug9NOpNA7pGfUkhoI5YdKcnY1KZ25dSkIVU8xlpFPNy9+hADg7qyna7feeOpkId37sjy0xGHj16LL985z2ZDSeSTWWl0TiQg+NbUr11V5oAfPWyNJoVqTZrMpzO5e//+cfyTz/+qfz1f/mB3hubIBh2sO/YKDmzkDQxNkou2o5wO3ONe2GcHbzjNywUHGg08/ge4A6tPkuXsmi6zuYg/dP/9ui7bwj8OE+V8U1CCLzFwYN42/G1NwQIwj6sWyPix4TnhxsXXyvCvvu14/0ONxUONni/t4Eoe/Du+hMlrfDmz26MsqRn9bK2OmneJNu5my1/Hsy7cL4n2cvVZ9dk3LUzLruQtNF+2XEIN8PxTfM625p0DV8D4qmycTu9CUT364d98kqxrpt1cnKkjG8tNrEUDYLASgJcgY19cHigAJemF8J8giU1nsgEW6nss7yuh81GU49BSy6HlizMtm5XJSlIQyQQBEBibOuhrvsAgvytKZMps1dafCQ119RGS+skiLWUXI4Uw5yUK1UF8Qh8cX+t1oXMp7DtMlIm7RNQZba40rubU/Agb4Eq/AHsBFIQ2DlYe7C6Yb/DYtP1vWr28vTFC02bxd/QVEb03KK+e9oq6zr9R2JDC1AEqaWMk7O/nDnFv7ETjA0AkKVrXtcANlDF7lWDbBkKR1HsysaegBG2mrHhb68G3Gm39f6sCIKxsniejAnHGTvM/DNLm7XrWsEGY/Kbz2Q+nWcdaHGIZVaft/tySHegLWvBQwP56Ee9VJZSJieVXEEDWCn0dPFL9NpLKZfK9qyjKsa0x1i6rht+mvo2+F4wN/VeTZuP82Dp670zNgLIWNb28VXyRSrkWhBA3/DlUn2VbNYCu8b0t8Aav/mOceWZzRfIpswls+QZjnXekobNfc1mSxmOhwKEd9bry4/e+YXOMStSYeNses/GTqfvm8A7W2tXtl+Zrxp8tbRhB/NME9HeXLf7zlbVVOgoVZnr2vOlTyv/W1l5a6Ql3A7H16dd17rdAbw9eLfrmO6P24/A5zECe/Du8xjFfRs6Aus2g8nDs9tmQ/UpEn7cIQm/ernr7/bQXqrNhIp7iZuayJmK9z352Jv3Hwev4mMfb8cN8LrNwbrzw+twjAN6vmkPN+Hh9/wdj/bF23JnYtOGxTZ6N+dV/P7DNvhOK58VCvLqndvy3/zhdyU1Gkp6mZY7D+5JoVGQQrYuaclqxDWdWcp4PpFZpyUy7EsmPZfxYi7VWlNu371n6aWDofROLwTA6rLbksdPnsqzs0u57Ha1mEN/OpcmKZ3Nhtw+OZbjowMpoEFTb0gJllmhIhkctmxaMujODPpy3r+U3mVb5qOxjKdDdTJFiMaiBzeW1nAkuTxgVFVOjo+k3qhpahHRZaLQlvrCpgGn0hhyONgwENnA4Cim5wtNSSmUS5IrFhTo8/QVfivDbzpRUW/STvP5ooGDgHiAsWkKXxRlDHjZ60qrfaFA5sUl1WXZ1E3l6dMncnZ+oYxCUm6fP38hVbR4uHapLO9/8IHcu/9ANxRUc8Ohph8wJwDN8ME/+fgT6Xa6klqmZD6eyOKyJfXsUhq5uRzXS3Jy1JQ7t2/J3bfekFtvviX5ck0+fO9D+eSdn0nv9LlIKifT/lAWnZ6khiPJZwpSIK24WZejWyfyxttvyb0/+zNp3Lkt572e/OX//QP5q//rb6Qz7MvF5YWOyZ/+6Z8aQ2M00uqxbLwA73CSrTBHR8f8wYMHeg8ci6YTn+FQc9yPfvQj/TdptoCCoeC5v+txZzgE79x5NzaMn4GTbr55/H1LcqyTAMLw2nFQLb4K+vfhe7cJNHhZMDDsS7yv69babRuI1febNxDhvSa1Gd67r2G7WQk7al0hi3gbiddec6HPWld2V/v1UtdJsHPOAA5vA8aS/1wH1FZslKT1PWzD16vQ5qwDl+Ng1zbfYNOGNsleeV93nbdJj3TdvEt6D3edeyH4zd++TgDWEPBgTdOCDoX8VTANMAogDhCEtYp1/96D+1poCJBr1DU2m7O76Eu9eXAVjOAc1sWjYwDAmenXzaZSqaKb1leQjfN5fhwLG0xLQSjLzNhdChABVk1nan+utMsWSw0y0T/uRYM8nY50O20NsHEsgKDr5mHvVOoAm6mVOq1AAIWIqP790UcfRcUZbA09PX0uR8dHyojH7j58+FAyGSvaAHA2ns6lmMsrE49+a7XUfElBHIJsWn2WYOECNtZ1IAUwzlI1Z8roJpBDcAfAJfxR8AdALZeXWq0RgZmkSlplWt+YYVs0E6BY0nGgPX60om4hr217iiV9cgaXzwmvcso5znpToFCZciXLOJhQoCTSyY3AXPR+Kb6F3Suo/EhOxoORVAoFOWg0pYTu4WJuOr5RsSw6DdhEHwDv3F9UUHGEtmFasxL0fwqDRCxAT6mGRc+K4aCY2lkyACIgj7EB6KtUSpLJF69V5eX+MmmXHqEYvdlNFO/QeQztNAUqFrOJArSk0TLf0b+dylKGg5EGIl+0WvL3//rPChQCdnsqcfyddFkXt+Pr1o3Q7nnRnGsBcmUlWtaEr3XOqtN7y2Su9KNhlvLDODuIHPrm9EHBvaCzvibompewsGyzsdts57a02ev3v+vKtj9uPwL7EVg3Anvwbj83PrcR2HWjYBf8aoB3yYN78959I7HLw4hvMuPjHv47dOw3ORabNj7ep7CPYeTPz42z9XZp04G38NjrG71k8M7HIPzt51n0OyvZlMh3v/6WfPcbX5flnMpyfXlycSn9ARHYpaZ33rp9It98+y2pFfKyGPVlMRlogYvbAHAahZ8peNc9v5TTsxfy9PS5PHtxpimzFD1o4/QtU6q91qxX5c6tY7lz65YxA5YpOW215bzVkRFpu/UjOTk8lnu3bkuhXJDUbC6TbkuGfarnDWSOWHKPSHBPBsOxRvkH47HkSyV546235dUHD9SJBlDEEU5nUjKbWtU3TXFJWXSdzQwbqXwEfgLelSplFQZnbJRpkc3qBoNUXgPpSG8palvZQkGrEsJkZKMyGk9009DrdqQ3GEir1ZbTszPpdntSP2jKe++/r5u/YqUqL16cymQ4VOexUCxroYtG80A3WlZ0YyZvv/U2WT1a8e2ydS6nz15ounK/09WKvtXZRGqphdw5qMjdeydydO+23H/jDTk5OpHHDz+SD999X+b9oQKCMyoN54si45nMYcC1OpKaijrd5XpNmkeHcnT3ttz/g+/K/W9+Q7IHh/Iv738g/+t//j/k4UePVBCdn29/+9sKxuEQkzoGA4UxYjOC4w4gx0YY8M6FyD0tiDHleLTvuMdPPvnkSteJtuOOcXzz7461fR661mzE2fSx0VkB4uEGPb5ehGBg0nVD8C5pvfa2aTe+XsSvFR4bHp90XNK6tglo3L5ZWB2xB+/WW41dbfJvM3hnVUQtFTG0O+vmXNI9xz8LN7NJo7fbJtzO3HWMX+bYXUE+bzP+3voG3sX/Nd2xUr4qcoC9QEuOVFdSNbHDtQZFlQrKSm8TsGjDkk4rMw6QCpCJHw9WcA4BGNbGXr+rLCYCTrMJcg6rwBt9wx5lCTApG2p+xbQi4OSMPPpM2+iz1VSuAn1WpCZEWpcXVogh0pLT+12YNh7sZ0/ppP0ceq2TibLrCMIAQNEmoNj5+Zna18PDA606Tgl4gE007/Q5pkTG04UUczkFC2EYEjArFC2Q4yCO+RjGHgR8JEhGMBCmGiAUP0dHR5EmHfbQQL7QlzIWPLaYisppZW0DFto1rcABY+OAoL8DWnAqk5bRcHDVH75z274qrGDgqZ8XAnqw7Pkf4E0zDlw3MJtRAMnGMaft53luAIj5glSilNlspL3G+aqPqMAc4BNMfbtP/BCs2XQyVQZdpVIWztP7jdJbmZ9e5IPnzPh5YQcFeqlMm84qsMrzyZBum8+qrAe+CT4N7Dj8IQL9jDMptYwrYycqNWJMQ9UYRo+QdO4JmQ4U5JpGert9mai23VgGo7Gcddrydz/6Z9Mknl9/duF6EffbGW+u4wy60P6v/PbrWSRW3deeB2NBvznfg3/O0Fux/QycU8kV7ofdVBRQcR/8qnhGVGU27M8evNtll7U/Zj8Cv90jsAfvfrufzxeqdy/jxO7Bu+uP9tcB3oXA3S4bnXWgX+hw+t9Jm4XwHpKAuyQwIH6ct2GfX2do+D2E/Vw5RKtNlAGCKcllclLKZ+X+8ZHMRwOZoAWzFLmE5UVKR55KsGWpFivyh9/7nty/dUvmg468cutQDoo5jc4CUKHDRqrK89MX8uTFCzlvtWQwnkh/NJYRVWMXoro5tUpJjg8PtFJtplCSi/MLOTu/lCnadqTGkspRLEupXFNg8LhRk1vos2nKx1IW87GMh12ZjAYyHY5kNJ7qdXpUZs0X5etvvqlFE3CCGX8tXrGwinUw73DiSC8B1GtdXkqjWlWHG429YrVy5dy7Bo09y6UBb2gBZqkiB7PPGHw4vWgODUcTFQm/uLAiD10KdVxeatpUsVLRwhyaipVCR2aoqcc4/lSeffLkWZQCbNpwpKf8we//vurcsSHrXp5L+/JCGXeAfoVsVo4yIsfVsrz+6j2589oDOXn9VZkOJ/Lhz34h5x99LCkYk6mlLEkbQm+nVJUM4BYMj4tLmXXHkkc7CUD1+EiO79+Ru197Q06+/g1pvPmWnI4n8r/97/9ZfvD3/yyT2UI3fzA0PO0Y55nKszjibE5hrsAyoTojAJ6mFufzCtAB5PEsbAM4UADv0aNHVyLqIVgWgnT+d5x5lwTeeUXCpI163EBsAsSug4TJpmVX8M6vE15v3fqfBESE60i4wUnq1abzr5+7Z97Fx29Xm/zbDt5xXyF4F7dtSTYqvsmOz7lNNncTeBd/xzwAtW3st83jdf19GScwHBf+DitXVmoUIjLwjLFk3dPq3xRNEJGDo0M5uX3L1ubzCz2GNQ1bwA+BI86F9QbgAEhEQGc4HKhO20hBB/TFYHFZCqSnnWJnAAUZV7++MquKVtzIAQq+h7ENcOOplIA/GtzS9MKlMqJJywXs4DxnF3oxBWwZ/QaE8srgrOPY8mfPnmpb9UZdyhQ6Kprm24sXz5XJDpi4lIwymjrtlqZW4opgsx0AAQBSRmg2LXMKWsym8uDufRn1B9LqWhV6ru1MN9OwNc200L9hXNH1I4uE+9V045lVNOVYYxGK2lQAPGyNpU0aw2w8MlmGkHWFzIemCUfFLfx72nFWHscDFqUzVIe16q38ps18qaBAG6AQgCQs+bqy9gm2ZSSnmm0EDyMIKCV6POCYthNVdgW8BfgFKGOuUH2Y+cOxMN7c7rn91LmiYKwBjvSRsVG2XsoKb1ll2pxq/sIcNMAyG2keG1vd73e5YJ4tNEiLjIjbYa6rTNEJqeATmU0tRZyCWf0hxT/GMuLZDwcK3rWR8QhA16R3MRx/B9hCSdW1cgAAIABJREFUu+82arUWm8SM/xhQmle/i7nt4Dj9pL9eqVmZdhpsNC1JnwdXQF0USAh9YmeJhuBdUorty6xN/z9779VkWXZeia3rvcmbPrOyvOly3V2NNvCGIDkQYyZiQoYR8zihEEOP0n/QG1+k0IMipInRDIJDjARSBGgwJEG4Bkk0gDZoC7SvrEqfeb33ivXt8+XdeerczJvdDbCbdW9FRWaee8w+++yz97fXXt9a3vtONvae5jqn6fem+05r4GGrgSl497A98V/j/U46UTBFmDLv3MG6V/2drk7NGb0mHl4glxsEc09u9FxeZbAn7/zeZtB5TYrc5/CafLmBOzewp+XT/TR4se9ZWhZZaQwiydToD9FpVBELAOdX5rGWy2Ajv49uMIIbTzyNVs+HN19+BV/9F/8VnrhzB7XdLeQCA0R8fXQaTRT2D4RZsFc4wM7+Hg7KJQHTOtQOYhDYo8QxrzZENBQUV9SVpSUsnjmD/e0dVMtVxFMp9IJ+rG9vIJTKYOXCFTz7vR8hHQvhwvkLCAeiiIR86HUaCPuHCIf8QJdudj4JJpnKQaMHmmJcvXpVtPi4Is1Jg8y6ZEWaq98+AfFMsDhAIkLTipBouwWj1NMx7m+HbnHRqGjwidssHd+YTExtm4Bh5XHCEGKqTqUm6aWczDBllhp3NJuo1RuM3GVyQXZekw588KFdJ4sBuHDxEu7eXReRdDrkcfW8cJDH5UuXJE22UiqiXiygdLCPdr0Khv7ZVAJzkRDOrK3g3MULWLt8Ga0+8Nxf/w0a+/vwMW2p30MgHECf7S4cRzieRITaOJ0uOqUSqtt5BAdAJBRCZjaHhXNnsHRuBQs3byF79TqG6RS+8c1v4Dvf+zGqzY4wUFgvnJQSlOPvr732mgTR/I7AHdvcjRs3DlfE+R0njTSp4CSYEyZOQulGS308tj07wB4HqilYNno/xzPv7PfTbvt2P/LrAO8eBBhHV/ww4N1xZR13T17D1+g8k00gdDLlPteRSY8HY/KkoXOaNnu0hj6qtFnVwuJztsXbvZ7fuGfkNf58UPDO3X5OM25POnmddNy3x3oboNDtBEcUsEikU8LWYX0SBBCAyUfX8bYws+fm5zG/MI9CoYhmrSHMMfZ9NHXgYhMdDVj/BIhWV1eFxXZ/fR3dblvAEJoBUGONaas8L8cbA7LxWAItJq3TdqBlCqxuU4MNssmpS0Ygg9tokNTpGi03ju10ymV/y/56fn7xUL+V7HDekxpi8Heeg/3ymTNrIv1AhjTBO2rfkaFHMweet0nJjIAfjVYTs7OLqEq6a9mYGwT8iCfSh+CxarcNqJdL7bvBADevXpef23u7OCgXHRYdzbCMAyrTM+14imCdgFtDn3GoD1C/jotChgVJAwUFXgwQSlAzJouIHPLJdmNaL8+t7Ephu0fIMKQG3siYgm3BpDYblrn5LiRMe94fNe2YvkugLBDyG4Y+tecIKvmDiIXoBqwLqSa9VoyLqa/b78uCoWEWGgDQmIYYLT+2G2HPBYMG5KPubsDo6mkGwGG7Zfsa9CU+MWnCLBOZd2HZpumidLSNJxOHce4o/jQLmXKPA5OWS3BajCyc++ZiJ+ui1TYusgSU+72ugLCNZkMyBTrdHirtJl5643XsFgoiB3Lce6vgnZ06a6e5KnCmKcz2YhzLaqQBgrJ4qiYn+px0wYLtne2afxNk1rhBfyr4asfMwlK25gOH45uHPt6k/dK4sXOaNntSdDD9floDH20NTMG7j7Y+H+qzTRpwmkp6OMA7b+DrwWneuInEuImBe9LsNYm2AbLjwDv7Gu7z2OWyAYPDoMFa7TsanB4VZx43GbevrUHQaNuDzDu9hgYRWj635gf1WBiYNttdUF3m8uoCrp9fxUwijFfeeRu+1Cwe/8xvwR/J4qXvfRtf/O3fxdNPfRrtg13EawW0m00R2T7Y3sX2zjbe39rAPk0b2m0RtCZg12U6EIPBoR9+BtFBn5hVUJ/t4qWLqB4U0K41sLi8hG44gDfeehez5y/h+pOfxX/6P/8jAr4OVs6dweLaGnyDAcoH+yjs7aFZr6HbrknwHKVOHleO+32EAmFJBaKWTyaThs/PVXPjHMiIjlp4RveOIfIQXJPmCjjTZhOZlKQhaToOg2FOBkIRpuEGhXFHV11q3JFFyCCXmjfwBVAslSRtlhOce/c30GzR6AOoUCumS1ZBH/sHedGKYRDaqBRlArK2dla2EwCk/s/S4hLefecdLC8uGYB1OMTB5j3kd7bRqVXh7/eQiJCRmMTFm9dx4cYjyGTn8aPv/j2q999Ev17FsNOTFGi2P2EKBkIIJVKSphzj1KDVRH3rAO1ihUv5iKVTmD+7gtWrFzB3/Tbmbz6GyFwO3/qzb+LPv/8sdgslqRMy72hawfOybpj6ysmOrnoToCOQx3qg8x8nvJwYkmnHY7kfDSvowitsFctt0f0O2e+CGxgzfx/VvNO0WXvfSYJt9z76/h53rPu9Zll/HeCdfR37XfYaQE+61yl4Nz7smHRM/iQw77zAu+OAs5OAZXsRaBwQaI+hOva4QefTgHeTtm8vNp/Xe6DXVqaWgifsu9ivKQNMfo/FUKchk+OkLe8g5SO4uJLNSF8WCIcEyMmmszLOkG1NHVNqq7Uaxi2Wfbk6bDeqFckSJUBDMwCeOxQim80wtNRhliBPPB4dsfmc/pH7Zx02M8EJYR1J/26YXvwQ6KGxlDl3SEBFjjm53KwYFBGQo3MowSMyswg4qsspjydYQ7CRIB7NKgg0kMlFuQgZP4XpNXJ+z2RnBbwrl4siK8Ext1ZvSTqjzRTr9LomrdQfwJOP3kHQ58fd++vYKe4fApQGvGMKZEfuReMwiVfoph5PyH8CiSw/gdBisSBgKIFNPiMyEclCY/kZ04gBVcAvi2kEhGQsddiR3F/BO23fmsrJ7xRIopZcLJaQ8qdTKVl+pHQFU0/DwQBioQhiBBUZSQw6Jn3aUVGjJAX3lwXEbg+JZELAVn4Yg/Aa4pRKlh1NHYRFR0ZfUI5h+2oztdopswJY9IZl2rUt7cE2EI8kBRwUnb8o00vNNRjnEFQ0rrhD+ZsxjjAj/Uz5NWxHHqf3rrqKjOHoXszzErwjCNtoN9FuUvOui3Kjjve2NvH2+joaTkqxVx+hY6oNmulzVuakzaQ0bLqRPIYCj6Lv7KRbExzneRlH2PGujsNctKUDriWMe0RsYwRmGjajAfzMfEt+99AsPWmMHRe/j7ZPtnB2mus81JPp6c1Pa+CEGpiCd9Mm8pHVwKQTBXNBL/DuwQFgnDvdcYHsh72h092HczWPAdF9n+q4eoTCfowhg9eAqQPzuIn5SfduT1jcgKFOqO3B3w4e3L+PewbuNIJJymQHclr/kg7qiEO7r+1VLt2XP6lTwtQPzgL8IT/+5Ze/iC88egvV0g5+9JOfodRooS5us3RpS+J3vvavcPvKRUSaFYQQRL1cQTG/h3Ixj/X790QfbatQQJ2BE88vbl8MFoEB016YVhT0ie7d1cuXcWZtDW++/joioQie+ewXUGp18fyLP0OxVkWhWhM9uzky6W7extVHn0ChlMeg18X2xn10GnUUd3bhG/aFidaolVEu5BEOhpGIJ5BJp7C4uIhUMo4o2XVc3ebKeTgMPzXs6GBLlgL14Lia7mgNBcJBJBJJo3Xj6O2EE7HDtCjWKScnrDcGnNRCYkBZqdQkNbZSqkja7PbujqxSlyoV5GZzkhpM04p8qYyhL4AwugJsRWMJFEpVdPtDXLtyCcuLcygdFBAOBbG6vAz/cICdjXXUikX0KWje7yIw6OHM4izO3XoC8xeuoHh/E+vvvo7K/j461Spzf1jhGA5NWi8nYJyUMiUsmUggFgqitbWN/Lvr6NdpSBJBZnYB529cxZnHH8X8o7cQWVnCX3z37/Cnf/UdVGoNudfFxSWsrp6RwJrBvqZd8TtOXCmezsksJ7gE8DhB4kSTK+IE/Tixe/75580Ei+3O46OAnheINnqXHhySbaDLDRzopER6VNH9GYHmuq8NQHiBZl4TBHfx3ef1evePA0vc3wkrwBHX1+t79buTBPuj8zw4fkxy/HH902mO92LeeZ3bs+7GFMJzLHKJ348fT0+nx3bcM9fvvO2jRppLXmPWkb7ac5w0aYNeH7ZpZd6ZyasxZNCx4bhn555Qc1999+zjTtPuvM457p51u/v82g94vavHnf+4mEdjCjX40JQ71h8XFnhewy4LSCop65SLU8nMjCyucDv1XdmvJWgIETMOowSwqBlHwGBmJid9XzqdETCK/SL7PY4x0g/RxZOunl06nA7lugLeBALSTxI0IFtLnGvlekzZ7UnqLMtr9O7Ckqpq7tU8Z4JfBLoI+rCdZLI5YZhLX+33Y2VlVQAvarFq380FFe2fCSByIYllJlM6EglJ/57JZpHNzMhiDMtH4I8GUOzr+Xe5VJJ7INOvUq9JnbQaDXTbTP8lOZ7O8VzgieHSuQuYSaawd7CPncIBavWapOZynCTTL+Ane87cD4Esk/7qEyCObCuOLdy+cf+eSFQI44oLgjJOh5BKpmVsEffTvgFjuj1jlMT65fNVExAFCNn+WJ+xaFyYZrwmATXRzKNubjAounnU6zVCI0CU2oeplAB5AZ8foQABN2MqwmdCkFcda3kAWfscI3ksn284RFae32FgGkMSxks8p7IQWaZBx5Sb52TMwnsl+Mb0Wm4noMlnycXAcIjlNe600p4dMw0xFSYwytRmZlo4fYO2RzolM202EAhJOZhGK+68nS58QwO8KptNUmwpUVKvoc002l4Pu/kD/OJXb+KgVERvYAxYbDaxOwbV++F+rGO+Y4zLWO9Gk9E4DuucRvoic5JDd1/btVjAPwH6DOgmQBzrOsCskhEbcOwYZTrJwz5Px0l9Dod9Op+BR9wwrm/1vt4UvDtuLJp+N62Bj7oGpuDdR12jD/H5Tgd6/TMD7yQ0O/ox9TG6zxEo5eXCNzr2uHq0wTd3U/OaPHudy97m/t6e6HtNcGwwbdxkgvvYabQnTZTsc44CoqPMPa9JjdekSLdJkOUEoL6gD1968g5+99PPoHiwh/1yBa+++Ss0mjV0Oy3MzC/jt774VVxbXUWk10aPqZ/VGvJ728jv7+D+xn2sb+4KeFfttNHnREUeoQ99cTSTaaE4qCUTcVy+dBGXz5/HxvvvIQg/rt28jfT8Mp578Se4t7WOcrWMQDiGlbVLeOLpL2Dl3AUR0fb1e9i7v4Hi7g5atRJqlTIatYpoyDG9g4FyNp2RNBdeJ5VKiBubMamIIJJICJDFiJCTIga3XMHnKi33Z9pUnKlIUa7oi9qdMPI4gdB0NAacCt6RhceAsVajplFbUoAJ4m1sbQhwV6vXZYJSYgpstYbd/TxanR5SUbrkZpBKZ1Cp8tgOLp4/izPLiyKEvjA7i9WVZRTzByjsbaNBMKxRQ7/ZEAe782eWcPGxp9APxfHKPz4H36CGdpWr4g0MBl0J1PtdZs8a7SGm7XAiNpPLyX0OKmXs//JtNDf2MGz1EYwnce7mNZx/5gksfepxBFeW8Rd/83f44U+eEzc6skRYH8lk6jCdTLWDVORa9e+YQs2An5NYM5E1oB7ZH3SbVU0iBQrsnzqpOg74sideXufwAu80KLffO/tYr/OcJjA/CahzX8vrvXSDhnrMuP7GLt9JANoUvGNteYNfpxuTvcavB1uKF4B3EpvjsBwfArwz7YATcAXv9J69HdlPGm+1XU3KchuNTeNB0eMANgUOfx3gnT0xV3a1misoW4xjjDCiQqFDhrGfRgLJJJKOuzZZawRqyJIiS08MGXpMsWXqYkSYdLau2ghw66JWLhtwY8iUSuqqmXRHAmAEnnjf/NtowBnds16vcwguKHDBsYuAndalADzC3jILTUyVjdLRnNIOzuJnvd6QvpeMOgKKZOfxGIJ0rIfl5RUpA+sgFAoIO486eGTubW5uGgYdWes+n9HU6/VkG4E1bqNxAR1JO62O1I2Ao/zvuOGeWVnFYjaHUq2Krf1dSb+MRMOo1iro9XvipK4mUYegCUwKKq9HcMsYeTQlZVZ1zwwIxPTTqNS9noN1okxHbVc6hmt7ViCXwCEfi4Ju3E4zCXFy7TQF0ItSS45AW8fo9RG4C0uaKxB14gOtGzUK4X0omCUpoUyXFUDPaCMSOOK9UfaD7Dz9mLRbA9jxzSVbj6AuyxOhhm04LOMq65mxCdsdP2qiwWsRwGIaN9sKmXNm+dS0EzLzJXWaaaZDHwICgAYPU3q5vd/jwi11GAmqdQXYo84wpT9a3S5avS6KpTLeWl/H3Y37aFBfUP4Zwpudear9jL1orexB9sui5WctQjNAY6o026bWlb6/9uKCMCqdMFiet2WEIWWxCmHHAMdNQfX87mOn4N1DPHGf3vonsgam4N0n8rF9PAt9uonCJxe8GzuZfGBicpRR4J5MnASs6QTXHvi9JiSHwaA1mLsBMXeL8QLhdEXOa0Jtg2fHlUHP6/5p34uWxQ3I2ZMpA2KYPe1z2fdh15/7frkKS0dTBqBD/xBPXL2Mr33uc+KgN7u4hFd+9To2t+5i2O9gfukMPn/naZyZmYV/2EcbdIGt4WB7C3u7m7i/sYHN3QNsF0soNxuSNisRnAP69Ajf8U+y3Px+LMzN4fHrV+HrdpCOxTG/tIzc0ire3drEy6+9iGarAV8kiUs3n8TtJ56RlW8MemiUSqjv5wW867Qr2N3ZFrOMJlOduIpOFkA2KwwzaslEo2ED3kXCku5KbT2Cd7JKK3p41PJpyM9UMol4JiUuftzXYI8BRFNM2TFmEgw4JSDn6q6Pk40QWtSRk/STIaqVGra3t7G5s41qvSaToS6D5wEExNw7yKPR6ohGDvX5mPZD1zcy965fu4Kl+Tlh3c3nciJ4XS2XUNzfRbNSFu27VrWCoG+IS5cuYOXKdbzxy3fwsx88i1w2hogvZPCJINl2fgx6JvCmgDbBOzolUq+JLAmaVVTfX0fxF79EezsPfziCuUtruPylz2PpmScQXTuLP//Od/HSG29gQDfdFt396PhH9gId55rCbOTEgxMm/udkiuliZN7xP+uBk5zz58+L9h0NLt59910zaVF9HacB2++TMs5sIED3d7+j9uTV6x3X7+20Vjt9yj6fDZ4pQOjuf7wANvu69sTCLrM9cRjXp3lNTtxlGjeqfRjwzuucJ53PXW+TjrYPA/NOnrtHhfw6wTtlFpnnxtQ/LYHW+AcH73hO7fcmfc7ud/ek9nK6uGg05k1aHnd7Zh9A0ElTVtWtVyQAyHh12FpcyGl3OwJisQ6oXep0XtLnUyOOYwtTFakPxj5SUyJ5LoIP1MMjyCJAHJlOTEfsdITZZXTK6KQZFpYe64HHqf4ay800US7CCBvLSfnE0AB79n3xWDrIs68nSzoaN31zp8V01ob02wbYYupuQPpkG9AkO66QzwuIRC07MuJSyRRmZmalP9eUXB7HsVDTK8k6VPdT6s2JEYPfL/fINk8mHIGYxfkFzCbTqDbqKFQrAno2mnUx8mDKL/VreZxqmOn9kAHPulcGHcEo3oPRnDWsSWnvQ+PEq8CrAII+o2vHMcfozBlQ0ZzbsLC5P5lrTI9mmfU7Y4BBiQwZrCSW4Fg6ZP0RaKLhl8Q3hv3Hj4LCmvLLbSwH64TMOLYrfeZ6fZ6r0zL6ijwXGZdihuUnE66PIQ0qpK2EkUwkhV3JYw1zPyZxixhXBOg4GzXthO6y1PZliiw1FDttYVMybZltieCcgHdtmmj5JG6yXZeN1l1brkvQjvsKWNukJEpPpFEa3Q4KpTLubW/j7r115EsFDIYjtpuOofqO6t96HRMH+IR5xzrR+uB+vBfGVtRyNPdjTDSUPWvSgE37Z/YEy6sOvhKjW9k67iwed5zgLucUvJu0V53uN62Bj3cNTMG7j/fz+USV7nRB6j8z8G4CRoENermBJ/eD1kFXB9vj6taejLuPG9eAbLDLBs3sCbVXKqtdDvfqnU5q7EDlAVDNce6ygTvdxwu8cwN3XsCiF8tv6GNKBUWXw+j7BvjU1Uv43U9/BvVaDamZHO1hsbOzgXqlhLWzF3BleQXxYATdAdAbdlHOH4iRQqm4j42tTdzf2sNeqYwi0yqYduGIDIsTn48pLoyojG4cg9zHrl/FuaUFZOIxAZT8kTi6/hjWNzaxtbOJpbMX8diTX0AynUazkUejVkWN6TulEtrlCgqFLbTaLZlQCSuAQb4E4iHRdyOARwYBBa4Z+FJwPJZIIhCiWx4w4Ipyl2mdTQnKJX0mnUQ2NyMsPR4TicYxDFAdz6Rl6MSAejZMZWHw2ZPgtivMO66gr6+v46CQR7lakXIV6cjXG4jRRalSQ75YFo3BuVxOJlGpVFKAvLXVVczOZLG8uICQ3yepK/VKGS1OpKplFPd2UCvkEQuHcenaI0AigR/99Q/wziuvcYqATDgueoKJVBwDljkUlvomK4BBfiQawdLyMlbW1pDMzaNbLmDn2edQfPlN+PpDLFw6g8u//SXMP/Mkkhcu4c++9R28/t674hh8//6GBMdzc/Pi5Ms2R3YJJxxk2t29e1eYAEyPJdvuxRdflIkSwbzr169LitWzzz4rbA4F0uz3yAu88wLOxoEAXu+ZF3jmBhXs635Y8M6+nt2Puc/rnixomdzAoA3m6T7j+riTwLbRuSdL3bHv5aQB9qRr28dPwbujtekGX+TbCcbJI3UqiwiGNWM+NvPObDMY+VEAz2t8G/d+eDHvTmoXp2mrXu+6/Q55lWvSMrnHa5nwO+AHwbXDFEcAmVxOwBBem+ACgQqOJVx4Yl/O9FEFrmKRmAB3oiM2ICOshV5vILIK4h6aTMp4sbe/LwtJBE3obE7HWUkTpOyCk05L0EUF95UNxns2xhImRdZ21BwH3vm42BSLYWlpRfRWRduNUgsBY7qhRhw0YiAIp8w7AkEE9+iMS0Z4pVoW4M+w3kw6p4J3TLclc4//2dfrs6GMBhmKrDMCkao1x++pARfn4lkwImBeW1KBIzgo7At7UQDn/ggkljRTAdZMOih/Z72xTqndR/CO2zj+sL6ZbtmoG2BVwbpev3tEy03bO8d5BR65jcAs7btaTRNL8HmK/hzTUYNBAb0IgJF1R2Bt0Dc6r0yb7XWM7Ihqt/F8rCdh2ZH15gDfTOMVsIqOs2FjiKUsQNFU5H060h1k+bFuaTYl0iaU9wgYd2Iy35mazOvw+XHMFRMpGo/E4pIuKyCgaJUMBDRmVgFB5lg0IpkLTN3m8XSPpX6dn0xTGnZxX0fzz7R9w7RUjTy2JabZdvsDYd81Ox1s7+1jc3sLuwf72KIub6clQKwdY2s/oe+zLOA66cCGKQd5xrwWy27ak0lS5jtxdF8zfvEcfJ/EJRcEDE26v35ELsRh8rnja7vfGhc3uMc/AxI+KLcxrg/0HhMnG3tPM56e1AdPv5/WwMNcA1Pw7mF++h/xvR8HMD14qU8ueDe22jwnJg+mzdrHe9XZOIDMHSi4g357UD5uUNf9bADNFrVVwHDc9dwTD6/rakBsX0ODJ3ubVznN9yZA0Xu0r2nXj9e5JLgieMdAaOhDD308ff0qfu/zn0W1tIdWl6SzoKS5hvx+LM4vYTmXRiyeRLPnQ7dRRbVUQP5gD4X8LvbzeWxs7WGX4F2tKs6qXNGlJhyd0/zDnoB5nR51SSBA0PUbV3Hz8kUsZLMSOJZqdXT6fkRTaSQyGdGGo1h2t9US/ZVgOEjKG9q1Kir5PDqtqjDWOmTE0TGWq98MCgc0qWCKCVd0GRQGZJIlotaJBILhiJNW2kO33XQCc5Mmk8plZQJiVqLJ2Ith4DeixsqQkOBqwLRgpuUwUPVLQFuv1VEqllGqlJEvFLGztyOTm2A4hJ29fQHSCHzmC1xNDmEuNyP6NWmm9gZDuHL5Es6fP4tENCapyp1mE91WE71WE91GHftbmyjt7yIRi+Lyrdt4c30dP/vus6js5SVAnw1FkY2ExdCi7Rugk4jBz3sOR4UZwgnU3PwCVs6exezZi4gkA9j44d9j63v/iGC9g7OPXMTZr3wWs888icjaefzxH/0JNgoHqNTryOcLeO21N5DJZHHpEst5TiZ3vD8y7Fgn586dk9QmGlLwP4E8TjDI0NvY2BC9O5mUOBMz+53QCbYyL7wC2JMAusPA3cWutbXjvEACd1/jBtHcfZnN4jtueHBPYOz32OsabiDHDd559WVe9+xVpil4J1M+z8d1ujH56CnGHfubZN6xDDZQwnRK0+Z1Eixv2rGRjNd48WFDn7F14+Hk6PVeHsdyVwBu0jLa/Ysew76K9cT0UdYf+yhqolIjNZ6ICwA1k51BuVSQ/pVACsEEAkjs82VhZzhEoXAgWnEEWJLJtNFCpeNrLmc02jY2BDjjeKTpimRu84moqyzLIuAInVmd9EeNBWq1ipxPU3u5z3BgWEhH+yIylgKIJ5LC5qZ0hQCKnZb0ywR4yMQ2LrTJQ9BS02E5fvI7lnl2dgalcknuk2Mw+3p1vOV9Eexj+XisgnjJcARLS8so16rY2dtFKp2W+yVzjiBLvVpDOhoXWYrOoC8mG5TlaIt+H00bRunKwkwMBJCbnZNYQVN0WQ/UJRwx3w3owybVbpl0Vn5YVrKxYnEy0gKH444Co8p+4748nt6xPVmAa8mxspBHNpuAlkNh2BFcI4BDJ1cCbGTR9btk1RldPueFk5iD5SFIyTajz1FAYp4vQMDXgE8E6oU1GzDmFYfM/iHjjZDENgRDWZcM1tKpNDLpjMR9bLfKWOv3h5ifm5PnQrYcQTY/QcFIWDT7aNyRSadFM9dHjTsHNJbnEw4dgneHqdpMyyaI6YB3LCvTnHvdgcR1zDYo12u4t7kpi5VkaRZKRZTKRSfDwgDadvu041AFL00bdjJHHNBTgNMQ2XbGPERZdkYTz2hrsmcqAAAgAElEQVTlCvgozrJ9YGi0Bu0PtRJZt3aMrX3AuPmExgnjYvcpeDdpbzvdb1oDH48amIJ3H4/n8M+iFKebKDw42WAagPsjA5XH53TX+uDV63mdseYUXtfxus+jem5usMw+yyQTcp1IH3ecfqeTbA0IxtWj2T5KTxo3AXIHFvYkXn/nzwfT+dRRc/TTXUYNZOzAyAtYZHCs+yrrz9kgxgZM0fzs47fwtc9/Bs3inhgpUCQ76DjiEVCiEx6CQXQ7AzFGqBUPZOKys7uDQrkkxgt7xQIKtQpaLWqpEK8yqUERmrL6CN71RS+FzLyFxUU8eedxnFlaFFdVgmcIRhCKJ5GYmQH8QVmRHvYGaLeaosHSbdbRblTRqJRRK5eMoHLfBMH89PpG94TBKQNwsvCiMTLoIrJaTkYdtWMkuYyOfXRS4wq9uA6GJbWUgCPZfvFkyhhSBIzrnQrGS0Co5xD3O04U+qjW6iJczp/Ndgtb2zvY3duTQHNzZ0fqhCm7ZOj5/EHkcjNYXV6UtByugj/z1FO4dPGSBP7ddgvtehW9Tlvc7HqdJvapo7ezjXgoiKVLV/Dssz/Gmy++imaZzAVgNhjFbDiMmXgEg5AP9bAfA0mniSBIp9l4HLlsBouL81i9cQNz587i7vefxbvf/g4itTYuPX4dS1/8DOaefhr+uUX8u//wRyi3WtjZ3xd23dtvvyOTgytXruDatWvCouP9sj440eU2gnkE7sgImJ+fN269oTBee+1VSZkl08XRiH5AJPpo8G3eqweDcmt1XZz/OEkYtW0v0M+dXuZ1HX037GuOWwEfByza7/+kq+dmP71X2yyAKfGnN5c46bpe5xzf83uNNZNt++CjiXOko/U0yXm8Rz8vsGq02DHJeSfZ58OOsZOCf+x7vAwrdPxQUMJMUJV5J1Tnw9swOlSjerHHoZPGxePGwpPGSfvdctep+1h74uw1ifb63t1PuMdhvYY9LnIf9k065rK/EoOdbtdolDmpkqI9RjZXIIBqtSbvKvcl25omFqxrw8bryOIQF34I1JHtLL+3WigVi7JYxG3sM1kOAoRMpyTLncAP/2ZqK9liYnAgQA91v0w6rbK5WG5h0wkwcjRFUXXCqIdGFp2wktg/9nuyeEOGFsEPssuYCkvQjWXhPUoKqs8AVKyXEegyFIMCssDFpZ3AomP+NJPNiAkG/xMUXMwtCIOeIA5NKeYWFwREIpjFMlPLlYtUhp1H9tdQQB+CbNQnY+oqP6qhynuenZ2T70rF0mHTYR3JQqrPL5qxXKwj0ENwhc+DYKCckymowaAAl6xDBXz5eI0DqzF4MP8d114yHcmQjEUldiBox3L6nWNYJrL++Fw4kEmKNDMM5HjzrhmX3pFzKa/LRT4Fxrh4yfiBbEEx3IhEEST45zMZCdJ+BfyjYYVxWJVnMhyIBEg8GpVrEVgjOKhyHjSwMEYbBA8HSAQJ1nYl9ZfBGAFpuiFTliNNVijBOXHipayGMb9girgwS/t9Y9ISCsrvbO/lShW1Wt2YQviBcr0ubLvNjU3RISRYube3K+XUcc1rPLJjXTN+m35J2zh/JlNp6e/YRvkMCSrznvjc1ClY2qjI+hkm4ehjDCjMsxi5DEs/5KRlu/vBcWO6nlP6jkkGhMPhy2v8mYx5Ny4+OcXlp7tOa2BaA06PfPyy5bSapjUwYQ2cLth/eME7rc5xgJh7smEH9Rqk2xODDwLeuR+p97PjgGzr9ikTbnyD8DrP0RVCKwyxghJ3XdiAnXuC5N7XBOMmQNLgycSIXEkOIBLw4yuffhJf/cyT6FXLwi5gsM+glIFwyB+EP0RnVRohdNGq1FDN76FYKkjqRKFcFh2UYpXMswrqzZYEZQS/GCQHfVxBjYhDWb3ZFGe3SDSBp556EtcuXUIiGkEqmcDAF0AkmUY0mUKf6+H+oARNTJnttBroNquoFJlCW0HTEeBmWommqPS6RkdFJ7MMshPJuABzdnAoAaiYdTC7hPowZnLFlCEGv8lMVgJa6s6QscYAWoNzroj7qAVDdgtTZtttYQLQZbbZaWP/IC8AHbWOGPBy4rCztyeTJjq7cRWd9zY3O4vZmYyUIegHHrn2CC5evCT11KjV0GlUMSCjQ9JMgFrhAAebG/B3u/DFkvjB3/4dttc30SNNEj6kA2HkwmHMxajvF0ArCPQZyAcj8MeZTptGLpPC3OwM1h69gZVrj+Lu93+EX/3ptxCtNHHhznWs/NaXkH3iDgaJLP73/+vfYRAMoVAqiV6dEQtvC5OO/9mmVldXJZhmkM0JBieybDdkZ/D9I3uRekkvvPCC6P8RvNMmbb+n40C647Yf987bE/qJAvMxKTFucOE4QM9dnkmGhBHwSNBFJx0GZPr1gHeThjIjUPGkycRJgOEk9eDe5zTnnHRSdbqxd7JSf9hzeh3vCTseA97p2KFAlM009boLfe90/0nGuUnBO69x1j02jXvW48pjv8sfBLyzJ+B2XCFOl44eGq/Nfqsr6a9tef+YHsq+K5VIYiabFcMd1VQjqMHnxH6PCxgE9DhmGl28hnEkHwzErbZVbxhGVCAgGl4KHLI/JaON+3KcJUjGtEMuMhH0I8DD79SYwX4nlHlnPxeCMJFo7FDfjfeqzCVKMxDYIYutUa874JHRwOPimqTI+oMCIgpLMBIxrMCAT9JUuUiWdRjyAiYlk4iGgtgUVmFT3F3nZxaQzKRl3KvUKlhYXkazQfAlgFajiUq5KPfD//Ua01OHAoQJKCNpzCmpTwVnWE+sU94jxw7+lPuVBWwKVwCpdFYeKYEegjgsizH74JhoFgw5ptuOqQT7CNhRDCNC1lkwYNyafUYzjymh6UxGQC7Q8In7EryTY0ydjmIoE2vwG5sJKSmoxjtXgDj+JIArjDwuGjq6btSTZQpEMGp03TSlVFKq+Z2zOMVYhX9rXCMglIzHHQHoaNogAGYgIOYWvGYunZXyGgMvA+yxfpgKnKG8RiSMeDSESCgqqdYcq9td47jLOqBRC2MrsuyYgl1vtuUdoIYv9ZLbgx7qjQZqlaq0kf6gJy7ABLLH9d92/6B1SJ1G1cFVBnEimRIdP7YH1oss+kkMq6zio4t79oI0z6vsfgVDpW5FxsUA1W6W3bh+0u47Jh1n7P7q6Hmn4N1ko+p0r2kNfDQ1MGXefTT1OD2LJaI6WWU8vOCdG3jzmmAcN3FyBwnjAviTzmEf5z25eBC8O4l0eBx4Z653lHXode8arHgFSe5yKhDAn3bQKREeQSl/GPGgH7/35c/hc0/cFlYdV525ykvdF1ltd5hmEjC22mjV66iW8jJx2S8UxEGOjDoGfdV6XdxVRaiZwSQnST4D5JhUno6wGIaBAK4/8gieePxxLM0vSJBM1kGQmjDxOEJkJ7R7wrprNCqyakzWXatBJgC16rqSesOVcgaUoj/XpTh2+FAnhQErNWuYSqJBm3zPYF2iLBMQUs+GkwoG+hLIxuKSXisaehStZuqvP2hWwhmEU+eIq7FDo0tUIxOxXpP7297ZFWYBgcpisYTd3V1xoGXsySCYroUDXxBn19aQy6aEdbi0uCCsuIWFRcQTKTHh6DXr6Hdbcp10JolOo4adu+vo1GrY2NzFSz9/AY1yDf1OD0M63w39yIVDmI+GkI6SxehHj7o5wRAGZIXM5JCbyWJuLoczt2/izK072Pj7n+D1//xNRAo1rD72CNZ+58vI3nkc+c4A/8sf/iGS2Zy4zZI1xzQdgnMMjFlPyq5jHXNiR1YJP0yVZTsjCy+bncHPfvZTvPXWWzLBor6g17voBeS5Qfgjk1eHdaeBsvs7r2uYydxoVd4ryD6cILpeOhs0GBfoe4F3us1LNFvLbO7TgHf2+38alty4+3eXdXJQbAreTTJGfxzAO+3TD1PuXEYG7nau75V78Ufv1xNQtN43fY/c5z3uHTmunrRNfhTgndd13OWyr8c+jB+ODQQKsrM5AbJ4DPs00YmjLmkyKQAS+z6CXdmZGezu7wnQRGCBLGN+aCZwcLAv4w+Z62TQcZGJ1yQQxbFC02pV444O4ATryuWSLJQRRKS+G4Ebw1wOHV6b52E9CTilYJYaJYQ47hlDBu4nDHTRrEtiZiYr4ySZfqrPpgAHy8F7DgcjUkbVAOT9Ut+UoAy/J6hIEJLMu1R2Bo1qFft7u6LJx/payC0iGouj0+sK+27t/DmJFUSjrtNFqVRwpCyoIcfFMy2nWXxifKD6ZnoPHFvYd/LZaHsjI9GELn6k01lTn4xjmJpLR3bRUSMbi1VkAECTbmvO4UcA0UhYwD5qwknaK51kg0FT9mJRWOoxuthSNsRh1glw1x84GocmnVOdgQ0jryffS3qtY2x1FFwlCyyAIE1NnDivy0XE/lBSV3mfCmKxXQ0cpiwNTshqk+dG5pnzfJmmzetJCrGwD/vyt8k2iAnDkffGVNvcTM7cK9tFt4NoMIDlhTmEqbMXCIlMCNtJjyYiBOSaDTTaHTTIHK3WUKN0Bs3IKhUBIgleMzYSEK/VRrVSRrvTcnQfCch6LxKp8Yj9PU1e+LcNijKtm89AQTaWiaAgWaS6nz2Wa9+hfaGm16oWqDBLHVajDbLafaA99nvFCVPwbpIRcbrPtAY+PjUwBe8+Ps/iE1+S0wX7Dy94Z08kFHRy62fo9nGNwg4Q3AG8HjvueegExwYBTgvejZvM2NfU34+ksnqAd+5j7GDlpJfCHDtKI9AAR4IVOsMFQkiFAvhvvvYVfOrmNbS5Wk4GHA0gCFQxbaLbARND6E7WqDck3aVcKqFBYK3VQrXVkpSj3mAgzqTFctGsdjMVJOhHJEJNlzB8BCiYFtrtod5qSZrNrZs3cfXKVUmbDfm4Au5nnpJxXOvQGa2NTpdps11hDdBkoskAkwLVPkgwyyBSVrvJ9nNSffU+Q2EyLIxbnbIYeG4CekHqrDDY9kOCY4pXM40pQL27aAzReFxYdgQVRf8n5IhdU2cqHJJJCSdedNljuk6n35cAly5svMdKtSbgHbdRB5DpJ2RkJFNZrK6sYD43g0Gvi8cevYVMOimTI38gglqljEphH81aRSYhS0uLaNbruPf222iWK7i3voH33noH9VJV0m/oZEvlnplwCIuxEBYSUcTCIZCH2ObEJRRGdCaHheVFzC8tYu3mTSzceBR7L7yIV77+DYS2izj32U9h+SufQ+rWDbz6/j384f/2vyKSSCM3Oy/1RqCW5eNPTi4uXrwok1bj9mcmHgyS+Ry4P/d57733sLW1JX+zvbFOhIfgTDztIFl/PwpqmZBZ93e/0zzGTot1Txrsc9oTKfu9tt+f3xR492A5WSdqLKDThNOlqE4CzNl96PH9xhS8O6lftUGsSfb12scTKPPYcVzarJZBGTs8n60pab87uq89+fW6h5NiFK9xzT5mknZoX/eDgnd2jHBc/Y8D73gMAToCRByryIpjqqcu8vAnwYZ0MiXunAf7+7KQsrCwIA6ptUZDgCH2bQTcBFTjeNBpIxY1oBsBI2V9cR8yltkv0sSI7HOCdNSAIzjG34f9npyTIJuMUc7il/afWlc0TbDrmQtSZLmTfaWabQRxyPCizinZ3nu7u1KWTDaDg91dwxjz+6U/Z5sgA4uMaQIlqk0aiYYFUOQ51cmU43Mqm8X+7o6MzQZEHGBhZgE+AmDUaev3cO7iBUl3JfuQLDeaYQgjUWQtCERxPKbJhzGfEDadwy7js2GZON7w3k3apDLvmF5KI4kIUqmMAJsE75i+Wm9U5R7NwgcXRYwR1cioI4x+2+jU0cyKIJ5ozXFRx28MEqhZS4AyEYshTukNR6tQYkJB/8w7xuerYx/Lqu1GYzOCRYe/O+m5dFaNcnGSwGAoJPFArdaQGEaeB40p/H60O53D++azYJuQttbroiW6iKYuRKOPZl0002DqLuMA6vwy1oqEEQ6GROuOf7Os6HYRCvgQCweRiseQiEZlkTaWSEhd94Z9eQ+4AFttd0UChO38oFjA7t6BZFcwi4HgoA0QE6ClwUW1WpH2Mm6c0fHYfif5jB6MZ407L58xyyUGKcLaN+1b93f3dTZ4p23J7hNlVLNAb+2H3LHHFLz7oCPa9LhpDXx8amAK3n18nsUnviQnBcZHb3AK3nkBXXYdKQg3DqizJ+zuutdjJ21U3s/Om3nn3terfPYExgbUbG2jce3FTn91T2LcwKMJREyqh15HzstUE/qs+QNYyCTw+7/3Vdy4sIZ+j+mkPvh6fYrIiaFFt9tCt9lCr0kgrYt6u4WDYh61egOtLnXnBpJialJPTBDXYJorBZIDQDgSkgCSoCDTc8hQYL4og1eKUt+6dRuzs/MSgEoKLHVmWEZq94jmSg+dLld4KyZdhCLXvKYRsJH/ov3iJ6OOgblZzeV/pv4YN8D24URKArtQCL4hV9CZLkSns7CwyZh6FE0mjBYNzS0IJBLkpDaMkw4ldeeDpAMxqOR/sgDpwFYoFCXIpeYfU2TIOmOdMRCmsYVJZYri3NmzOLOyjGq5hC994fNIJ81KMwJB1EplbN27i+L+LkI+4MrVK7Kq/qvXXkN5/wCVUgX33ruLcqEkE7Z2r4/oMIhsOIilVAQrmQQyNN0IBdEPBnBApkMyiYUzK1heW8OZGzcx88gNbD33PF7/o/8H0d0yLn7ls1j84qcRuHgOP/z5C/j3X/86EpmciJtz8sOUGdYn65YpZWfOnDlMO+MEkMw8pggzoCZgx593776Het04OpKRQKBR27e2UxvIc4NqbvDNC7zjNp0sHAcceAGGCm6MA/O83i2v/sJ+58YBgPZx7ntW5p0SFvSddV/L69ynAU686se7zqbg3STjwunG8wfP6HX8adJm7cmnskxGqdiGZWq3GXtSOm78O+6e9Dv+tFPP3JPd09TdhwXv3OOo+53W793tXAFP9vkETvL5PNIzWfmdY4kaOMSjMVmgISjEfo6AH/t6AmNkICujiyAWxy8eG4tGRSaB3wlDajAQgI/gnQB1BPji8UMpAlkQIejU6wpjj1IMHEvt+EVYWY5gqIJ3+jyMu6lhhun9kh04Nz8Pf4jGTSEZo9gPy8JKqylAFMEfLoixzXFxLZvJyn1yH46x1MpLJs2CDY8lAESwMZZMYXdrE51O2wy/fj+yiRlZvOO4SPfSC5cvoVgoynW5z8E+9V9ZRrIHgwiFjQOugoNqwMWy8r5Yj8JCbBHgGxkVkHnHZ0SmXiQSM46kfv4dEnaf0bszsQGBIdYNz6PtwtfjuMx0WB/idGcNhYzrL4aSBqqLgWTeEdwiY40MSqbbipadpKga5p2mHQtgSe1bx4RCoMigSdM0sYP5T/MuxkHCdEumBASjTAa/Y7sge53nYeqr9gMcUwns8rlQuoRNgO2K9SD7sVy+oegJJsm4i8YkBurzORAAC5NBaOohQiMvkTGBpD1zf9ZNMpMZMQ8LBeRLJeSrdckUKMpiJAG9hiySqss8F3GZykqgk+2g1WaGRN2q+5Hjq/YVUs8alzl14kjWHkq6SPuVBVhjRqJsPV7DZt5xP2Uq2u+8XkP7IP1b+ixXf+ieS7jHaDsumDLvJunVp/tMa+DjUwNT8O7j8yw+8SUxwdakw8CD+33yDSu87n2y+vBivmnwage544J1L/BukgZ1PMhnRMFH59aA5UgY4ASOZpsbkBSAyQlkRiCAaueN6sYNXOgx9gTuMEB1aeWZ8xptmMN69HM93I9IMIzr58/gX//OF3BmYYYcNoR8fvSoW9c27mQ0TKgUS5ICRCCt1TM6KGXqmHEyQHFlMvWc1X8Gckwj5c8h01IZMAaCiNH5NBJDggFjNiUacATw5ufmsXb2vIBnDP6p+SJtnZSyQ3FuOIG8CZRltdwRiGbAzYlIwGcEn1XLSPRvxJnPgHeSjuKklRl9FZ+AdjG6sXK1PREXtl08ZYwr6JAbjIQdQJAAX/TQZZbXZLDOlX9OtujGVqlVUSqV0SMDokdBcWD93j35jr8zKJa0q0wOy4uLWF5eRKVUwhc//znR/Ov2WD5gd3MT77zxGvLbm0iGQ7h+66ZMml556WXRueOEi+yJeqUuAWyHLIV+AGmaWaSjWM0mMZeII5mIcCkeG7U2GqEwcqsrWLlwDhdu30Hy0hXc/dHf471vfgupegeXvvp5zH/+aXQW5vEX3/sh/vM3v4lIPCnsBtYp02BZd5y83rp1S9qysiK4nYAeJyBsX3fv3pXJ8O7uNjods1JuQAWjV2S3Uy/wzj0Bt9l19rE2uOc+xu4T7HfnOABrHPh3GnDCCyS0j3eDKeb9tdNmZcuJmnfuPs+eaIzr18bd34PbJwfvpGG7PpMq643tf8ekXU3SX4/b58MCbV7n/bDn/CjAO5ZLgIFg8IiBi5bXzVh3vz9HRionPXbcfY0Dik/zfuj13MccN86627p7LBxX3nHAtBkjQocanmT4kCEdFJaWkVjQd5AMNoJD6rbKY2V88pNRTi1Vsrr7Aq6kE0yNpW4YnVQbAsjRCV1MDGhKRVa5D2KIxHRZsq/IiBOAptEwTHBHf41pgtx5BHjQgdQ4iaqjsBnmVSPT4dc7JhQEB+fnFxBLJIVNRSZTq0k31Q4S8Rg6bWOmYRhjTCENCxBDAJCsMV6Hbq00PODxyjZjXflDIVRLRUenzYy3IV9YwB1fwC9mVGvnL2B7a1s02XitSqUsDDymgbLMNIWg3ARBM3ViPWwDopdqdOCULa8sRGF2ESgNMH2Z2qom7ZkMehpoGUBHeyCfMNmYEsqP3KefgFdfgCeaP/C8BLlYp2SZMVAiCMnv0tT9DRhnWJ6XxzDG4UdTevmTC5jqhipyGk78pQCxMANDxlE2GjJyHDQ4oa4uZTJyszk5PzUWKU0hbsZiDMJnZnQVRffPEBQlVZXXE9db/qMsSSiEOAFNyUAwMaWyDnku1huBuzDvNxBAKhFHhoy+RBLhWEzad63VQKFYwn6xiP1SGeVqVeI81gvBYTIGGQOxTg1o6sdg6KTa1s3Cnda9PkutCy4ymrRoY6jDd0JSlTvGcMI23RFzFC6QqimIaFMyC6Nj7nfgZFo4YJwdH5jrmefP7bLQ7YCGpi/U749O7e3+x71IJvHzKQaf8Qtipxspx43XpyjKdNdpDTy0NTAF7x7aR//R37hhnZxmGPjwZfiwEwy7BBOfy1P4bQRcTnwe6+LjwDcv4M6r1kbAmPnWqwzHTSjcxyvo5r6WSXEadRuG9SZTrAeKZQd5em3z05RP/2swoWWQiYBjPuGe9Gi5vOrL3pcrs1y9jfuC+O3PPoOvfOYOMgm6sUYw6HTRazThZ5pnu4NOo46D/IEYUwjLrd8TR9VGqyMpHi1nssPvVHSYwaYKDhuxYUgKBAE6avBkc1mTkjIcSiBIrbSFpVVEonGZBLDSyFqQWhNXtc5hSgyDcNanBneHKSvCdjMufJrKQvCQEyrjdGqYKKKJQ4e7SATxWFwYBgTVaG4RCIdkwsOUYgbZZtWewWVItF4EcHSYALwWV8s5cWMaFDXuuHpfrdSFmcGAl4y73b1dmTwVK2W557NrZzCTnUE2kxFBdDq4Mo2H5Rz2hnj/V7/CGy/8HJX9XWSSMVy9dQPzi0t46flf4NWXXjWmIfW6uACSgcgGE+v7kKHmXSKGpVQMC8kE0hmaVQSxWe6hPAwhvbqEtauXcfXJpxGYW8Fbf/Nd7Pzlf8FCJonVzz2Nhc88jWI0hv/0J9/Gd7/3fUkd5iRT06t4v2SPCPuk05G64eSKz5T1zQCc7n5k3tHkQhkbowBeg2eBEBywQV0TRyC4vtP2T5tR5AYc9O/jwCktw2nBO6/9vfoJu6xefcVJZXwgrHcBWMed06s+3GU8aSJw9Htv8M5zNPIC78a4xf46Rj5PoNCjTKcZczzZbx43f5pzHjq12GOaxzlPy7yTkcVJsTzNMx9XdnuMOS76OOl4d3vXsrnbse7nHsdOinzsch73HLQpKPucP0WXzG9cUMkkIoOO4J0ytHg+AmoEZsi2VikASU/1++U49m0sg2qfsR9k30fTCQJVdEVlHylyET5zDD9kr7FM84uL0reu370rY5OkP4acNM3hUBY9CNYJq84BIYJBP2q1qoAXqgun4J4skDg3a8wp+kgmU7h06TI2N7ekrGTE83wzc7PY39mWcdewmYw+npGF6EsZO52egJMcd1UHTwG0Xk/HYtOHy5gvkhfGqXdhYQlXrt0QtjbBu3qtivxBHj4aVzn1wTrf2NgwmnXi6G6euKbzckwhmMXjdTufBcdIMtp5IbL2mfLZqNfQ5GIh74c6co6phBSHunUCoBpdW6aNyrOg6y8zAIZ8JhHRlaMECHXyuKCYjMeRTSVknCJLT9iWdJflP1n4M3Ee20StY7RpjXQEU5opOUt9u4DRqesah1ouXpLJGRC3Wp/EH6FwBNm5WQEYWW4+Xy6CDXtGk491z/vip9lpotNrSSxC4TwCrE0usso9+mWhlanXLGc4EBIGKO+N7SYYCiDGeEuA2pAYWTAGYXow20at1cJeoYDN3R3kS2Ux32JsJ/ftwGHhSAIRni/AOMjEtfsHu+I4zPY/7qPGESNTJhPfGgMJ6gg6zMQgdYWN8y+/15hC2bCsX12A1cVr3e8o4GbagJ7H9A8PEidMH+K91GSPhxJTjzG18hrXvfoj7/F3chOLk8bvk/rL6ffTGnjYamAK3j1sT/zXeL9T8O5BRtlpqlsHRRvosoP/D3Iu+5jjJgH25N8uh/uabvButBLpDd7pJGSk+3F0PzvVQAdwG9izgxiWRffR4NI+Rssq52QKCIaI+fz4t7//X+P2lXOIMZ+i70ezWoOv10OPYtaVikxCyjVjytDhCmi/Lyuy/MkIjmmzBLUYwDINlZMgTkjManQXbSftI5FMyESJukHU4WGAzqDWiEwPkMrMIJ5MGVBPYi2/uLE6XC1hNEjUyhX8Ps0vGMj3D49nwKvgJVMj8/IAACAASURBVH+y3NzfMNrMKr6pD/OfkxwV4jb6NT1E4jEB76gFSB0cs90IZDPNpdM1q/D8MKgmI41/83euWtOcgm67Eiz6/CiWK6KRJEw9pwwEL2nSQTDz0Vu3xc2QK9ic+HVbXbzy/PN48xcvolksYCGXwbXHH8Xiyhn8w7P/iBf+8acY9noyTyL7kGnNLGAcAaQjIcwmoshFg8hEgpjLJOR+7pXaqIWimDt7BuevX8P5J57CIJzE69/6c+w/+2Ocv3gWi599GnNPPI63iiV845t/hhdefgWRWBzXrl0TLaQXX3xRAmuCd3yGrDtOYoy7nzEKYeos/+ak7Cc/+cnh8zkKnI003UzgzWfGNCebwfqgNo27HbsBPvs9tAN5+50+LgB2B+vu8x3Xz7jPe9zfkwbhNsjB3w8npM4kYtx5Jr1Hd781Be9GNfJJBO9s9rZ7QjluXDtpknlaQE3HH/c7N8k7+EGuZb+T48FEs5f2+3x9OEZ1u31jphQMCuhGpjD7NH6UVaXjErdxHy5aKAtNnVHZ7+l/novgC00r2Jezb4tE4gJEKNjGc/Fd5riSSqVRKOSNk6aPjreJQ+1QBcoI6rC8BN6azYaAXL2OwwSzmJIaE3GRSNI3uVgmrvHGsZXXVNdYSkFQrqFOxh9TaJ0u2aSsBozTfMCk2lKuwh5TDcvJsKUUIGFZ43EDXPoCPszm5vHYnaewv78nDqRkl9cYU/gGiEXjhwAh61KBwaHPLEKJ2YLjzruzsyP3wrbNshnHVKN/x9RKGlbEHY3ASqngLO4ZhheZaAS39L3gT6YAM5Ygi4sra9SE476UzSAoWGs0xXSDi27xaASxENmsEPYh4xhxwu0OZfxjGVh2PvtWv3toJMFnyTTaKHVzQyE5hrEBWZbcRufXdDojoJ3RqzXpuAYkZnmMuUbbcVilNi+Zc2RDMpW52eYz6ZGTKUYS3U5PmIJMpWZ6N8FWxgZ0lSVwl0mnkEmlxFlXYp5QSAxYWA5h3UXCksa9ubODu/c3Jc6j2RbPJaCaONgacw4fAogn2DaCEhtR9/juxjqqNRpyjQeiFKhjzMZ6G7XthMSNBKrt9sRnpTGWMggVwLPdl3XRgufUd9X0A46kigMCmhhas85NY7fjQK95wxS8O81sarrvtAY+fjUwBe8+fs/kE1uiKXj3wcE7ncxqkO+epB4HqD0IsHlzQNwTCPsaJ4F3o8mDghCaPuHWxXuw+dpgnAnCR/u4r2uDGKdh39mTm0PwbjjAbDKK//kP/nucmcvB3+2gul9Et92Gj+mYTP1pt1FrNoVRVqpW5D/xIhpUMKuVDDOmifIujRg1XeDSh0wDWTmuc5LQklQRpqbOzc1jdn5OgnROFJSB52fqDg0jmIZDLRrqzfGfBHwmoGMQzQ/NDxgwKngn9SbmGgQMzXcy0QB/mhVbcQ+UCVsAPq5G00nOceRLpZLixEZ3WeM0G4bfWQkmS4Mfpgsx4OYz0POpuHe1VsO9+/fR7vYkGCWwyQkide6I4+ULBdE54uSEqS1rq6ty75cvXpL66vU76LSbqJSqeO2FF/DeG6+iWcxjPpvB45//AvzhKH7wN9/F3V+9iX63L8BdmGLPLNcASAVCSEaCyMUjSIf9yESDmInHxC12vdqBPzeHhbOruHTjBpbuPCkg7St//P+i9PoruPLkY1j87GeQvHIZP3n9l/j2X/wXvP3+e8jNzeH8+Qsysfj5z38uOncE6JTFwDrXlFhODJk6yzp+++238dOf/vSQ6XgyeGfSz93vm9eEQCep+oZ47fNhwTv7DT0O1Bs3EH1U4B3Pr/drg3mjyceDJZiCdzIze6BixoE7nhM3j42egg8nWYvb5/HY1+ucH4R5p5Njdes8rn0cLdLJXMjT1Nu498H9zmpbtsey017HfU5d/PIug0lDN9eF6KOxb1aQjqAc607Z4uyP+Z8LUAK8SHpf55AJxGuxn+M4owtQBKII6tA1tlwpiZkDU/zCoagUSfspTfEzLqdho/EqgBhZZyFh4FH3ToHFmZkc8vkDGfcM66wrwI2biSzgx6EbLR1YHWaXuNCasZP3z3umfhnTQluthoA0xp3VxC3UkhPn0a5xOWV9KaNN65bgnb2oyLJGIwk0WjXZTlDt0cefFA00pubSlZZAWq/XNmYTYWNyNDIyMtq4BL7E7T0clrqnHIUy8ZSByDqQtNJIBLNzCwI0Mf2202pI8dQ0ScyVykzVNfXM44VdGDDjDFs+NXjJbpN05C5TnVuS5kxgkGmlUYkPCByaOIFAYtBvgCx91wRoAmUyzEKltGmmmIrmnV/Y8bKI6KMPVxCxSEyeL0FVxjqU52BmAWU/WCcEauVeJY7pyjOVVGZhp/ngD/rRbLVB8wvRoqvV4WflYYBWuyWOu5LyHKUcSBTJeAwpypQw7mAqcCol7TRETbkQF0mHyJfL2NvfR9eJ43g9Lri2ux2j5Sds1SDikYQB8iJhNDotvHf3Lvby+1J3Xh973Gd6OZ+b1KPIopjnkkiaWFH7Am1X2l7FKdYBb/U4jfl038NYzwEG2T7dfcs48G6cq/sUvPvETrOnBZ/WgNTAFLybNoSPrAam4N0HB+9OmnTYwf+4iYB7Hy8A0A0O2kHAcZOTo+Cd6TrMfE1BvJMBw9G1j17JfT9uAM+euLjv0QYkj4CTFAX2+3B2MYv/6Q/+LbKRGOqFIjrFighMU6em02zKynypWhOtu3qzKamfDOp6nAwRcGFKEI0YnMCZABpTkQ5TSwjqMd1D9H8YuIcleExnZzCbY7pIwuizRMLw+Y3OHEE7/s1VXwbCDOoVJDKTMLq7jVZ6lZXUkwnCiJXASQdd0Bj0ch8Rg6Y2lN+HcDRsJlfhsKTOEkjrtVuIJuLwcwWckx5nxdk8y4CUjavqNninIN7+wQHWNzYkFabV6kgwXq5UMfQHJLVFVsT9fszOzSEWCWM+N4toJILbt24Lo4OmIO1OE9VSBa+/+CLu/vINtEoFrMzP4s6Xfhv3dvbwo7/9W1S2NhnrC6AZgh+hoU80CtPBENKRMDKxEFJhH7KJCDKxKDp9H95vtBFeWMLC6jIeefQWlp/5HOo7Bbz29T9Gv7iHq1/+HGafegr9mRn89Q9+jB9+/1nc39nGWerjXbgoTDr+P3v2rKQ3s7ysN53E8DsCfGTlbW5u4uWXX5b9FUR7sP2O3gvDvDPgnYIOur9OdO130gsIOA4sc7+zXuDWuOOPgo5H2YD2d+Pez9FkdwTJeF3fq7+yAUivPmgcSDduu0zuj2FHHD1umjbrbjcfd/CO/SP7tnFg82nAMX3HTnOMXV/u9joOvDtpTNfvjyuHDWqP38/WkKReFnXqRlqBYsQQj0uqLAE8jkkrKyvCsrP7emX/GGZaQPbXBTSWlfVfr5tzUGuV4A2dVRWIUBCP4xfHWNG3E4MljkmUTTCLTMo8IxOL/SoXiAi0kXnH/pIaalqnKuhPnTAd+yT68PnkWDIGqb9HvTuOg0yNbXV7YlrAMZku7iONOAMgymLagIYIxghC9U55XjOWjsA+SXtlCilomtETcImarrcevSMAHME7mlUoK4z1SWMpKZfDzpfzBTT91mfKxbRM4DCVWTUH5f79AQEYmTZLZ9QW769Rl3tmeViv6VRaQD1u01iEC4sE4pzsXvrbymKj3NOQjDmy44diWkW9u6i40rOuhxK7EBAl+0wWFiVzwXxYVhaWC4cCRGGIEEE/AlWMXVTmhNfyBYwiG3XwGGcwJqJWMNuEo80mhl4OQCpttT+QdFXRX2S7qzdEb5j8/1qtjn53KO2t3qyjVC5JhkQ4FBAd3XQ8gWwqhVwmI1qLrPdELG4WOIY0uzL6xfVGU8pkJEIItJnMBi5KMu4jWzEcjsvCbbPbxvb+HnYJ+FFHWNx9Rx/3+27Gb3Nu1TLU50LdPy7EKkDHumU7Hj3vUb2Y9meAa+1jbEartnuCd/bYa8rjzbybgnfjZjXT7dMa+GTXwBS8+2Q/v49V6afg3YcH7zRYPwJEOU/5uCDf/Z07wNCB3/7pnpDY53BPGkYAg2SSHoJ3RlNDg5ejzZHneBB4s2n9I20+G8CwQRFu19VpLTuvr+QT1RDRwOcQGKHmSiiAm1fP4H/4N78PX6uDTqWOEFdfe10R0OZEhKvfdJVluizTKxjIkYXHtAkul/Nnu9OT7zuttuzP1VlOQAhOxZkO4mNqq0mLkRSbWFxSMufm5yRViB+upCvbjRo4wTBXwP0SuDJkZlAn7nZyXckUFVDPvFOOxh21+hwjCZ10EbxTth4ZcZzQEGoMRsxKPN3YBMCLx9CoVJDMZoR5x5VtI2BuJlgMbLkK3qbOnJOGRFCOkwUyDDa2NrG5vYM4xbF9flkV39ralhRagpCilxMOSd2sLi1L+gpXxr/8xS9JmYZDatvU0W608eZrr+D9119HvbCHS2tncOMzX8bPfvEqnvvhD9He38WAen/9AZjIEvUFEPWHkKbjXyyCbCyMVNSPTDwiQGlz6MO9Tg/x5RWcvXgeN+88jsztJ/Decy/g3rf/EvOzSZz/8ueRvXkb9yo1/Mm3/wq/fPWXKFRK4hhI18Lnn39eJlFkmTCNluAd64Xpzwyy33vvvUPdu3feeUfAO3VhfDDd005h07RZAtxGw1A/CjbZx+vv9j76Lthgl/u9td/p48A7/c7uY3isF7jnBd7ZZXH3FfZkwj0oHQfeeQF3XmVyn98L1JiCd5OFAx+/tFmzeHDcRye/XuDduHFxHJDsbrterLZxILHdNvU89lir77XXeDzu/sa9H5OV01kWcNBXA/6QAUTAxAj9q5YdtcbYn3Esunz5MlLpFO6+f1dAOtFMBaTPZt/H/pAgne7P8Y6/M020Xq8J45sLHTQXaLWMvIPWDXXHOGYZsBWYnZuVMaZYrAhIQma6ssoVnOMYw5RRlp8MLmV+KZNJdO7IZqNumzOekuXOOqIuK4cwap0RLKJJQqXssAO5GEatNAc8Mq7qcbSaHQEV6RRPEFPbgIktjOmAgn7CGqQRhG8gdUeTozufelqOyx8ciEs80365IGjMFAJYXl4SNjqZhnwO0ZhJWWa7okkDgygCa7YurgFu+gJAclyKRuMoUrai1xXNO+3zTBpvHL1O99AIgedmnUYI3hFMI0glJiLmOmQZdnp9AfAymSySsTjSssBHYhzdh1nnvL7R0ON4xbLwufPZKhNTWf+U++DiKD8sC8diiWcGQ7TEubgqplaSth2LCSOOplS8Xy5+chGUwCkBPjLbyBBkWVvNtiwivrN+F9F4QkDfVqODaq2CUqWEYqUo6bRAH+lkAlmCnJkM5rIzyORmkElnxDCMz4EgKRmDHaf81DkU8xGCh76BLNjm8wXc37iPHus9EhfTrb3CAarNhjDyJMf4mI+C28akwjAYhQEZCsl9DoY+iRX47LiNMYa+VwrMqTyHxl2GhTjSPFZwfNQfaJlMmq5pVxIFHCmpAe4+Gs07r37PKw45WlVTzbvJRuTpXtMaOH0NTMG709fZ9IgxNfBPAd7ZRTkO3JrkoXkd7xlYe55sZMQgw6jLEVUP0QDMPZF3D47jJgZ6bnsy776We3LuLu6k9+kGJvQ8NrA4rs7N9pHOl30/9nm8Ju/uiZMGROYco4BF60LLYyZRXF3nanIAkVgEd25ewb/5ra8g1OtjwLRXMunaLVm1blL/pE2dlRpadI2j+HSziUarLemlftGECUqqKEEqar7VazWjORMMIZlIYG5+FrF4WFahoxSrJurWHyKWiiKdyYjGDF1vg8GwlAeiseI43zEwpOYdXXIpbswVejr3SfAWwICaMV0KNDOdti9prQT4yBjkJIiAmabSapoOA8ZAKIC+r49oJCpi2VzpDoVDAsJRQ4dBtIB3AQKIDPzMs6I+DYNdXpuBZVV0fHwSbOYLeRwwqK03EQhHsb27K4EvWQucIDKOX1lelrJmZuYlPSg3k8EzTz8j+jSDXgfddkdWwtffeQvvv/4qKvs7OHd2Fbef/CJ+9OxP8NMf/xi9ShG9rlh6gEnFCX8QmUAEyaAPOercJcLIJQ17sOMDdvttFMJBXFi5hCuP3cHZO49j6Ivg+T/6OoLVMs4//ijmnn4K2bXz+PHPfor/76++g+29PGays5iZncHOzraw6Jguu7y8jPPnz8vqPSckDKppTkFh8gsXLgjrjkYV3J8fW7fGfn/t308C3cb1S26QQlNn7LbudU33hP84EMLuk7zeSff5vcrqLuc4wOQk0MUGFvV3nVAfB0jaZRqXhvxguc1kfpLPJPV3eJ5fg4vsJGX8KPaZfJzztqT6sGOvCpMdPc+I/cPtyjDyarfjnpMN8vJ3L6DupPHQC9y2x3gbvHO3Xa9n435H3eOsnk/3O248l+uJKUHUWVAwZkhcdCJQwoUInof9eTlPt9IhghGaCORw7cYNlPN57O3siqEFwY5MOi111G625DiCN/wpbPJ0Wvo+OoZyDGQ/GQj4RE9PAQZjlmDY40zRpKlEbm5eRP/Lpbwws+joSQCF4wwZd5oARA06ATnCTIU1YK6aJ3FcM4YOnUODA3EGDVAvryrHsX2wnFy04/2wTCw/xy9xL3V05QTUETaUYbK524Wy30apu8ZoglXNsTOTmcGtxx6T83L8owZgKV8Q8E5Ze6wrMuNt2Qten9diHWk//kD75GJVNIZkKimLegRVGc8wVZn7inSHAxDRRIOprgTGGNfQ/MLv7xtXX7LLxM2XshxG/qNFELDdxmxm1qTNhk26NBfK6GYbi8YQpuGIsCxDCIdoaML4hUz4gWQp1Cplk+LKmMXnQyQaFrBsdjYnx+aLRazffR/FQgG9bkd05+YyM2K8QVmNjCyMcTExgXAsgSjNs0DQ0Yd6o4Nao4V2s4Em3Wf7bNp+lJs17O3tIF/YR6VSQrvTkrRn6vbNZDLCvCPoTEOuxdl5zM/MyvjdovNvOIRwPCELtIyfGOPws7W5iWg0jFazjr3dHbz19pvYLhSNjq3D4J6k7xegVIG2IZlzAfkvzzCZknoheMd2wvPxeSq7Tt9vtgt+2H4JDnN/ZZlq+9exWN8LLdtowc+kzI+LQ8aN5Ufib8uISdrlKQYW77qabIydJM44RVGmu05r4KGogSl491A85t/MTT7s4J17WuMFWGmwZg92dvCvkwIv8M7+zg0KuAN+7us1UXG3hEkmXXag6VU+e5JxdKJxFLw7Huh7sI3qPdngnWr76N66j65Waln5LBLxKD7z+E187cknkZJUmaGsYnM1vNNygsR6He1uQ4JaYZ0x2GU6CFesJX0kiGqjhWKpjIOCAauo88IVWQZaudwMFhdySKeZujGDSDAkoFog5EMsERP3OcaCDIbJTKPOHPxmAkPAjsEX2Wr83rjQGvMI3keAIBr15bh63x+gKyBeDwNqtXTaMglQzRQG8TwXjTIkiBMjOCOEzdQUSRXxQ1JmODkieGfMRySyl6CWwtAsB+Nbpqsw0ORkgZOU/YN9lGsVCMHQF8BePi8BMcsmgaffLyzEZDKOYDgubW95aQGP3n4UiXgMfWokDQZotFvYuX8Pb7/8Esp727hw8TzOXbyJ7373B/jly6+gx2v0BzIZCcKHGHxIh6OYC4YxGw8imwwink6g1Btgj6wPvx8z2Tmcv34LF+48htTsHN790XPY+sXzuHRhDWufuoPUo7fhj6XxH/74G/iHn/8cjWYHs7PzSKaTh+Ac08gI4FHXbn5+XgJo1h0nppwEczJ2//59vPTSS4eBuLsNegWh+p7akzR3S7ffZftd0v34/aTgnb6fWhb35NCrHMf1RSdNYOzvT7Ovu3xeAIhXXdh14q7HKXj3wcf5TwJ4ZzOw7Tsd1+7cY+1obDhaTyeNSye160nGUK9x12sMdwN2+p6MK7ueg2w1MokO01wDBvikGQ9BL/blBzvbwmQiiLG0uoql5WWUi0Xs7ezIPgTBBGAie8pJ+ST4x3MKuyoSkb6PLqnqxE0AhIw+gkAKNNDpXBzTZfwJm/FUDBHaAt4R2CD7i+PP/v7uIftMxfrJFCODTrXhjNHECGhTwIJjKM9FkEzdcJcWF7G9vXkI6Clj07jgGjYW91UARRdg3DGMAjK6H00dOC7xfs6eO4/FlWUBaWg6sbe3i1a9Ia6wAjeJeUTy8Fr6DHkfLLuO2WzPyr7S58v6oS6fgjg0oxIGvoNj67EMFOKxhAB2TBMlWCfs9wB56+Zj0mDJyBtKrNGkHMhgiFmCaXQajhgNQsYZlKmQe3ZYjWTYU9uPZ2B8wvMw5iDrks+S11B2WSqVEOdeMuLubWwIcCp17IC/uWwOsXhMzLrm5hcE9C1yYTAYQTgWw/3799BpVVHOl9FpkwXox43rNxEJx0W7sVQpYmt7E/n8LirVimRMELwjuz+TSmJuJivgHf8vzM5haW5RWKV1utX6/WjAh9dee01cgRv1hhiV9NpNWdCkGy0BaI7t5VZTWJInve/2GHukH5JFe6N9x3bCWILvH9sn//MZM56wNex4vLJL9d1VjTxlpdrGMibl18TVNoCnJmXHjY9e93UEvLNY+FPw7oOPpdMjpzXwm6iBKXj3m6jlh+QaU/DuwbWqUTrGUcF6DbrHBeXjAoTjJrTuYz4K8M6rfPZk5XCy4KRt6IRpdG0TaLgnJfx7EmafBKFOGoEJWFSYe1TXvKa9j7n2EOlYFP/yi5/D09cfQZRpRNSu6/fQI/BFQW6y2Ph7ryXC0KJ9wpX/aBR9ocTxPAFUanXs5QvCNjvI59Giqyu1ZwJBJONxzM/P4MzKKtZWzzhOpWFEImTtmXuU1Fiuygapd8f0G6MHQ/04mUz5ycbjdrLufBJoU5uGx5AtyACd4BzTOBhsCxNPGAhmhZb3L1o4TqpqgKLQEYJwRohZUme4qhs1ICGBO9HbI3hHZz2G4kx5IWsxSKdCw7pjEEkQi2lJ2zvbaPc6SCRSKJSrwk6klgxTdbliTE0eApgzmSzK1bowHi6cP4dHrl1FOpnijcgKO41Ayvt7eO1nz8nPR65fR6s9wD88+w/YWl/HUITShwgMgVjAjzhThEJBzAajSCdCiCYDaPmBg3YPnUAU2ZlZnDt7HkvXryKVzqL0/ga2nnsOc7MZnLv1CBYeu43E5St4690N/MdvfANvvfeupAYtLixi+cyqmE8w/YngHNl11LUzxiE9uQfRMgwEUKlUBOh79913D1NmxwFt4wJoDZTtgNnepu1YJ3v2eWx9PN1uB/DuY+xj3RNT+3ivoemDAnLjAEqv800yQfqgE5GTh9sp884LTHJvG5cw9qH18bwekEMbsccWdWjWbW7w7rg2pOOrgjA6jpzcNsweXuOeGwzU/dzg97hrjJso2+P2qcE7cSYfCMPaMK1MKibHAF2AIBtNHNWLBWHDcYGH7CKyn5guSRY6ATh+2P9VmfLoOJ2zX1TAgD9F561UEnCK4w8Z4JpSyeMN0NCTPD5yd0TEnyzvYADdTlOAJDK6uEBC7dRuxxhmUEP1EFQjuywYFECR5dLrkyVPcIUfAkcEAAl0sTy8P9E7i8eRz+/LuTS+UNaeGnTosxU9M0dvVtsJn5Fu434KoDDFU/T7wmGsnT2PxaUlYdWvr9+VFN1ivoBms26cdQGJAziGsPzar+u5tC/XVGSWQ78jG17GaEffkcdT742vh8Y4RvcuhBAd45mS6zi/ss5DQRpA0K3VJ6msEn+Qgeb3C3hHA4mZdFaAr0jQL4uDTFklgCfGUo5GazQSF+YYGf/Z3KzoeNCZV+Imnoc6eX6fgIzhcFDAKbrv7uztycJfjzEPMxSoHSusuJSJd5yU6ALji/4A5y5eROHgAPfefwe+Tk+kMjq9Di5cvIyz5y8z+kO7Wcf+wS4KhX2pz0azJum14VBQzCpm0mnkqFWbTmNuJodcJitZDxQkKfv8yHc6+O5f/zUuXTwP32CIV37xEoY07wqH0HQWQcW8wtKaO2l8ssde/i6sYALo4oRswDvWJ9uesiXZZtlW2Tb1Pbc17WzjGDV0EUMNeadMu+JP1ik/6mRsvrPTvE9OlXWPre5YZgreTTpSTPeb1sA/TQ1Mwbt/mnr/Z3nVKXjnDd4dnZCMVvbck29tFBpcugfU487jNQGw9x83WZsEDLTP4z6nBpQaWIwmKIY9Zk+E3AGPezLjdQ/cZl9D02a1juxz6DYT7A+wlE7hf/xv/zvMZ1OS5jrsDSQQpnEDdWeYnkGjBfhMSiqDqnavBx+D2VBUwDQ6n+3sHWB3P4/tvV3sHOyjSfFjpukwOA3RpSwkZgdXrlzBuXPnhMHFSQSBNjq8SmormWcEIQmmBQywJ5Mapkw4abME9jgJ438y3CgQLZMgMgbabXFcI4jH4JluaZywcEWeEzEGeKptRJZBMEKnPwbz5lo0yDDOctR78YneHQ/utRuSxhKOREWYmUF3myvWzZYEh0yRIvOuWCqi2WkinkijWK6iUq+jVCqj3mxLGTkJJMNuYX4e9+5tYmlpEWfXVnH50mXMz84iGPAZ3Z1+D7VCAW+++ALa1TIWV87iZz95Djv37qPbbKFeqYLxb5DGIMEgEuGgpPdkU0mk57IIZJLIN+oolutIp2awtLCCs1cuIpZNI//2Og5eeQMz4QHOP3YLczcewey1GximZ/Cn3/5L/M33voe9/IFMFM+dWcPq2lns7O4KOEmGya1btwSw4yo8/2bgrewPsk1effVVAfGOA7fcAJ1O+BXItb/3Cpi9UkV1sucGx04C72wAg++RvWBwHODgvj+vfsR9n3r+4/ocN1Bpv+9e5fG6hnvSYfdrJ024RvtOwbtx48GR+hwTpfwmwTt78UvBFK9n7m53dlt3j6unDb68zm233VF65ahmjnsP3OX3WmSz33W7D3GXXabsZIs7X5ARR+CIk/69vT0BhRRAqNUqWFxcwuzsHLY2tw2wEg6hUikLo44advxQ3oDArOK3kQAAIABJREFUD89BAIIAjZgs9PsC0nA84HV438ZogiAetdrocsuFJmMSwYUpYXfLeMdsWqbUGtMIGjIQh6PBgqaX8hocu/i3MuYkrdNZnFO9NZaRerMLi4tyLsoZ8MO+m58GmVmOsZMNwGk9in6euKWPwDsFCG2gRB1ceRyZZSItMRji7NlzuHTligBid997X7T69nd3hVnIGII3xvtg/XK80BjmsH4cfUCWg+fWlF4B5QI0beACmjH2IBuSoJky+kYplmTN9UwMIimuhL2oV0edNjLo6ZAbkSwBAqyMEWqttqSuZlNZRKn35zNgq8qAUOOV2QGsfwKsoRDraSBpz1yoFDblkLqDDWDQE+CVzEC2A5qNMDWa42SLbrDJFDq9ARqtFnoBP+bnF4RlV683pT6q9bLEOKl0hkkCqBT2cCY3j/DQh0K1jFA8iWRmDtFYAv12E41mHfV6xbQ3cRHuiKYf3WYzyQTmZ+cwl8shw1RV6t+lM5Iu60un8c7OHv78z/8Mj96+CRJSf/HSiwDrZTBEne252RRDMoLOOtYe10dom7K16PisCeYydmLcxniK4LguNqsJDN8VzZiwx0ztA7Tt8/nxnNrmNf2afxPU5scGAd36dl5j4XHbpuDdaUeF6f7TGvinrYEpePdPW///rK7+sIN3blF6DdrcoJubcTbSrTDNwQbv3ICXDvg6OdEGpACXe4I/roGNAwjd+9sAnD2J0EDABta4zb4Xk5Z5FMDT8ut92gGFzeLTcmjgrsGNOqvqdXX10T5W2AeRAJ565Br+4F/9awk0yTQL+ALo9tpo1KoC3vFns16HL0CzhbCAdaKJQpAtFJWV4Wqtjs3tXWzt7IpD6Q4dyDodBP1GlFhMKijsnExgbW0Nt27fxu1Hb8sEijoxkuLaaqHTaojbLAE8cTwLhgSkA7dRXlrKTCYek44kl8JoqolzBd1xySQwKTQEAoV1J05o1Agymim8bwnaaVohgblZpTVsDE4KfAjxGgIWGgfAXqdhBMJFOLonjIdGoymr55w4EdhikEiHt0q9KivohVIVpUpVdALvb2yj3WoKWHnj+jWZtBQLJbn/eCyK649cw7m1sxI0D31D0RUs7u0hf/8uOrU63lvfwss//zmG7Rb8/SG6nT7anT6iwyHSwQCS0RAyMyksXV7D0o3riK+cQ6FQwTu/eBlRimGnMwgNh6ht7KCzc4BsOIyzV5cxf+sGZm/cQnJxDeubB/g//u9/j639HeznD8S978a1axj4AiiVKzIRJRPk5s2bElivr69LyotOnjhZvXfvnmwXwNTlbHocQKft3H5v7bY97n2z3wsbvLOZRF7gnXvSf1x/oNcYB07Ykwt3OT8MeOdVF/8/e+/9Jtl1ZImd9N6Wr6526AYaliCHQ4oGHHI45LjlSqv9NNpP7hf9gbsafRpJwx0juiFBGMKju4FG2/KVlZmV3us7cV9U3rr10jQwHDaALBJfVWc+c999792IOHHixKR1zl4v7DHMG5z4r38L8G7Sc3dmjicYjz8keGca7JifSc/vpPdLbckkmzjNVk7bZ9Y4ps31pPdzXvCOtoosO9pBrmOULhB9u2pVbLEtoB+JkX0+QqPeEB3UC5sXBAihveH2amMH/YFouPLfegzaEQJJBBcIQPA7goKdjmF/K8hgmEemAyltigBRfcO6pg0gy5sJJDLm+Lvf78qayvNoZ1fOl3btFKBDOpyebazDc1+8eEkAwLt3756CfWxoQTunbEC9fi2PFZkKYZcTYDTH5NpDu8Xfei38/FRbTjTNDOOfMhos/XzuxRdl3Hu7e6IlWxEdwICMVdmCtB/8W+eQc6bgII8lzaXIjPOuneOJx9jcaQyqMeHFBCMBOAU0DSsr4pWYRgTEipFNL/5WF2FPLkPLZgngUZKj1eshQ1ZaMo1Rvy9+C4+ViidMQ61QSMA9zj2bchC84/3OFpYFHJRmGuGQXGO3VUOrWZcyWjacoPxGvV4TwHgwAvLFZUQSKQHwepEQLly8iMLSkjD69w8Ocf+j90VLlgw6dr7NxCL47te+gc2VNfzs17/EU8++iOvPvSzsObLy7j+4i729HRCApubdoM9qhhHibAxBAC+TEfCukMlifXkVy8vLiGey6AZC+OTRNn76D3+Pw+M9kTMRIG0YQKVaR4esNql8IFjdFpBUgbJJ7zzvA+dLwV9dV+LS9Con10Qfin4W540lvKLB126f7sN9jZ4hJVRip+XUfKbUj+P5tZnFaUm6xwbld/rOGdamaRLj2kvbTi7Au8dd+RfbL2bgyZ2BBXj35N6bz9XITACo/7khgEvj9tvubJOHSQ74tEmZN9s98RhWk4lzDjc/OP3ef/y6j984Jo3Ndfzdf7sgm2uc3XNOC8TtbW1QbdJ82KCEuXz/8lf7nAo0sBTUb+x6nEnjVvDPBSnOsu/M3i6AaMYrZ8BGLof/4S9/jG999SvipJqxGFHnamkfrdqJsNioc0f2GktaWUBKFyjEzmmBIE5O6lIme3BwKE7pg51dVBt106wimRDnkcdg6S2da2bN11bX8d3vfBcvvPyyaKqxqxk1VtAzunUsGyJAyPNF47HT0iLOlwnETKc3gnnsYqdZVjLhmBmWkk7RjxsYZp+U0BCIY9nrUJ5RBiJ0+LkvAcFQmHp3DKbMcRlQkYlHjbtBhyLXQQHumC2OifZRXcbMYG13d1eOVyPQ2WeQNcLu/oGAcMFQBB/f/vjU8d/a2jLdCRNxZNJpGdeLzz+Pq1euIBoMyxx1+z3s7dxHo1LG/r37eOuXv0bpsITRYIRhjwEcnfIB4iEIcLdUzGPj4iVc+NoLWL12HbFUAQfbB/jozTfQqlQxaHXRPaoiRCHufAYXttaxfHkD6y+9gOzVa2gHovjpf/3/8A+/+gWOjkunXf5MyRKDShMoXbt2TbrLMtiik33hwgW5bgEjy2X89Kc/PdVR0mdYGTf2WjUNEHMBLzdw57/9wDf93O89ncaKs981PYbrwLsZdz9AcB5D5BcYTJsX+5oeF7ibtAbOClTGa45ZI7xVxOvUNy47mnm9MxpTnBnHzIOZDR5HHHzOQz7WZo9jO/2KsggUfKYfn7JZlp+59kKZR/a57GfY752yv59kw9yx2++i7uO+Q+7ns+Zw0vfT9vNbT+zroR2JxeOiN7bC8saRAefYOZ3acUwQUcOOySUBHLo92ZbJIAIKL7z0kiRm7j94MLbvw5GAd8pQU3CCuq/sbE69WP4mG43JI9XsEiaQ5ycwCUTbyAYP/JzPjAA//b4Ad/yhHeI6TDCQHWtpR3ltBPXI5CZgJrIWZMd7xxVtv/5A2GArq6s4qVTFVjFhRdtDpjjZfIapbhp5iMyF14VXQTCOmc2ZDGOJ52QX2YzY3uPSkWGre4kv/k3Qczjqix0tUKrh6tMClvB8leOSnLvrAZnKyNJ54zgI+pEZx2Ji0Zjj8x4wwB23U+DSJARhwEUBaoJy/dyG2yrwSYCV3/Hexti1lZ1Og0HEqavrscgI5hEwJeuOCcJ2fyiat/RdgsMBkqJvOEQ2kxWQiY0rksk4lopLwoyUEl6OJ2zKsMny0xJf6t9R48+UCtNrGop9JJg57PWEhba0soH1rUsIJhNYubCJDJmdwSD2dvfxi3/6P1HZ25OS4+LqMlZyeVxeXkW32UO50cM3XvkBkvkl7B3s486H72Jndwfl8iGarZrMx7DP8mD6PiFEomHRu1tfXkI+ncHG0hpWlleQKxYRiISle+x//Ye/x0mjCja1DkdjaHci2D06REdKkgPS3IvdaAdkhwowZuZ8ls211xPeL4Ke0s24TfkPslENUMx3ifdWm5ZIObTXBZd+kpZq28loXcv0+bD9Xdu2GntoSmddGzjNP5hmsyfZWDnvnI2ZpnW79VtvP5P9WOy8mIEv2QwswLsv2Q3/fV3u44F34s6cG8qsQHTW2Gc5z7P2H4Nz/luOj39+7H7BhBt4uIGyn4F0r2EayGYHKvZ+88zDtOO6V29v6zc+O4g5W0J0Vu/Ong93vO7c+H2v5/GbR9VD4neclxcuX8L//O9/gisXLwgLIBJLIJZIo9tuobK/jW69gnajLiUv7JRK1h3FnIceA67ebKJaOUG1eiIZ4v39AxyVyxiFgshlWYYbFt25TrcrGVSWjZA1Rsd8a+sifvijH+H6s08jkUpKmSsbNnQaLfQHAwmoxCkWlp3pLkunnFlm1aIjoKbsCbLYyP4yTmVPwLuBNKswXevEyffEpgM8Nst+Q8wwpyRAYUQlGXUKVEvwZMqlCN6FwBJdAyqSiUdmHoO/Srks4som2IqiWjvB8UlFNH+Ojo6l9JQlS5Vy9bQMhGwInpvXTKeVQcCNZ57Bpa2LwgxgoMBymYOdRzje38Otd97BR2+8JQwCaZpBhsaAwOYI+XgMy9kMltZXsXXjBjZe/iry6xsyxx+98y7uvv0WKtt76J+0EGi1sbGUx+bWGpY3V7F+4wZWn72BQKGI9+7cx//79/+Me9sP0GR5zHAojBHeU4KVZDDQsVamHQNN6j4RwLt+/boEnmTd/fznP5f7bL8LfuCdvjv6HLrAm/tv+zn3A7SmAXeT1jPbKZ90fNf5d7dzv5+1ds4TCLjb2MCE35gnHXPanPgBeLPWw/E+c3bHW4B35x6HfwvwjvdRyxv97K3f82LbSP3bth9ngm/roC54Z78P9nPrZ7f8ALdp78+s59NvX11fWOZI8I7ACbW+CJiR9UPGljLHFETSklSubVynCSTki0XEE/FTLS5uW2BH0GBI1j5uS4CNNoCdRMkEZ5kt2WbUPBP9VHanbbdNV1IB30xjBoIWqs/FbVTXTX8zYUWQyIB3bVNCSnZYNitgRLvTErhLmzZEwuyOzuYXA2zSpsQTaLL7u8c4r9XrnqyBuXYeT/T0uO4PDCijc63JQerIij5cjM2WsgKAVMrHpyxEnTs2IugPDLjIRg5PP/M82p02mpSPKJcFSKpWy8KA0vvP3xwH54Md1EXHjrPE/xOwI5PeY/7xuMqsM+XItK8hj3llSl/5Q5urTS0Gg64ci8Ab7at0Kw0RsPOYgrTvHnhHhn+nx8QhkE7EEAlQEzhhZD8SSQP0StOpOJaXlk032Aj17GIYRQyDUu6PMCtxCqqycoH+De8XS1tZJtxgB/pwFMWVNSytbqC4uYnVrQsorq+Jf3FcOsZP//5vsXPnDnrNFlYvrOGlp28gOhzhpFoHIilh3lVbLdy6fRP3b90UkLDZrKHTZdlpB5wOk+hlky8j27G+tIyVfEEaVqwKeFeQDrj9YR+/eeM1fHTvLoLRiHS8bdb7uPnJx2h2zXNHv41zy+Pxf6xscMEwv/dQ7xF9MOr/sokKtQLpVxDAI8CtzFL7fVSGJ7/T51KSsJ7/qqxXBXWVsWn72md9jQV4N8tHWXy/mIEv0gwswLsv0t38A16LcYrmZd5xoF9e8I5X7xdkqhFXA24batvJ4+easVWnz731swICG4SY9djY204C1XiM83ohxiF197GdaPuadV7cses82L/tYIp/q+OjTvm3X3we/+t/+xNkMllE4kmkcitIZgvo9zqo7D1Aq7yPevkQnWbDlKayZJasOP5J1huzyp2OaL9tP9rG4eGR6KIkU+y6F5XMPkuG6LC1Ol2jTcO/W0ZU+3vf+y7+5E9/gLWNDcnW99sdCXDoFFKHjiCeMCFYGsvgg1p0DCOkK6zJzNOx43+qOSQ6PixR6jKryy60Jpg4FXLncaImmx6PRZHMZgT0ozNKHT7ODcE76TbL7VhyGwqJRg0ZB1I6wuCv0cTR4aHo15CNwPvabDVF8y+VTkupKRmLLK1llpnAps4/x5POZhCPx7C5voErV67gwsam6O8QJC2XSzja38GjO3fwzm9/i4N7D4WR6DXaleYdkUQYK/GkOOLFrS1c/vrXsHL9BcSSSew/vI/f/fLn2L11E7WdQwRbfazl07h8eROF9SWsXbmM1ee+guzmBh5Uqvi7f/wZ7t57hHLl+MxzyFKraDQuwtZkKG5sbAhLg8CeBilk33HOqXV3+/btMxoz7jts/1ufX7vcddY7Zj/PfmvDLHDMfncmgXe6zSyAa9LaZF+DDVrYYNq0dUe3c2UC9J09W3JvmFw2+DJpjty1YJ65sq9lAd75s94nPbP/Vsw7AiZ2gCpeg2dPZtk3+5nwsyf2s+V3rEnvkPts2e+B39+z3vtJ1+E+9/a/FVDib7K3mQgSHbp4AoMeNVF7zIXIXGlpJhMPqlOnoJrYGNGGY4LHJIC4/qbTKelgquWfClCQFU6w5vi4hHrtBJSwILjDBJYmMhSssjuhq30iiKXAneq8kfHGsasfQzCM4Mop4y5gOtdKA/VgSJJdTDRtXbos9pYJNK7ZPB6bAfA37bIkqDwNPtHrk0TXuAxR5jDEsmACbBEpd2TnWgJ99BH4vSZraH/7fXaJ7Ygtz+eLePErfyRdZgWk7HTQqNelUYYCPnqPjGQFE1fGnhsmIMs+yfomY82MSbbxmNfchiCYltsaQNA0nxKWYJjXFhX9NwJ3BFppX8k+C4rObUi06chQIzhHf4Qmttll19ogMsK86yPPDrCJhGlYwZLZWBwp8W/i4jcl4kzCRTEIhoTBz/EQ0FUgicdnqezQYzDy3/Qf6pUygiMI+y6/vIblrS2sX7yI3HIRK2sb4gf97p038dZvXsWo3cUzzz2DYjyJ+klFxodQArmlFeweHeB3v3sdRzvbcu9MiXZPwFyMvBLkEZs5mIYfq4UiVgpLWCsuY2NjU4BpXh/9q91SCa++/Tbyq6tY39zEu6+/IeBdw2NLksGYTKYFGBTt374B1WbZEgXBeZ/J8GRcUygUBfwkK1NLbMcVKWRSmvGqf6cJUgW4eV5+rwCf7U/YNlLHZr43zHHXdk9b22Zd28TvF8y7Wcv64vvFDPzeZ2AB3v3ep/jLcYIFeHdeg2dS0GA7+W7gqQCVHbSoU2d/53521pCbvVXDxu8JnBe8mwWk2eOcF7zzA/PcIM12drRk1i6l5fY8jgY1eq267Z9/65v4H//qLwSQSmcLiKSKAt4Nhl3Uj3bQPN5Dt3EijnerVkUwxGMxMCANb4Rag2AcwbO+CGKTgcfgh+WgdKrqjZroBTXbLXQ6Q5TY2KHZFPFjMh+ee/o6/vLf/TVuvPC8MAQYVLVbDQHfmKWXsheWuhKIDVC4OyqgHbXuRJOOpaxWUKQaPtqsgoETgUAyXrRsloEFM80SpETYXTZunoNwyOi80PmXtnWmqy0DAem+S+cbAdGzOzmpCZOgVj0RQFJLp+hM7h3uSwOPo9KxONmdDh3pgQRPHCsDH/5kMmmkkilc2NzE5uYmNtbXpRMtg8ST6jGO93fxyQcf4MO33sbRzv6Z5h8ERjneYiKJleVVKZW99I1vIFvcQL1awZ3338LHb7yGowcPGY0gH09gc72I5fUVLF28iPXrzyBz8TKC8QT+8//zU/zytTcEvK0cH4kOH/9jh1mWwvJ+M/AlQPm9731Pxs8gikGraPYlk9K84p133pG5YNDi9+7a77Dr8E5zkPU7NzC3P3fXh2nWxG8NsIE1v30n7TPrvH7g3SzgToMhF6TT93gSYOI3bpf16AZaswIT+5gL8O7JBu/s58pOBvk9b/os2ffXfWddkO3Tgndqj21brM/htGPOY3tngXd6DJaLEqjjmhX12FFkknF91w6sXLsJBnEfgnkKxqk4vmpxsUkFy10JenEdpM3hGiggwmAg7PRmrSZgGu2G0Qdjp1tqbqkmHFlfBkTgf/o57Qh/+G/V+CJg1mg0T9ndqv2mYATBICmlpawF7VwojEiUWmN9LK2smq7o1aowpQmIEAQU21w/MSw0T5dMSlBHQwEbOabTdZx2NhCSklsmoXjNtAEBrwRUwTNzT4EeAZ2AAXm+9e3vCSNbmlPEoigfH6NUOvL06cZ2QpjoiQSCAdORlfPJ85O5yOZZ/FHdM46XgKHOG7/j9XDcBpihTxcScCiVTOPgYM80oQqFBXijrm2SIJtoEPYkKSkSuzzOMIBmp49oPIF8JoVht418Mi7gVogaeeEIEgmTvKL/QeCOYCaBvO4I4ktIqXGvZ1iS0ryDPk0L3U5b2HcEQgkh0a+iph79ieLyKuKpHIpra8gUC2Lb2dCBnetblRoG7Q6avQ6q+4dIJWJIpFOIRAm4BfD2u2/j/ffeFjCVwK2UD3slor0+S6q73hwaVmMulUY2lcb60ipuPH0DqSy7D6eQTKTRCwIVMlJZtnt4gNdf/RfRMK61GnJNnOFolKXXHTmmsQmT+m2ftUiyDrB6Qrr7juTecN6Y3JTGLZ6fqvdZy2TVp+A9tvUVub2W12pjFX3ftazWtncL8G6aV7T4bjEDX8wZWIB3X8z7+m9+VV8m8M6vMYcdJLvg1DSwalKQOe0Y0wLTaQE0Hwo3cJi2/aTgSIMWBczs8Zx14s8yJXS/aYGVAnT2MTUj6ReEqWOk3+m2P/rmN/A3f/XnEtCkszkEIwkiWuj22xi2Gxi0G8Jc63aon9KQeaEIMv+jc8kyV2rKsXvYwcGRbJdNp5FgWWmzjvJJBS3pgtZCvdnDSa2GUqWCSq2ORquFjWIOP/6rv8Iff/vbSOdyIEI3GvTQ9ph+7VYbYTp1wSD6wpIISRMJ/ts46cbrlu59Hmgk3XDZKbfZkGCGbAI6ghLQMsMfj0mQJSBeNCJZfub3GZQwgCCQKWVCgaA0j6Bnz2YaRrw7IMw2lsGyFKlNR9fT0+N5eV/rTWoAHuOkRsZdAvnikohPs6yKJb506vm7WCwIE+DqlasC3LEkNZfPivNdLZdQ3t/F3Q8+wJ0Pb2L/0R4G/S5i8SjiMs4YqA7EzP/WU9dw+aWvIb11CZ16E/sPPsHx9n3s3bmDbq2JTDyB5VwGhWIKq5euYOnKM0ivbiGaSeJ3b7+Lv//nn+G43pTyG3asvXhxSxz+19ggYzQS9iBLXL761a9KV0U6zLxWXgOZivv7+9jZ2ZEMOudIA2o3WLeBLpdVNg+Y5wfe2aDaeVDcnHESQGB/Pmmt8AMc9Jj2PvOCYNO2c8FIv/fYb07nOaZr6PzG7h7HnbcFePfkgnd+dtC2Ybr+6ztkP1uubbDfKRtkm2UzXWDYtaE2C35ex0vXdx3jpP3ctUFtKD8XMEDKAk0X2MBwJHbBNCQyCSDaB+0Sy3PwM9oFCvoTLOJ+lXLFgFZBJnOGSLABQC4nn2mZMoGJTq+HWqViGhdEwsLwIohDYJDH4Y9qEup1adkfzytJIm/cClCQ0ca/1W7zfKb7LLVk25LoohQEwTcyzqihx+uLeJIH5VJJuuQqUEfwq1I5FpvHzwhqkoloJBXHzCRJ8rHzezAsYBhtLm0A93v08J6MQYESM4cEJ8mSB9KpDL7+je9gb29Pyno5tqPDI2GV08apD8Pr4vXwJxwyNljLIVttU/6p18554dzxeyaTOPe0Q9yftpwgJkuMRUsYbBaSwfExm2f1hHHJpCIZdKl4TOZMJDXYJsRjVfbYDGoQQCyRRCoexajbQjYeM8w0ss4SSaSTSfE/+HzEotR7TUhScRQ22nf6/og/Qu3BAVn6dUlIkpHZ6XXFxwiwtLXdko7FiWQaxdwq8qsrSBcLUllAsHBvZwfBvmHytYIDxOj/yD3ICXvt8GAfr73+a+wdbEtyUzT5RgZ85X1hMzGRKqEeYoCNRIJIJ5JYzhexsbKGC5tb2LiwhVy2INcyDIxw98E93Ht0XxKutz+5i/1yCS0pwTUgajDI+Qf6A+NzTSqbtd9BtZkGwDYAq2nGQramKdXWbXj/uS+vWRmqfF5FE9Jjs0kJuKeNp2CpaijqOuRvFxfMu3nX3sV2ixn4IszAArz7ItzFJ+AajEPrXzbrr2U9XTdumjM76btZTrgbNLrHEcr+XD/zbjcGYWyH3y+YtQ3yJNBs3uu2A4JZx5oEAKiTbTsf9t+uA6Pf2Zp32m1Wt9XgwS+IUgfHbzzKpjt3v6wGGvY5+PfLz1zHf/rJX4sOSoJsLgYPA5aStEVQeTTsex2+Bhh02RGObLihCEBTBHnUpUPaFCeeThl9dH4eDNB57OG4eoJ2t49Gp4tqrYF65RgPtx/hsFpFtdXGWiKOH/zoz/DKD38o2i90uKlRwyz1wGteQeFvKZMlI244Eg26YCRsGloQ2GPGfGDGyb97wnTrmgy0jLdvWHfSvTYkWW2WyPCHGXk64dReYXOKGJtjBEypieaTqYvEsiOedzgyenttOuEMXMj6G0G07chwYE6dTi1LbAng0cu9dOkKPrl3T8A7OqFssHF4cIjnnrshzilFowmYbaxvSEDY7XVwUj5G5eAA9z66hbu3bmPvwSMRHKdzTgaDOPzRCJZW17B26TLya5tAIoXyzi7Ku9tonVTQLB0jHYlhpZDD8uoSlq5sYfnKU8iubAHhBO5uP8J//tu/xf7xsQQejU4HuXQaV5+6ijsffyxsOun0Fo6ATTZu3LghzjODQAZkBPgY9JGdx/8ksPWy5+pA62/7eXXfa31eJ4Fh7nqk57DfoUnHnGeZmvSe2ddggx/TjjlpfZoEArrHmgYi2uPxG4Pfuf3m1J3PeYHH8fnn17zz5WRY5USzOBtuewe/7T9jC4h5HpHTbSbZTr9WU37asH5jfaxrOm1Yobb1fJdyXeOn2TT7O3227efCBsP87MljTZq1sf2uue+d3zFte+X3Dk224do0ygAWLGfUElXKJeh94OdclwUcaZlEjJFHpb4qmXVmP+qTch9Zc4YjAYm47/LqymnSgsksL6MkYic8jilhNaWcCg6ydJRfjhMYJrwgIGaSUMZeqa3XfSVx5XXwFI280RDlStkDBA0oIduItEPE6PVFo8buNAzbm8Ab54yNpdgFNZ3JyHVy/ebYCbyZ+2JmiIy7QCgg10owjnZydXVdkmP3798RUEw6uUvzjAhazYYmWdxYAAAgAElEQVTRqwPLZgu48dzzoonLj9htnYDhiXT4NZq2WhbMc5m/TTdXdvmlbRe2V8i7W96LIg0NouFTrUHaIQX/6HMQ/GGpMDvSElyl9iCTiiyXzWdz8puJMOrxGrzTdKYn6NUZDDEIMpGZRWg0QKDbQToWEXtLRmM2nUE6lZI5JmhHX5g6gPJsBkOiQ6i6uNTI5Qk4H50WNYMDaNabolFIsDCEIbqtpsw0gch8rgh2Yk2kUgI2c/zdVleeNwLGHaYYhwN0O30QH+W9unnzPXzw4buo1aoyDrIj6Z9wPCxPrYseo9F25PPC5y4ZjRnwjqW6yyvY3NpCLscS1iSC4SD2Dvaws7st+r3vf3wH93YeosVOuaxEGPEdMO8UfS7TbOF82azrx9tJA3lS5RgsMzalzXw+eEztbkxmK/03vofKwuT7adih5kGgr8bnkfPKRmIugO/HOp9UNjuvTZ+03TkbOkfJ7HifSVZwlnU0o3kc+/1p1+3FfosZ+LzOwAK8+7zeuSds3JPBO9pVX5Wcua9g3qDss4B3tjNtD8zfzDweeOcXULgB6Szwzh6TX/moGjsXVLOdjWnBihvU2CUj7vjdedZ9XWMrHVSdLrXT5sKvJIrHtD93j2f/2w7uLq+v4G9+8te4fvEyEnQ0RwN0uh0pKZHSVQ8QY5a61zHixAxIWG5KB7tL4K5ltOUYUBjB5oGUcLBEpNsbot0bodHpo1o/wc69T/Dg3l3sVysotzpYj8Xw3e//CV75sx9i8+JlBAIsWSVDoinOPh01MgLYkYxdW0eigTOCwGQs4e0PvYYW7HJH4GwgHdYI3nFMxJnlHnGO6WCz2peBUixmHG4yKIRtZ66Hvzuib2SCGH2G6GwHQhHptEtnv9duoi5MChPE0aE9qdXFSaZTSX2jvf0DAR2p67JzcCBOP4FOAl4st332uRsyRurdsWyWZU08P5mMtcoxKodHeHTvHh58cgd79+7jpHpiylYYVIbJGIwimc4gGk8iFIkhkUqjfnSEVq0mWj2xUQAr+RxWV5Zw8elrKF6/huzWJSAYw/5+CX/3j/+I3/7uDWSLRcSSKTQ7HaTjCQn6CM4xoGVQR7COY2PQdPHiRWFq8HMySR49euQ1IqGu4ZhN4QemucDeJNDMfT/cdY3Pss3isYE1+xzzLpx+gILtFLughh2I6Dn0MxtQtL+zxzILCPRzxl0Qzl6HJh3PnYtp8z0RlPIJQoRZM8fPpKBi3mBjXqBL1rY5xvOvsYnfPE0C32bZ2dPnw2dgvtdz+qFhjdlXbdtlPa/L+PbbRu2COwQ/ZqyffZv3Xn7auZ8EAtjvp3sN5rk3YICu4bRNBNxcdi6BAa5nLM0ToEhANQIBhg1GeyZdMJMJSawQxOl3ugJa8d9rFzZx/949w5ajhmrUHEs1UGlHuC4qm4h/c13lb45N55l/6xhNh1qjncbxGDae+VtLefl3Op2UMlRtYiHHYNd0j8XGc7O8k4y5crkit4BMaX4u63u7iXw+L5+TNS2NIkbsZE6GFc8VFs20eDImQBtLRFkKy3JHoji3b78viTxqLhJs4v61E8osMIHHhgcFXLl2Dc1aU+xvo1FD+bgkzSuGXENEeWMk12pY6yyd1IYQLKH1SosBGaeWLYs9D1OnMC4NlfS+cdwcv4Kc1Ogjm4xzxURbjNIP6Yww74CBdJxNMlnHZCWbfgRCaHT76CKAdC6L8LCPyGiAmFeKnM/lhLlHPyEmnehjwqgkWMZ9meRiIpD1y6Fw1DTdipgO9pwUgmsE75iE63U5J0G0GnV53tLJFLLZ9GkJLkE4jj0aMSw0glPsjExNXc45J4+A3Wuv/wv29raF4RkLJxBm59+Qaa5lwLuWJBb5bFKjjgnMZCyKfCaH5VwRxcISNrYuoFBcRj6fE/Zms92UUuP9w0N8eOcOPvj4tpTsCmtO2Iqm86z4T14jkUk2e5IN1M/HYLQpN+Y91kYx9Oe45HEuOK+8zwLgee8O/RGjpUcN4oF8r2XgWkarYxyvP4/PvHPXmklrmevzzLJJ09fO+cuRf99r8Kdduxf7LWbgSZiBBXj3JNyFL8AYjDPqx7z7coN3dmBhO+MuWOf+e9ojYYN3drCr+9hBuR3wuGCBHbT4Be7u8XT8bvDmNwazrQE5pwVX08Zvn98Oduzj2eNWhh6/f+7qRfxP/92/RzGVQUgcMQh41+sYJh2dYTrjdJgZcKhzRIeb+5MdJ/fES9bTAZNS2hbBraqUdjTbfbS6fZSOj/DxzZvS4KFUM8y7S4UCvvGdb+Ob3/sutq5ck+5r1FIh+4zlusw0K9tvMBihS704Oo4U0Q6Sp8fENIWmmVU242SSmY68aO8IG4FlTgT3PN0hT9SaAQCz7/b8CfgnIt1Gt4ZBFwM8MgFHQZbrktkAEZumGHmr2UZQy4VEJHyIeCIqDvzHdz4Rp5JO/UmzIRn/arliymeaLRSKOQmmLl26hMuXLwsrQuav3xfw7nh/Hwe7Ozja3cPeo4col46lfJdlM2QBSACEIALUpAuYwCQw7CGIoZT8sEvecrGAtYsXceHGs1i9dg1IZXD3wTZ+9etX8fbND7F3cCBlvaFoTLL+LOthF13eU14/mXcMnDgH/O+FF16QElk+C/zN4Inb2qLRtsNsP7euI22DSX6BgH6vIIQdCPiV4J1znj2Wkp9z677T0xx0ez2wx2mDI/a53fXDXqPc87rzM20c7vX5rWP2ufwCq0nnW4B38zkXnyfwTtd/+z2z7YOf3dLPpoF3fnZzvtl7vK2m2U/72XZBRXMWw7zjdiqWT/DOlPmZH2HkeQ0QCB7xx3xvwBH+RxCKPywnpC0geCAdS6ndFY9JV1DphDkaIZfNCkuK4B3PyySNnoPH1SYUHI8peTWAgyYAORaypMg4on3lMbiNGZMZi2kKYbS/SL9StqB2NxXQJ0ZGkjkHgSqywcrl6mkZMMdL8K7XbZ+CjCw9NUChsaFsUsSxswSXLD4yzMjg43k5LoIpt259KL9FE9VjQNVqFfmegMqFrYtYXlvDiMk0NqlqNgTAI/NOOuOyb3yA0hVGN1DmPBAUgFQYi0MCiUYXjw2geF28B0wcNZt1seeqfWeecQOjc/tcjqAkQTuTUKLmHOeCmne8V5lMUoA7at8RDAqMqK0bRmswRJuNWQMBLGXSAuAN2i0ply0Wioalz+eGTU6SKSPHQZCTurwDpgUDwnaMRA3YFImRvRmRxGMyZXTypIlXuylAGDX9yPpjBUAiEpFEH3UFqQXHUmX+Rx+iTqY/5yjIhikhOcbDh/fx4c13xV8ikBmLJgwzlCw90UHsCmOOz4iyE6XpRzCAdCKFYjaP1ZVVrG1ewMrqGorFoswp/b/7D++JPvH9vT28+d47qLWbkvikJrHaKH2/9Lff2z3JFrprE4Fi7dTLedPycPpj/CEILSC2JHKN/rC+T1KCHjDPJbdRrTyV8DhrUxfg3eOtwoutFzPw+Z6BBXj3+b5/T8zojTFbgHfuDbGBJnXAzhrdceMF3XdSwOl+7wbvrrNvB7Que02P5YJnOl7XcfEPJMxRbADt7HHHnWbteXAdH79gzJ5HHbsL1Lljsstrv/niDfwv/+EnSEfjJivc7qA/7J9qvKkTxYwtu8ryWBoMSZBA/RmP6cBHm85jj53oWg206yfCziqXazipN0So+vDgSMoxStUKk/q4tnUR3/zud/CVP/46Vje3EA6zm9xQHNJ+tyflLQTiqDFE9l27Qf2WHkKxKMJkuLVap2WzBPXkfgwDHnA3PGUvCKgn5SdBdLk/tYgiYbCohZ/JHDEAYGmLV/6pXf9E86jTQjgaRyZXkODqaH9XggsCXexESO05Ou50sMmI47nu3rsvc0aAbb90JGLX1MnjgKl1F42GUVwq4tlnnxWAbGVlxQQyrRZOyiXsP9pG+fAAdZYYl0uolI7RqNbQa7URGJBaQn3AgbAPw4GwaPFE42EJAjLxGFLJONa2NrDxzA1sPPMCipsbuL97gFff/B1u3v4YR9WKlPqyBJmlv2vrm9h++NAwTWIxCfD4Q2Yg54LgogaaDEzZ0EK7/WkwrM+5DTQpiG6Ddy4A4AJ+9rvvMoj8wDh7ez9QcJoB0LH4l9mYPe33XMfqgnfue+cezx63Hm8WeOeuL5Ou3V5P/NYsv/38AEd3nvz3WzDv7Hl6Epl3GsjaAfYk2+RnR6c9G+676/du2c/1pAB+nnfSfa6nnXt8HVoya/ZWtpoy73Q7LU2V7uQWqEfwzhBODeuNazltBX/YJTSWiBu2dpjr95IpzaxW0W2zYUBQzqeMZK6b7vkUdFANL7sUlmAUNexMAwae2yTNyCLj+QhicD8CaaWjQ2ET6nrENfuUUT5iaa/p2kogi5q0PBZtDMHFw4MDYchroyUFL821kyUWF/26bCZvmE+JhAeytaVklvPFrrU8vpSPBkIyB60WG3UwgZXEGmUgUikk2OCgywYOhq1O+0mAiDaVc6Ead7zeRrNtGNxkGQaMXRYwzGsOwmMTvKN/YMqbTcMRnVOOnyAQNeFEf28IAe14fSxsCUtJLm1ZCrFIGKx5YLIsGgmh3+1jGAwjnsujenKC9WIBI3ZZbTelXDYRTyAeiwuDjyWv2UwWQyZeha05QjQcE9Y9S3/BxhEEmAi2RchMTCCdyUojDCbzeB21ek3kNxqNuiQlKTUSDlEWg3NqGnbQp+DcktEvzR5iEZmXw4M93L590zTLikcFIOT2rU5bxsNOvfRz6MsoQMy5EjA5bHTvlnIFrK2sobi6Kgy8Qn5Jjs+k5737d1Eql/Hw8ACvvfM7VMkQ5GR6wKZt22zbrbZylt3Ssej2ZEsa98sA7lrxoT6ZgnJaSm0AZvpZpmxXqjI8nUjDVNVmGuOy0jHA+3jdZm3fYtqaZa+ZZvWY/jPdli+YdzOmb/H1YgbmmoEFeDfXNC02mjUDxpFbgHfuPPmVfPo5BW4APCsAmLa9fqdBuB9wNil4sJ0U3cYNgtx/uwDg+BjnmXf6ne042OOzr1vPY4N3NlvJb25VYPsvXvkm/vsf/QCJSBxBYcl1UGvUhYFVq9XlNDw+2W+lwwPs7u6IQDQ/o5j35tYV5AvFU8FocTj7PfSbNXTqJ9KR9fDwGMflCpr1E5SrDdHB6w66WFnJ48XnXsJLX/8aLl2/jmxxCeFg1GR4RauuJ8w+ybaKFtAQ/bZxSrssT00ZEWk6yfyM5Slk4DGDzgCDjDtlEgxE7oVQHaQZhbhGoyHC7NAn+i2mHIRBAq+PAYE2Z2DZqOjUBENIZXKS9a6UDiUD32l3cHB0JHPALriS3U/E0Gq1sXdwKNfNwKUzHMhvXke9VpOy13w+i7X1NayuroqmHAE8sg5YWlva35WS2WrpSDLzDHhOSmWclI7RrNYw7DJ4MQLlfHoY2MUFsEtJg4os/ytksP7URWw89wKKV59Gq9PFr159DR9+fAcnjQa293aEIWGC0yiKxWVh0jFAZBMKgncXLlzAtWvXJCvPe767uytzc+/ePWGWaHmxDVz5AXGT3lPb4dVjTHNq/UAFe3v73H6ghPs+2++Z66T7rR1+xz/ntHsgsh3g+AEYk65z0nndOXT3twFBvRaXfWwfYxpA4zdP433Pa95NAz5njXvSs7Eom3Vm5jHKZm3wzs8+TQLy3PvuZ7Pcd8bv/umzpTbL2JD5tBJ1H7/3yh6PvebY16gggD1O6rBqQK/Xro13dN9xSe2YeWdKQMMIeMwu6qyubKzLZ9qRlkkc6eBKxhACch4DwnXFnvA//q3XxX21bFY/02MZzS/veGw44Nk9au8RaOPazOvm59XKsWH9eT9kRvMapIGS11SIbO9CsYh2m0kwU0bLdVsYft2OXIey9rgvu5gTEJTGTLG4lMjmcgUBnNhpnkyx4+MjAYeiEVMqu7a2Lvbj0cNt1GpHAjgR0OPn7OouFbLUhW01Ua1WEItGpPyz2WqcMh9Nh9G4lIfyMaetpC2V8uGRYT3yWseNC4x8xlk/yAA1PJbR/gtJwwoBJr0STAJfTJwlkx57kkytUAiREKsIhugNgX44jMpJFWtknJOd74FeqXhC2PME/8Jgw5Kk6ONSn00aeaSzct30NfgEyTjkIaQcbVqYmmF2uxUALyrMO9pvPjcdKdv1GnIFCCkGRKdP2m4QxPWqAchWrFbK2N/dQbl8LJdPHV/ue1w+Fj+IwCiZd7yvokXMOaGenICJQUQjQSRjCWHeLReXkVsqYqm4gqXCMiLRCHqDHnb3d6Rs9uCkil+99irK9RNp+ML7qO8Pn5dJiTnX3vnZOttvJcNQbevp++/Noa4dnC/R85NErDm38XMJ8Joyc/V19X07v57xzizAu0k2d/H5Yga+aDOwAO++aHf0D3A9Y4f5PHjn36zCs/yPMVY74zUpOJwW1LqOuZ8Qt9/+Rp2CP/Yen17zzjW6Oq7HAe/OOnY65+OW9Lbzr9d0Nqjxrsi6JD+Azt1X74G9rR3MqIwUwSWz7fmSWQ2+OAItYbLP4xd82UGPHbTzc/k3f6sQNTPe0TD+45//Kf7ilW+BOWiWeoQomj0YoF6t4GB/D/VaXRhvvf4Qh+x+euc2jg8PxTHd2LyIS08/h5W1DQGdTo+NAXrNE9TKJRzu7GBvf1+y9GzU0KTYciCEfDGHq1cv4ulnn8fWlSuiu5ZIUxA76mWcTcnuoNcT4Eoc3FabkyHjGQRGXsMKAn1D9ETvxgQ10sFswLIclvN6ZRIyOgPu0QEUALBLHRcD3knzCa+0iSWtZPsxmGCwQy0Ydqitt9rCsmPJ6qDXEf09OscE7+g8FopL4tyzBIcaQ2U262CzjUAQLDbhHPDYzQZ1a/q4dv2qAHYMTJ566ikpoeUYm7U6dh7dwz0y20olKZONxsKik1feP0TjuIJ+u4MgqMkUMHp9sagw/hLxNHLxBAqZNJY31rB+/SmsPHMD4fwS7nxyF//0s1/guFZDs9PFDrVywsxYUzA7K9qFm1sX0Gg08dFHt2XcX/nKV0TvjgEPgTsCegT2WIpja9/YjrgfeGc78zZI5wbo04AAe03wC+L1vH7AgXtcBRJ81zLvBfUDx2SFm/K9vY8bjNj76t/2WCetee5+ftvZ66O7RrpjOh/QmDVxnrlXwe9J8zmPqZpkl9x9JzEXHqvBwzwDeoxt/G3f+QOItZls1M/sMPf1TATvzP0z5+Nv7ZswTgq5dt3PftiDcoFd26/QY7mf+e0/Htf8wuq2HdNn314//GywObe5drPP2KYqoGP03Bjgm40URDv/XpoyVbXTLGM0jYlM0ufi5cvIZDNiQ0wX2rIcizaEQvy0VWTGKRioWqB6HtnW66SpZaEKynFd5TtG28T9ROtVQIqQNILivgTpSqWSaMoyqWbGabqwmm6vIwGWeA4CU0wskWGtCTt+zrWbpZvaZZdzys8KhZwAkb3eQNhr0mW2uCTlnMlUAu1WE5/cvSMJLHZIJVi1srwsQBkbHNXrx2JjCTZmsjk5N+2UJLA6LZGa4Pzz+jhfojHLcUYiBlhsmhJVjpulrrlsTrr3cuwK3HGc1IlTl3NsC4ytNw3A2HAkinQqPdZHJQDG0YRCSCVjCAcDhkXHpB51Dkk/D4ZR6/SkGUMxnUImSi25sNhrMttjBFGjUSRjEdGHi0Ziwgzk/BbzRQEjRZ8wFBa2HQFSPm3UogtEwgLeEbiLxVlya8AnzocAqAFqFrKs1zTqEPB3FBDGndiSAEQvsEzwtNUwyUDRJ4RhU5YOxQ8SJp9o/lI/xJQmGyab16mXwGMsjnwmi6XCEnKFIpaXVlHIF6R8l4lTAoFH5WM8OjrEP/76F6i1ml7CU7pNGHkP71kz640BxPzs2ST7NfYZQl4SkY3STOdZzqMkJ8V3NWsb9YWlK7BX8m7/5pySBapl5pNY76bBxnnwbpYJmMdmuX7BZ2feuaPyVxb3740xX7OLWde9+H4xA5/3GViAd5/3O/gEjH/sdI7Bu3kd/H+N4U8yrOqMnzvHnMGH2W8M1M1zHtcYuuywScbSDUx17P7zODaf6uC5lzR5/un9S9GC0RU77fJnjmmDB37g3Tmze2phjSNi76PgnM0AtLOI+rd9TPec9jxwbPax9LtBMIQQhbipDxIBitEI/rf/8BN864++Kk4Sdc9UeHrYbaLTqOHo4BCVSgOt9hC9UADV/W3Ujw+QTKRx4annBBQKUJel3cHJcQWRUAjZdBzxaACNkyq2732Ch2xQsb+Lo5O6aOxcvXIVWxe3sLq2huTyErJknEkZadSwHLzSCdE7CUCEl3udrgRQpgSEIJ3pfjYYGU0gZQ/Ib3aT9VgeGhzJMUUA3Gii0MGlw90fDcTpU8FyBk/hoBFO5lgZKG1sbCAQDqFcqXh6QFEJNI5LR1IqRFbC4dExNi5sIhlPoHS4J+dhYGWuBag1W3i0vS2d4hiIcVxXrl5CMpmQoIsgmQR8fUiZ7P17t3D7/XdR3jtEOp5EtpCWDnpHe/s42S9hwO6BLGGOhKX7LAHARNLo3mRTcSwv57Bx9SmsP/0S0usbqDabuPnRbfzyN79Fpz+QMuaj0qGXrTZzflKt42vf+DoePHwoASkZG1cuXzYlT62WsPIobG6X4fgBXC5YZL9jtoNvO/V+77UNfumzPwk402ec37uMt2kAnf1OzeOg2+NwgxX3Ot11wp0Xv7mz52TyGjLdGviBdy4Y4879PODd+LjzMagedz7dq5oV/Jy5dz5T8jj7z21ffWzipPP8q9v2ieCdCdDP2oTzwN0swM7v+XXtyqR5mgbkTZvbx5kj9xy6tvpdl/3s2b6FlqOafQ3Q5T6n+m+1u9pQQd8ZrtdcbzO5rJFhoLYY5Ru8Yw26PWEq065QVoBMbparqpYXbYvq4ak0g5bwEjhTxh63E89KygBN2SuTQ7l8Htvb26Z7qAVE8FhGp9aI/Iu8RCgkY2k0WmKzDDhogM16rSo2Vxte8PN0mh3RW5LISqUyyBULwryjFt3y0pKUgX7w/nsCpJFVR8CHYBa10MjKb3cbYqeY4OL+1HLtk9HWIxuxLoAhGy2ECCj1h+hSEkMabRjbL+WtXpJRgMpYHD1DmxfwieyxVrtFaFWuTcEezg2BJ/4nTCx2qyXgGQojnUkJi02YhSy17PURJRAaNCw8Anw8L5n+HWoMErDMZhAe9JDkMZl865qGXFlPey8SDUl5K7/jPeE40ums+DH0B6Ix04mWICXHSk02AqpekScCIc/XkW60vF+GkScNUTwtRHkOpXGYaXpCRh2fG4Ke5PZxPHxe+B/LfEvlEmo1JgybAuoR9EpFExgMeuJHGd3FICgWwuvOpDIoFJakeQVLvwuF/Clzkff38OgIe5Vj/Jdf/BPaZAEGQ5KEZP9kZZNy3kyimO+SeZ9m/YwVSgxwSf+aAKjtx4mWYJCMQuN787gGmCPIamQbtDGL+OJBw4Tlj10ye95vMO/MPLbVtdezrsv1Tea1P/PM2fjc520vNSfP/8xfdjvruhbfL2bg8zwDC/Du83z3npCxf1nBOzVOdoChjrDemnnBO/tWzgpGbNFqdVhdw/244N34OGYk7rXpNepxzxvms3o8ejx7bmzQQh0XW1/LHoM7B/pvu2z2dPtIGIEB4cgAQrEQNvMZ/O9/8x/x/NPXxIGOxZMm48nSUpa9NpuoVqq4/2AHR5Uarj7zPFYLGQSDLC8ZoR+KYWdnH0dHh6iwpLNSwaDbRzGXRTxquqaWK8eo16vCGljfuIB0JiPCzwTFCI5FMnFx3BW4o9Mm+jUei47X0e33BLxj9lsZcqpR1O13jIi4NtAYDNDum66BholgRL15fO6vbhudYDrJLN+xBY6Z2WY3OGaVCaZlsxkpG42nUjgqleSe672iNh3Hys6yLDdm+Qwz2q1GTQS5qZEjHQSpPdMxpaaVygnisYQ4vCurRQmsWJ5LXTn+7rU6KB8c4OHdj/DBO78Tth5ZfavL7EQbQeWohOPdfTSOGQAN5RqTCTIEUzKP6XgK2XQKS+vLuPz888hdegrDaAzHlSpuffQR3n7vA+wdlUTbkKXADLTIMGTAxhKpdDYjwVE+X5DyIIpW816lkkk8ePBAwDtxlj2H2n0f3PfaBbjs99cvaNZj63Hsf9vH9nN4dUx6Tt1Gnfxp57bPN4+5mHR+3XcaWKbb+JXVuvvbDFp3bt1xusGD3hv7Hrjzq8dcgHfz3HV5+c9t+IcH73RNkjt+BsSz7cYsezkJvPN7x91J+LTg3TzH1nNNBu9Ot/BuzzjBZq/X+h7oO2VYa+NAXq9fEz56VK4fmhwy5Z0m0USAjLqjBOi4jhPI4JrZbhqAjMAV33FtqsC1nLaG9oiAi9ooPZ4Cd9xX7Rt/i4ZcnGBUUD7n9mTe2eAdr8OUV3JIQTM2D8igHSNAQjCR56DN4N+Vckn+VvkDc70ExdjxnWWzlF6gFuu6gCsXty5IqebhwT4q5Qo6vT6uXLks3XdpF2g7B0PKWwyk6QLZ3AQtj0sV0bCrVMqoVI4xJJhEJtiIPV/Nb84Fbb76ZyzvjFDnj2WtsZiMjOz3peVlAUPpW3Be+LfOkYJ3BDD5HnAMtGmNptHhi5ANF2V32YGw7iLhEOLRuICSZBKyFJgd19v9IdKJODLRENLU2yPTnoz7YMgk9BJxxBMxYa1z8ArgBRCS5iBkz8USSQEsCbLx3KINzOMMRwLuRaIJmWMj9cESYOJ7IfEZ+KOlsqNuD0OCdyofwr8J5I4G8iyx+Rc1ACvVCuqNmtzLbs8AhpFoGOl4WrYNBExVgjR6EM3dhPgqlMrIpNLI5/JIp5Liw6RTBHCbODw+xl75GH/36i/QaLVNSTiLGQamyYqy3EwTE/OculUi00rlCc4RZBX2p7evfUxpgiIA3rjknu8s2XfczpaJGY6Mv8dj+dnB8WcL8G5OS7fYbDEDX4gZWIB3X4jb+Ie9iC8jeOfnHCFu0cIAACAASURBVPsFii7YNClQnRWAnL3D40BmHLS6OimTQi/TvdRl3rnBhh0M2wCcC7aZcZlz+V2/C97ZIKA65pPmxA5Q9Nh+v4dBIDwKSQY1GAvhucsX8Z9+8pe4cmFTnMsYy2YpHEwmW7uG8lEFn3xyDzc/+hiVeh1bl67j5a+8iPXNdQHI7tx/iEf372N/d08Cl93tHXH6YuEI4pGoaLFQwDmXy5rMbj6PTCYtDjD/YwARjFKvxHTRo+NlMq4mGy2OoDSY6IpzTSdWWHjUt2OAMxyi3WkKc4BZ11NATzrUmtIOzp12yaWTLMLdXpc6KWFlOYgHRvG41OXh9ecL+VOW3lNXryIiznjPaBt52njxaNRkwrtd0bmhwB7/ncukRcdOgzXuR/2Yo6MS2q22BCssAXnqGgG7jGgHsmyW94zdZCsHh9h+8AB3P7qF7Uf3hD2wVFwFhdJZUls+LKFZriICBnXswBdHksw7BhzJNPKFApYusFHFM4iT8TEEDo9KuHP3Ht56730clspS/kv9IZY3SSOQVhvr65vC6mATjYODAwnIeF+3LlwQxsPt27dP52oe4Ml+Xv2AOr/V+LOAd/OsGXpOP/BtWqBhj5X72no/9vvnHt8PLLO3cdcPv3FNm8dJc6if24CmHsdNLLgAqXut5+dswbyz5+jJAe/O2hcNbv2AtUk2aNK9nwTuus/Zp/WwbHs16R3wB+/Olnyb45wH7/zGZd73s+Ad91cdT9sGq23hnDKZoTaKpZM6XjLbhOmWy+PWrVuSjCFwxjWU56Lt4I8kdGgzPCCOx+J+BKIUAFEQxABTZMGN9ex4ftoZMtloTPT8cu1eyajRfTMNL1LUW4sYdjZtErej7W01DcvP1uMjE4rHC0eiyGRyIrWxeWFLmi1cvXIFNz/8APfvfSI2g8y7F55/Aft7ezgu0baxeZRhgRI4I2uKmnME9cgoq5SPId1oPQBGutizuoFlq7wOLXfmHEmjD5imFSGjKcfiDlOOmxH5CbG9XpdgXbspI6FgYDKZFn+m0ayb7qVSShtBmOBmNCygHOcknUyJTScoRJCq3u0hm0qimIghyXHw1AQzI1HR4eM9jcZMoy4CWqKDx+Rgdyhsdc4tJUiYIAtHQwLQCROQEhVSjs1/x0wSkPcII6PVG6IMhmEO8odjoj/AigHxAVnS2h+gIXqBxm+hv8XnhracIGW9XhOgTpKg4SASUQJyIWEAcls+7zFedzwp109WJX0GJudYBSCAZyop565Uq3h4dIj/+7e/RK3RFPbhkGBqAPLM6DPKcQgjzmPe8brGAPkkW8FtqBFsuhkTYOTxzH0YCFhMEJnbqN0yz/lI7pMyLtWvpt6wKUE2/+nYztvjBXj3adfoxX6LGfg8zsACvPs83rUnbMxfNvDOb/ptkEqDXv19xgm1WG3ucVxgavJtVk0546Cb/c6Dd77BgjiV58G7WUHP7LGdZ95p8DxtbuwgfNIY7EykH/NuRH20YVAy85FUFN9+6QX85fdfwcbaMhKxhDhSrOvoddqo147x8P4OXv3tm/j4/l3EMnFsbVzFCy++iKtXr4rz/ru33sSdu5+YrmmdjpTy0PFiEwdmzjPpDIq5gnRqyxO8y2Vw6dJl0ZBjQEE2HsE7lowQvOOYlXnH+yWZeGrxDPoC3olujhdsmK5jLCWhptw4aOVcdsi8EyHjsV4gjyFgH7XtPEFxBlNaMkTHVoO2SDiI5eUlGQu/J3tgeW0D9XpDzsX9pUNewGjNsLEHhat5fM5LLpsRJga3JzDJ+djeoZh3Hc0GWYKmnGp9Y1VKVQj0Xb9+XZxxNgqRwKTZwvtvvoHt2zfRbzaQyuaFeUA9Jem422ghKGVUMZk/AncMHtkBL7e8jMLmBeQ3N5FaWkJ/OMQHN2/hwaNH+PCjOyixicZgiE675QmWEwSMY3Vl/bQU6eDwQDr8MihJpJIyD+ygyOtXJpsd6Oo7OI0pJgGaoxfnPsufBbyzjz/rPfR75x/nMzs40HfTfufs63TBMhdQswEQDVTcoGPa5/Y66m7nnssPTFyAd4/hKDyRzDuj9abAldo5DaIn2eFJdtW2x/Y74Wd37Gd3Eug2z+y6a/ikMbvjMc/u6Si8v83a7/oT7jEVDJjkd3BMqgmn4B0/I3gjml9sFhQy4ALBBIJqXC/Z2IDJD37Ghj9aUisAV7stAA/BD35P4IdSFfwhCKMlf9oBV9dTdibXEkXaHgJibDpBwMRefwiEkdklDCtvbGQwFTy2Oxl7vCZh7x0dnCa8FPwieEfmGhlk7HiaTKexsUnGfFbs2huvv47ysWGgZ3J5PPfss3j08CGODg/FRhNg4nxSC0/Kd9mEotMWOKrVqqNRq4oNk3Jf/k/KJo0WrblnhtwqXXsJxDB9KuCd0XyTElPqysIkyvS+6HOgJZkEy6jT1+uyzNY0xiD4RjCP0h7s7Moko9i3WNwcn6x9lkD3h8imEigm49Ksgj/a6ILlpjw/gTF+w2PyM4J6oYApp+b9jEYT4qtId9gwu8WOEGOH4gg1ZgMIBkwXYr0m8d2CBhRTu2rYnspGNH4j57jRbMg88bniM8EkG2VAqtWSJB/ZdIQsfM4fRkygsjS6JT4Hfa5EhLp9MRk7S5sJXupc0E9jYpU/tWYD9w/28X/9+ufyd6/TQ7c/QDxmuuUq49H8NprD7ruk77UN5vEZFTA1yDkwPt8oYIA7leQwyVzzvX1ceW7YzIyN0Ty2qdhdSsFYLFrXpo3t8QK8m2c9XmyzmIEvygwswLsvyp38A17HlxW8sw26DVC5AbafYz7pdp0NJMZC1fb2moFVR96ce7yF+dtkms/9BEYCzpgsqGre2YLY44y/rb1x9lxnGQC2iPZ4LKYkQAMtN9CXEXh6Rq5z5M6fZh3ta7Hnm45iGAGjR5PPCHj3Z698G+urS4hFYqKF0u8aRtb23n28+/ZNvPX2+2gPe0jkkrh84TI2Ny/iyqUr4uzd+uA93Lx/R0pNyMzaP9hHo9lEkN3PACSjcWRiCUSDLOdMoFjI4sUXXhRgTFh3dOASESRTSfk3bw4z7syOy49XSkOmHJlhBNgIwol2UCAoHWVtp5HOHzXget58Svktm1kwWAgGBGBstdtSAsOsMstjJXQIBKT0hD+RSBiZtBkPHXuek+PJ5pcQjcVkH7IIqTGTiBmdlk63J2WzZNOl0mnZjz43r4+OPIM2Zv8NeNdkxZBsw6Ty0lIRL7/8spybx2UZK7vulk5quPnmm/j4N79GpN1Cs9/B0Ht22SiD/4UDIZkvat0JmzGbQSqbRX5tHamlFWRXVpFfWhLh6d/89jXcvX8f2wdHKJ+cCAOAHRQZ5NBBZqBTLCyJrh1BTTrPBoCsS5DK+aHzr04451Y7FdpMFWU76jNog1jTgnsbZLLfAT+wSd8xv7WB27ulO36gw7xA3bRz8DsFzCdn+sfrhBvYzMte9LveaXM5aR3V9cNdYxbg3WM4BU8seDdOYNh2zrUReqV+74T9mf0+TtvH/u7TgHf67E3zBSadw4yRtvN0Cw/EZCB/tkGGbQft98nVvdPrVnusencKqvF959otMg+y9ibEpvB71dPLJFNSzkjmHRsvEOAjaKdlsVw3uT9LP3l8AmUKXEh3UI+BRLvD76WBRLdtdGmVTd7pSKmi+64HAmw8xQ7ihq0l5aKRqIB3vCYys8hmIsOLzSN0DVPQhPNBxhMTTGy48MJLL0kpLgE9jnFn+5F0P0+mUtJBlaz0w/197GzvGIZ7hN1AWcJLxlkQyXgSzUYdATBZ1MTJSdkwybxesaazvPG/1A0zSVOztkYE1AobhhqBWgHNApIQ03vM6zLrr9mH100GGcfQaXfR63fErrMbLLeNUAsvGJCSXOkGHApL0pH+3hAB1NtdJBMxrOeyiHpacTyrYbcnTHfaaFiuI5VICEBpmHlxmWsClyGveUgoEpJSVHbRpSQFG4CQdcdt292OQHOsCDAszIg8SzoZkrwMmYebiTTZTgCuvgBpBOqarZZ0AC4dHaJer0iVAtn4fL74rHQ77NBqGoTQfnP8Uc4nQVA25EplJLlKIG/Y70tzqqViUc7ZbLdx73AP/8cv/hn1VgvtZls0+zg3UsEwNFrDxq7YeneaLLc1CMNyjRy7ab7Cd4DNOdg4JoJOry2gLhOyPB6lQsiy5I8CtOISmtmQ55H/EJA3xOfD6Ajz/muJu+0vL8C7x7Bxi00XM/AFmoEFePcFupl/6EuRLkqn3VnHo/FzqD/rWP3AIL9j2vCV68Tbzq757nwX2VkBoRu4iiG2RLbnuU7/UtQx4+B8kHG2pMZk6kymfMzAoztisr9q7DWg0PP5zcf5c42vR4PySQHJ+HgGDDQd8Ew2cta5poF77vOjxzudN2YrBaCKSdnIX/zZ9/Hdb3wd68UC4gRjRqa057B0hL39En7z2mv45P590WtLZtJ46spTuH7tGaxvbIjDdHhwiPc+eEdEh+vSBa1sSll6bSlNJaDUbrNTbF+c+OevP4Pr164hHAggk0oZjZUkM+TUhosJc0FAoZCZS3a+5f0aSTlqHbVq1XPO6OSxe10HgZDpzCaBE0tsvLIf3h/TeTYijAY6iGTFVUXQuYM6j1c7Ed0bOrqqi8fzi0MfMVl5XgOviRlrCQCyJgDg+QgoMuveotZRLI7d3X257kIxh+NSWQSqmU4noMlOuxyPiojLnKSSUjL79PWnEQ2FxekOBiMIR2M4rFZw5+b72Ln1AZ69dAGNahV3bn8kTAJ5YkNBxMOmjIjZ82y2gGwuj2gmjfzaGtavXEGiUEB3BBweHuGNN97ARx/dwUGpjMpJTcbF+8Z5IQtSNYpKpSO5B9L5NhDABx98cFpaxbGrsLoddGupF+fcD7ybFNTbwN60938S0Oa3pthrlf5tB+T2Z77roCNgP2lN1uBY1zAXANPvNZjUsU5aw3QsNvDoriMu+OaOf9I82WuGvY09//Z1zgJhCBrM8zPrvs9zjHm3mVS6Ou/+8243C/Sa9zgzt5vYLMpmketRjE2z7altS+xn1M9uuc+uC6i574z93j2uz+KCTfbzru/prLXAfp5dhrk9Vnds9jxoh1Y7wNft9b1TGQdt8qDzYvwIU+rKMkau49LJnc0N2HSh3hQmNDuJkxXFNZpsKQJzmuggEETQjoAXmd20J2RxK8jHYxNo4Zhop/qejivPawCcnj945+mIaSMKBTR4LdlMRnwc2nheI49vOtqOyxANGGqSTktLK7hw8aJothLMow1r1GoCsvD7bL6IteVl0bLb290RG8oEUoMMdWkGETcJnhYBSdNs4KB0ICCUFjczIUWQyl0rRJeXQJvIaBgNPrLzaO+Z4LLvhe5LMJXdXwl4Us+Wn4uf0DZlswSLotLIIoxoEFLKSwSQTab4u09mXzAoINVqPifMO3aVZXIuGqasCMtm+TsCeeNk37gkQwmYJuIpD/SMeVp2Q9GWI9BE3V5KUhAhpE/DElptaqUA2LhkmrqDpsMw557AHX94DZzjwWAkZbNGx66F0vGhALHCRmyyK6wBtjgHnSaZfGY/AngcP0uVCdZlU2kwzXphfUPmmbIky/mCNLAIRyPojvp4cLiN//Kzn2O3UhWALh4Koj9itQSZlSNhgDKp2e20jLYf9esGBLKNJp95p/m5Schym2DIMEOluYfFXBU/jolZ3quY123WY9C6/ob+m/srEM5nRBvA8LnmNsoOtJ+XMcv0LEP3vD0d27lP46v42aRJNnqmPTjd4F9fsmL+cy+2XMzA528GFuDd5++ePbEj/jKAd7MCSxvYmjcAsAPhs8DY2EyePdZ84J1/t6axNt20IMAF2/jvSeCdBhZuwGEz8ux502DDBh/8gmx3Lu0g7szYJWJh9j6MfC6Dv/7xn+K/+drLWMqkIW0qBn0cHh1i9+AAdx88wutvvomjchl0YfKFIi6sbUjZ6+rquohRv/vuu3iw81Cy0HTUqH1Dh/GkWhFWnGEcGG0fZr2fu3YDW9TXE6c8hEIui2AsIgAZGy4wmJEyoqhhK1B3hyAVs+FsotBumjIZzU4zS0tHkZ/RWdOsq3b10wCL4B0BZ4JwtXpdWHcsZSEgyHGw3JT7n2rnDYdS5qsaRtQJWllZlnMxM02HkUw0drDjD4MK6tsIUNdoyLXwHGQUkJHIaeecqLOqQC2BQAKWzHQzOMhncxJckCHY6LTwCUtmTyp46cbTSOdyePu3r+HR/XviKBOkZNdgdqhL5vLIFosoLK2guLGO1c0NJNIZ0brr9oZ4+OghXn3tNezs7mPv4AjpbF6Cq729XaysrGJ1dQ3V6ok4+bxGzgOBUQZ5KrY+LWD3C4D1WVdQQf/t5wTPBov8u8PZY7IBCBegmnd9sa/DHrffWuY35rPggLJJzoIt065Vz6/Hsdl8s+bInm97vO682EGMu53+e9a5FuDd2Sdi3ufrsRySGZ3ez9qds+Cdn231A8Zc2+Xef9fWuMc4a4PnuzoXvLPf4Wk+g31u+z3zm3s70HftqX2N+r7Z26v95m8FH7ge6vnd9YvbEKSr1E7EjklDinpDWHXZXO6Unax6d6qBp51kpWttJiOluLRjtCu0V7QxhUJBAD2uwWSYE5jgOETnTbRcyT4zrH39oc0k0GY6qht7Kd9LKauRVuAxCZ7wb26j+mHm2tmRlOywKC5fuSoMMgNMJbC7uyuAmgEOgeLyCgq5HGonVWlaRfYabRpBPknCBUPodTtg913DLuujXC17nDszYjZpkCYF0jl3/CMpYsp7hMICyPF72lJpbOBcs94bAqdMZPF+aNkxx9Xv8f4ZdjntbbvVRRgjAV1NeS51fofCciN4x+zYUjqNVDiAeMRo8HIbJupon6XsdmTKRkUrLp6QuQ2HojJXWgYdipDRx/tjmpwQuOP39BNCniYwr1F8GAKTHogpfu6QHVTp9xi/hveT8y7PzSiAfq8rbP7+oCNagrzFZLWxIqDVaUvDLLITG23TvZf7iVawp0dH8C6XziARjWKluCysQmnIEUtIAwvqGQ4DQ7Q6DfzDa6/hnXv3cNJpguXb/R6ZjV4zLq/Ml8xQ1cHjeG1WOe/qmLFPoDPmdedNnwKsHBdLgglW8uHiHNp+7CT/Qd9TW5OSn/H+63vBd9Yej+s3TFq5bDu3AO/mW98XWy1m4EmbgQV496Tdkc/xeL7I4N20INK9ZWqc5w1+XBaLOiJ21attsMc6QObMNMB+zDtTfuE5k5Z+mo7XHZ/tVNjBsTijVhdO/be7v17HWVf1bCMLM1bDxtOxu8GSGwipk6Tzov8+zTSauhJxzrPpJH78g1fw7T96GeuFopTTdlttPNx5hFsff4w33n0Hu3t70lGOzAE2Qcins7h06RKWl1bkGDdv3sbu0Z6UqopwNiCC2GQK0Gmn83lywpKZADLpHDZW15BJp6UbrdFYCUvpUTqTlv+o10YNuKViHslkXBxcgnjM05NtwO6oDIoYvNARlZJVL+Orzpt+ZzLtpqzVNJngb9NcolypiH6cdIqjr+51OjOCzkC+WJQAQDK6zHwPh1hbWZZASbTugsHTjneGVdGUshg6pQyMTOabDIE+qjWKSDfQaTUkGOO9kdKbcFjYbfxNZzmVTAmfNZ/PSjkOM/XHB/sIDXrYIhiXL6J6sI/tu3dQOT5Er9/FaBhBNJlAPJtDemkJKxsbyBQKEiD0+0MMeiyvHeHWR7fxq9++inqjhVLlBMlUWspmT06qWF/fEG0j/pAhQG2cnZ0dYYwIy8NjMEx6ljXY1e/1mfZ7Nu1g2V4LZoNFnw28c9/LSevN44B3Cqy54IN9bBuMm+d6J20/aU1111O/efQD72aNZfb9WDDv7Dmc1349lssyEbwbl8eO7ZOxEbZd0jHZDLxJgPOkd9d9lv1s26RrmvaO2XbVtZ+Tnj0/Gzzp3J8VvHPHoACYvX7JObzOvrl8Dr2hEdknSMJST9oF2gsmuWiTRGe10RAAjiCHYXOTbW2ANt4nap+y3JY2hD8E13g82iV2m+UccCxaWjvoG+042+fh2k6QisfjdqcAHlieGD5NVHE8BA1pr0VuIhz2bAAZUxGsrq0hny9Kc4RcvoBicQmPHjyQphSqy5ZIZbCxuirlm5TaILBHcKwjnUkh5bXtZlMSb6Zjbw91JuDYnMBLJJomFWxzYVTwTp8Nsrg5j+GIaKNpUweCO9xOn0X+1uYc0hQiFJYx8HPOO1mBo2FP/BXeC15zvdaUpgdkItIWN2r0UaQYE0Hek2gc2VhMwLtEjGy+qIBwLI3leHLZLEZ9w/6L0n6nTQMuEpLpC9FnYXKM7LF+j6Wc5j4TvCNjjYAlATzOM9n8ZOETkOSx+MxwbviZ6URrnjNh3RGA6zJhGDDawuyO26yj1SYLjwBdB9u72wLgsSSXYGej05H54bPA+6Y/6UQShWwemUQChUxOOsymEklk40nRAGRzLM7zoNPGduUY//zm67h7tI92YITQKIhkIml1+SUDlZUQY4DQTmCrL6u/wxG+GyN5FtV/0OdatRp5X/ijlQq8fh2/a9NsH9l+R3U9dD9Te6rPkLsGjX2YBfPusWzWYuPFDDyBM7AA757Am/J5HdIXEbxzy8FcB3hS4GAHHLPu5+Mx786XFxnn4XzZrAvezQoUbBBNDb8bxNvXYgdQGiiNM4FGiNidBz8dPDvoGTsY57vl6b2wwT8ds+jGsEQzEsKPvv8d/PA738JGsYAwyCar4HdvvY13PnwfNz/5SHRNUsk0crm8KeNAQEp8MumsiC4fHR5h92hfyoUIwpE9cPPDD6VzGB0/BgSVyolkrVmywsw19WIK7MIXj0vDBJaWUuuNx2UZJ3XWXnzuBorFPELhqIBsbAZBp30w6ImTe3JSk4CBJUv9nsksc77orGuZkN4X/pvBEK+FIBrLm0pHRwhFKS4dl86wBKoUDGQGfHV9XTquSglHiLo5HaSTZvx0KjW4IshGp54NIVhaQ7COf7OkJZ3NYtAf4qB0JPMUHA1OdWiU0SfXvbwiwOTG+rrMby6fkbkOBcLoUG8vHJDOdiGW9rQ74kz3eh0Mhn30+mQLhBGkYHYihRjLdKmJxECkNzCMh24PH9y6hbfeew8HRyVh45GdIU9NAMhlcwiFGFD2kM3mcO/ePWxvPzrN0us8umWgdsDvPvv2u+739zxrg/3+TAro7fO6Dr39fswLrqiT7/eeueNx33s7IHDfTff8s67Hbx2ctM+seXLnRY/j/naBmmlr8YJ5d3Z25n2+Ztm3M9/7gndabDi7Y7naE7U9k94PfY/97v+/BXjnzsmk59y1j9PsrV6r332xA3b3nbVBMPsddllEp+f2AFOyhOLJBCKxmIBlBI/I3Gbyh2CEyDaQ6by75zVziJ92ntWyQWXC6bls1i3Bu3DYlOnycy11JQBFyMv2vQhgSXdZT/OMTD4CbnqfOSaOX3VllVnNY/AzstkpocBkXSKRQqfXE2Y25R2omfbwwQMBkMgYI+v70taWMMBYTisafWE2hoigQ1mKShnNWhXdwdCUE7NJR78rLLo+O85KIYCRKzEqeGMxEwJW9BV4rGAgjJ7HTiOzX+6bB/QpeCcNDiJRYcMTIONYOF5eeyAwECYh/xNWYThqwDUmDtNpnFSrYtt5HdwvlUghHgigkIwhnzWdellSKqDlcCRMeWXekbHGfZl4JLDHElrq8tLPYLMqgM0xQlJayjHyvEzyBRS4FVCT95G1AWTz0Y8ZA22U0JDy7MFAtO3EfxMt4KH4VdqhWCoKalV8fOcOqidVtDtd9IZ9dDkWVgf0B2NtPYK49OtSaSmdLWbzSPOZzWSxkivIdZB5x7syaDRF8/jmo/v45XvvoIwhIsGwzDPnQ0DL0QiNek2YoNIt1tMc1uZj2hH4NGlNXUZ2/WWTD0+mxPbf+Jm+73osbq9sShd0s59/W8LDXb/cNXAB3j2WRVpsvJiBz+UMLMC7z+VtezIH/UUG79Qhtn+7f9vg1+MEPi5AeDbI9iudnbdsVlzbcw+LPU43oDdA4Fj7TwN/O9un+2sAdQqgeWLSxqE2x/Dbxg6sXLbeJECAn9vgnR5bHBfqwcn3YYSDI3znG1/Dj1/5Dp6+eBGBwQiPHu3il7/5Df7lt6+iWitLEMCsM53ZQr6APgaSvaZuSqPRkuYGFJxWlhs17+gwd4c9dPrUgYtJlpuOuBEfNuUeLDtJxmICxoWDxoEm64BBD9lpLz57HU9dvSKlonT6pZOrdPbj/n0cl4/FGeU1kdGmmneaXVaHkk4jtV5MR9mABFZSktpsCFOOWnuxqGEcKAOCznG715Ux6Q8Bu36nLZo3en8lkz6CAIYE7k7IlggEJevNwIki23UCjAxcQiE0quXTUg468TwmP79y5Qqy6bSw5NZWVxFPJ2Te4uE4+t0em6ghEBwhHAqi02jJdgOizUGWL1HfhsyDCOJJBhkxAWY5sF6HWoMdcbLf/eADfPLwIU5qdXQHkA6C8neXWXmW47Akywht37x5Uz5XsM7WpOJ8uP+2A2AFUe3A13333e8mfW+/jLPALnXCJwXfft9PWnceB8DT91OvwQ4O7Hmxr9EFD2Zdpx/4Nm3s7iI2Cbzzuw/TPjs7zgXzzp6Px7Fh54zMpA8eE7zTdckeyyTmtt875wfU/VuCd+57MWlO/RJ4k575affFtde2bbZtvQBL1OnyGiFocojbGBs0FC2zeDIpDDOCYwSPuD3tBcEVJp4qpZIpA2WTi0TiVHeO2/PctFG0WwZAYyLIgCOGPW5AOm2ecaqdN/RAnzOd1YOmbFYaJngsPYs9rc8Ej8vjn2kG4DX0oh1YWV0VbbVun9qsKUnMLRWX0G23pZMu9dUSbM4k9oNJs754UNlkBkk2cuq0UK8co3x4gFqrgz71x4aGYcYSWjLtKIdBYIkJMn7eH5D7ZpKRMlfCgqMuXQAtNkhguax0FjVNDHRtl/YQPQAAIABJREFUoy02NsIw1ThWgnZSDiyRW98rpeV8dAW8Ywd10w2XHdz7iMei6HRbGA1GCAfDyMajyCdiyGVSAmYGREbOVACQERhmJfJgIMct5gviZ6yvrJ6Wt1IHlzq5yWRW5jESi0qSkv4HbW48lZL7rWCTlHkOmKA0MiBqWwh88pr1egXAZTO1MJuykN3fRfm4go/v3sGd+3fleauxYz0bn4zI4Dfab+oXSmOMcMQ0E0smsba0guXiEthkJU/t3ERS5jyZYXONIKlv6LUbKDVq+PWtm/iXmzdRXF4Sf4dMRB5PnrU+n9nO6TPF8ymjVN81/hZNXJiqCPUnDCuTjSzOatC59tSVo7EBfNXaVb/Fb42zxyHPmHO+8+vIgnk3t71abLiYgSd0Bhbg3RN6Yz6Pw1JH++zYmYE8fzWfNTDw298NhiXotk5+ClqZwhAP2PI0nIxXcTrQWQ7ytPtjg2PqvKvTosbXPf44QKfx9XpPSQrXOChuAG8DbOqET46XzP72/Ljnt0G02SwBm1UnV3Y6dbbTLALGFhDoN4ZJ86DXYgcjNhCoc2LAxoAp2UAQsSDwx195AT/+wZ/g+uVLCA76ePed9/APP/sF7j96hHanhmwygXw6I+y7WCIJ5pHTDDDCUTRbbQGOoqGIOJfVeg2H5SPUWk0RT46GQ8IE6w5GKNdq6BHECoRM0wbR6jGdyggOUueOziOd4nVm+ddW8NWXX8Zzz94wOj9sKhEz4tJkBlQrVdHWoyNNIG/kdT07qZZFm6dPht6Qos4s8elJKUyr0QBldVjeVGOZ62BgNGyCRhicP5J1T6dQPj4SYC6ZiCOeiEsXNgG4KOLc68kcMEBjdpulKiIyTu0gMu9YHtVsiUYgmYytVluCrsGof+r4UxOPju7q0rIEeGQbkvUmOnvZjGgIsnRFhKoFdIVk+nkssgH5rvL5YWY9xGx/JCYNM8g8IGuPcyN6gCw1brfx1jvv4tHuLo7LVcSTGWEHVk9qElQQgM1KF7yQ/G2AzvFCZLNO3GdQt5sGeLngketU28eY5HBPW0Ps/e3xucCDu57Yjr+uOe512GvRecfeZ7GeMFB3PfE7z6Rr1Pl3Axm/7f3WIxsUcQELnRM/0NHvWOM58z27fDhpTbTXKd9r9TF+88+w/+z9PppY2Ov079X3mALe2XZTx+DaUvvzSXbWfgfcRJTftfnZpVn3+3HnaJa/c34NUs0346eYMRr9NL/1yvYPjE0cJ+D4na2dpcewgROCJbQXotNG4IKdRL3PCCJx7WUSShNKAsQxwdPpiB4ctyHbTfXHaBuE/dUwTRUon0Db0Kw3vAYDBDsISBlgj/tWKlWTXBkS8DAi/WbcxneJs/wxmxNAiaW6Jhnjad9588Jx8xhn/RAj08FEzuaFCyKZQbuXLeQQj8YEZCPQs7e7K+NLp7NIpdhtt0k1DrE96XACrWYDiUgYodEAR/v7qIgGbgc9dgMNBY1mngB0bBcaBjtU9dhRXtj15t6RwSYdScm4GrBTvLFLUiIbMlp6BKc4Xu18zvvHpBznlPIPojcXDJgGE+wo6zVUIGjW6fRNkwqPKcZ7xlJRgl7JaAzh4RDpeByFbBor+bwcj6CWsORGQ8Sixi9gCW0qERe7fHHzopyv2+7IucnMZxkzfQMyGZOpjElGshtuOiU+DcFKYV8GAuKjUIOXdpuurZTTehUF/J5JPfpcA3ZoJbMyQl3DJm7evom3330XOwd74u9IcwoPuOz2CJwaAJDzzQYVSTYsC0eQTWWwtrQsjLtsKolChhURSUnURghAEyjstDFkg692EzvVY/zsrdfxCX0ujiEUFl+H7MAAgUKW5bIzsdd51twr03iD90TLXrURjG0H+RzarNNJ6yz3UT9et3ElLGw7Z68/Zl++J2pZbAsx/vv8msaGKnok83zOu+7Z24mdnXNBnHz8RcOKOadwsdliBowfYL3xiylZzMBnmgF/8I4GYTL769OecJIz7AaU/uAdC/nOj8ke5qcF79xAe1pgcHbb8xpw5lrOM+HsoMUN1icFJ+44bLDODxz0M+Tj7c6XxNLZVgdkPKZxp1nd184yukCEH0hhX58brOm/BewUrZUosokYLm2s4M//9Pv4yvPPAd02fvXLf8GvX38TB6VjRMMjvHTjGVzc2EAiTn2TAJJxlr2GBQDklNMxpaPJbG+1foK9gz35j1lzER8mYyEaw1GlIrpwLCFhSa10pKUmHoWFKZBNAI2O6XAkmnhLy8u4dvUqvv/KK9jc3JAsMx1dOp90TGV/Ht/TrwsFqQHTR7VSFh09Bjgi7BwMCeDFyIKOsXasq9Tqwl4jG5DNM5ip13IiCdQoDi7d+ahFl5AAiA0p5CkLQIIwvhbNVlfmk/tsb297DTMGaDZakpFnqS6dazr82WJOxs/yKWap6dRurVFvLi7BjAHwssgX8shkyXiMSLafEy3Mi5EpC9ZMvTjnoZAEJdQGZCkOM+B8DzQo47hYNvXOu++hXD3BcaWKtnSrDaDHMprBSPTt9JkXQNATtZ4GttgBMLezs91u0OwCVX6gmvsOuQ7vLEd51rttj8FvvdLP/DL7k8Y773o8DQR7nGPMOwfuMfXe6hxIAOEDDLmgxrRx+6/58wc1vteyAO/O3rpPAd7Z6779Htp2y7Zv+iy4+0179+1BuuvAvM/ztO2m+RN+a4vwt4S9PgbvxsH5+EzuGuG+63peLXVVUEuZcDpXehz+JjhBIIg2SbXsuB8/53rOdZ+2Ssv9CPrx80ePHnkg0EhY2qk0k2PGDqTTGbGdZUo5dNvGDgjGReY6xK6p5h1tniTkPNkI0xApIskdsrx4LUeHh2IPOU/2e6cluPbaq58Z5t2a10xiiGw+J9dZKpWQTqbENrZ4zCGwurqCer2KSCQktjvYH6FRO8GADHva5X4f9VpNmkOJDxAMyrVrV9shAVMyD8kSZIdQarx5XUNPG3R0DXtdy0v5PUEpHkO78iogqM2qqAlH341Aka59+m8eNx5LnmE3cruI6A+GEKH/0moiOBxhrVjAhVUy6gh7jeTe0I6TucZSWvoHBO/ov0RjRsuWoBuGQ6lQkPcNhu0eiyWEoSkAacxIgsice76r+CxDw0kkq0/mwgOKmHATJhu7xXIkZP4FIGWyr7/5Bj66cwe1Zv30epm85HUzidfqd4XpyDLk4GCEdDwBat6l46ZUlqWzeXapT2eRI/sul0csnRLwbtRuo98kGNhFvdfGax++i5/f/hD9oXl26UOQmUmdQwKYbJTBcct7EA4JWMkfZXxqExgtBdbv+D7qe6Lvlv1s2veSfhDn1Y855/ob9lpj/G4bvNNvx3IEfv782c/mt3N+fs0CvPvXsBKLYyxmYP4ZWIB388/VYssZM2A702eNyx8GvBMjYw3k1JkXFa7J4N0sR3tSwOkHPtlBhTrpfgCWlpm6zrSy8GYFFNPGrPfFHrftIEwKcmx2ko6d47S3H//tCTSLk6YNLsbOjY7BvXZ3fv5/9t77S9LruBKM9N5UZpbragtDgACNSFGGkjjiaAxHq39yf1wz58zZ1WokipQhJYocGVoBhCHRaFPepPduz70vo/Llq/dlZgMk0QAyz+muqi8/89z3IuJGxA3XkPEZNm4EHgHOSFRS6YzkEnHJxELyZ3/6DfnKb31Bpr2ufO8f/kl+8vO3pdpoSD4Zk//tP/2J3N2/RX4UOPbpLQ+HmZpJzytSfCZQ1iZyenrC1KBWA0Bek0TJuE+uUKBiyTQOkEgPBoza60ApnIyl1esysgBRd3gAlLrtSoWVbb/0uc/Jf/ja1ySVMWlIALy0Eh+MInDVofgEU1+RQtvrkhem1WoaxXMq5IUDeTOUbvDZAfTCMRBxI4IwlzVV/pgaO/PCp1IJrvpCPivFQt6Qfo8m0mq3pFQuU2m9rF7Re5+YVZp7+PAhFWfy7PR6Ushv0XiCJxyRB/likQTZSH8FXx+iDVOo+FYo0GjDT6QMk4evmJdkImnevDGiI0ZMn0WaFj5oJ0E2VsIz4B088cq3o55o/Hz8+LH82w9/RPAOaUmtLtJ8RwQvu90+DTJd42oEuu+IbbDa60yPu9FhLuDlM5SXgVHPCt652617b/fvoD0gCLzTd28VCPirAOp8osMd/1VAXtA9ggwbX7qSz4hxAZDF56xv1GzAuzVUpA8J3vmAPFc2uuCdT6bYa0bPn8u4xSj1NXq18pRVOoW7t/jBu7lGY68191p7Pet3cKbgfQDgxcjwWbSVAgqQTxppB7AMewYKDwHAOz09vU7/+9znPkfw5O2336ZswX1ROAkRXrjeVIw1UUqIirp99w6Pk9trOJLzszOCd4ykHiGaLE25YoAvo62h2BLuo/OCtiHiDqmj+ABwQzQ1Iu/g/NHCG/a7rSAK+qwFmuAIKpcrBLMQQYaCHJBt52fnjBJEBBrAMdzv/r17rH6eTERZqGMyQGT9kGBd7epyVnAiTKANkfBw2kEOQRbjH3nwEAE3lVnEuKmIinFQh9pwZBxtNsAD7jwMINqvVXPp2JqBqmgbjkOmnp2eXmdlKECZzxUYNa9cg/gJYC2ZTMgI89MFODmRcj4ve6UyHXnkGJxOKMelNyJYBdAOacJwvEEvAmCFeQXlRQLpwyPDtwcOOURPguMXugl0GQC2mHuMLcaCkYDDAZ8DoA16FeaW383GJAJqDFSh7fek1qjL3333O/Kjn/6UdB24BnoFU7GZ5o0xnkoNfHSjAZ2k4dGE2Qm5TEbSiSQzKwDkFXMFRt7tlLcZxZ/MZk0EHQBFrLnJWHqjgRxXL+S/f++7ctFs0HkIXRKFLrBmtZgYxpJRdmGTOqsFRWz9mn2erSHMNf5pYRefHq5gHcfDSpkOeqd1jdt7ntnLTGmUxc8GvFu5MW9O2IzAx3QENuDdx3TinsdmPw/gnQq3axDMGqh1wDsXgFvXcPUBd/poV9FWEGIRBFuMvNNrNKLNHltfm54FvAuaJ/ceq8C7OThieop2ad/MEeM9V7BNDSYX/AsauyCj2gbvZk+WUDjCKmfFTFrSsZB8/Y/+QP7g935HQsOB/PMP/ll+8tbb0mx35Fa5LP/t638sxVRaMom0RCIJeogJEkVjTKmhp5S66kSmw5F0Wy3pNJtMy+wO+wTRGu0mK+j1Bj25atRlGoKnOSSNTkfOr6pSbzdNeutwYIiZJ1PZKhTk1s6OvHD7rvzZN74h+7f2JZ4yaTtQ8KD4wRCCYXJxeYnaa1SkkYqraUI0ckIhabY6VOjBR4TqaxhrEHGfnJ7SQ1yplK8NIgXvytslpr7k81kpbRWpVDfr4LQTyaFSbjIpV9WqdDp9yYKoOh5noQdcj3bB240iH+D7Y1oPPOZII0LUYwRcPhGel0uleS3+ISIDhkaptMVnIqJRSbIB3m3voNqtUVzVYJuEDd8djK1YIjnj/DHzomvsl7/8JcG749MzessnEiaHIDgLr6o1LouglDn7/QkCrnzn3DSw55uLC0QF7c+rAKplQNKqvSgInHT3IXcvCRoD3/617FjQHuRrt723uPvCurLNBR/d5ywbD3d+uVt5gaUNeLfufKx13m8IvNO2uLLHBnTtd9aVSave07X66tE9fNeprmK/W6EQIrWCI+9cncJ+F+xn2P1F1DSAMo10tu+hQASpEMYmFfX111/n/q+VzgHkgcsUhY2wzwO4w/00SgxgH76DY7TZatKBsr23S7AJIEa71ZZ6tSrNRl3QP8g7pFwiilsjr9Fe0DognVO569BO8NQibRbOHUSU4zkAVSYTIxdUz9AoNuUKw3MBQLEKbiwuuXxhBmYZAA/XNWqQFyHK5xzoHWJR2S6VJBmPMu2y3WpIu9WSPmgkWm0WagLnKrhXDQ9smJxvWNpwHiGNFlx2iC8z/0CxNriufosxNuoR0l4NaKrFD1g0B4kEoRBBSvQTfYKs1fRYFNnAB1GMuJf2H2ODyDt8cC7kL7kI02lTCCIE8LYlIxTsSiZkO1+kLgA9IJUEB3BKstGE9Dpdgm0ovrW7sy294UiyGcOVyyh7RJ1NEB1oHKbQO0IRFMpISCIZp/MT/YqwGMOQ62Ew6BqqjFl1YAJVM7iJukIiRWcnilL89I2fyV9++1tyfH7G+6RRjCMWI0CMisM4vwMHXaPGKr/oFzgKcRzVZQHe5VIZyacNp3E+m5OtHAqFRaVYqTBNt9Ooy3jQZ4YC5g3Rk//7N/9CHp4dS386kXQ2x4g9zDvGVR2YnDYAiLPCZXimRujjJ+YMc4f3A+tWOfDs6P9leoRrG9gORFs32IB3z7oDb87fjMAnawQ24N0naz4/0t581OCda8wZBekmjx1IiX2RdyTkcIy4Z1HiXePPp1DrMZ0ovcYo2fPnm+fO+PislDDX+Agac3sh6Dm28LfTZu0++4xau60wKOyIJtP+eTsXlY95f4L6rW1zATwXDLHPu9lnqFIACSOSTyVldysnn3/9s/KHv/+7ko3H5M03fy7/8IN/lourmhRSCfnPf/RH8uDWgWSTGQlNTYomUkEBAOHeUDqR8hKNG+UTgBOU706rwUIS9UZNhqM+jyGd4qJRlSiUz0hUrhoteXJ4RBAMUXDwwA9GSAUFwBWVYjYrB5Ud+dof/IH81he/IFvlkkThyR6PGd0GZR3/zi8upNOGgYRogBGVSHj9oeQjIm00Gkuj1SJBNbhnet0eI+66nS7XPIwQJQ2HcYB5yeTSjI4DiTWU3AIqqoFDr9MhcIfou9PzM+n2BlIslmZVdWtSq4HjDhEbQ6lUdqiYRsKzKMVkgkYNlHlwzOH3Ptow413a39+Xg4MDGkTk6JGQ4crDmI6GcufubY65eqdNLhW4EiMEVAHgYW7xbFWSYay88cYb8stfvkegtDcYytnFFQHcXn/ICAjloSHvznUkqAGXbWNZgSP8dPlo7HdhEZQO5oZZBQYue7/QTtcoX7WhB4F9PmBi1b3c5y87/1n2xSDwzjZAgp617DmuAWPPkQ0I+kC8DXi3OOJBXEzrrJlnOudDgneLssgvX3zAln2du6Z0P1hnPT5TX62T/cCwOWFd8E51Ap+eoY/yOdz0GW4kKmSO6gG4joDLLI0TUXW7u7uMcAb4ps4VjRzDdRopBHmAPf3WrVuUXZAn+j1AncrODoE7VjEfjeTy8pyVR8GLmkoDvAN/3bwAQQqV2Gd0CugrnoOq7vmC4bvTlF8jm8EnZ8BGtF2rqyv3nYJ3kC+IJkekG1I9Cbj1IDNj0ut06FAC+EiOuGRCXrx/V5LRMMLCCfIMBj2mv6KIQq3eJFg3ZfT4mJH2THlEhJ5MpY9qqOCeI0+h8hcbntY5jx04XOW6wBO+Q98A3oGDFu3GnLAS7Iz/TucPoCnGDOOpc6Z9H40m1DNwLkBLzCPATtwbx9odcMKOJR4OSzGZppMPcwLAFP8S4QjHApF4xXyeBbhYVRbVfOEkY9qscdiBRiSTA98dHG1xAmuI8IMuYdJLEXk3Jk1Gq9VgqjTAP8wtAEX0DY5LpqkyX3YiR0eH8hff/Cv50Rs/k2FoIgkUFpMoz8sggjCVZP/gLG1229Jst6h+IlU2kohKOpUmeJeKJaSQzUkhl5d0MiOZJLIcolIolyRbyMtkbFKZh/2ehAEkjkbyP773XfnRL96WWr8ryAUopLLMnFDwWiNICa7OIguZTjyrqsv1xHRws2Y1JVYBPruQik/O2zLLlcVuFoC9D5nv7JrG17vdQsE6nyydH1vfSeW2jfvXmhtjsDzfcN6tOYSb0zYjYGyaDefdZiV82BFwgZfF+y2Gbn/YZ9lKuH0v15DT7/xpsw6hK4SxcXeal2L20wWQgtqu5/vGYV0j11xrnm+i7SgiFx7pgnDuWAQZ8j7wbpkxcT12Dl/TPOLNRAku3sNwkSgIYsA6c6fF589Jdc1xsw25Y6h/+9JsXfAOSixSOAC2QRHLJuLy6ssvyJ/+1z+RYj4rh0+eMkrr7XfelV63L19+/TX56pe/IrvlXYlGEiSJBiE3q7qNkOYhMkVUGUiJSUwcJkDWAUF1q8Fou3qzJv1Bj2kevfGQCmw8nREJR+Xs4kIuq1WpNRvSQnW48YiKJiMD8wXJpVLymfv35b/8xz+RWwe3JJpKEsxqNBsEyo6Pj5iig5+pNKq/Tkhs3ag3THSaoYyT0XjEancgs0YkAK7B2KAqXywRY7QCAY0Z2XQqnZLJaCDpFIyjKdtcKhSpRMMzXyxuMW221e7IFlJq8nmSiGtaE4peYIxgCMBYA18OogDhyb+6vKBCjmeViyUq+DCkYBzhPgAgobRHwxEaE2gnDIs7dw7YRhpD6BSLzIALKUoPPopy4DDOQaQeFG6kKj958kROTk+k3mxJtd6Ux0+PZQwP/xDcgyaSQ9eeC9TgbxeMW7Yv2YCcbWgvU4bdd9G3lyxXpoMiwdbbQd17+4AJ844uL5/gAzpuvvumTUH98T37WZ4bdK62P2ifvp4DZ8jsHq9qBwmw1iTyDmyn83ybh3W92Vw8S6WXvRaD7uNLpPKdy2qXzmddg+yZ+mDJObvQke24cuVakHz1Hff2zQEMg2TfOu9D4DjPZJ/v3uvIWn+7DV8wmn/zHub4zddXSejNzAc9294DFcDDMZsj1X6/bHBP926AdBo5ppFeCv7hbwBhSI2E3ECUGwC70lZJjo+Ppdmscy9HhLdWmdX3DLFqkC3Ks2dAkbiUyhX2B89VwIDpqkNwrUaYXgn6CFR7Vx0BYIpJA0Zl8yj5YgEuIR0S50NOsR/hsJRKZQJYpa2CPLh/D5UVpF1vMHYuGgWfKrj+utJoNE0VdlA9QPaOhqYPcAyhWjqLMRjQTQtVYK60n2gb2jWVCPsFOYj+gC4jEouwLZB/+Am5iPlR0FQLhlBm9kzFe6avzsAzpBKb+8fZb/zM5fN0vkFuT8ZDthsurUIqx4h4pAuzCEUqJTHIdxTmSMQknwPnW4cFuXLZnIRQNCSeZJoqnHGMkkxnqNfgWQBGE4z0S9EBin0O6xOpqYarb6bfzopUML10tuYg53vttvzsjZ/J//H//j9yUr2QGAA7ROWBU1imrBqPCvZoJ8BcjHuz0+YcxKOoTJ9i6izSXZH2W8jmeRxgXjyaoNOztLsrpZ0diWFNTEfSB89woyGjdke+/7Ofyrd+9AOpjkxhjih5f7VwjDEPdJ7Z11mUqr67GqFnR/syStH6KP+dfcyVY/qdq7f45ND8nMWd3i+L5ufovuFev1oemta5bfsgsmLxWeuBd76xeSb5szl5MwKfkBHYgHefkIn8KLuxXIn+9YB3rmIaZCD6wDtXcJq/oQzP+dxUQC0TZmo8uWCST2F2jfll87XMuFBB754TZKzrOK1rQCw7z/RzcYzM+Qa004+Oh8Fi3Eq5c6Ni/qxF8M5ug2ugqmK0MH7gqSPYA49wSGQ4kNdeekG+/h++Kvfv35NeqyU/+dGP5I0335TTy7rsbBXk67//h3Lv1j2JhuLSadepgMLjPBqA82YijVadxSSQLoKILhRCgCLba4FjbSw1pmy0pN5sSG88YLotPMjZfIFKfrPXlXa3KyijgKpoZ1cXEg6jgmpUUvGYlHI5+a9f/7q8+plXJVUokHC42Wwwqu/y4lzazaZcVi95L3ivAd61WyaVCOMDhRUps0wZhYIMbrwZ4TFALyjQUPg1fQg/UXFtOuoRvENxjk5vINlUisaDGluI/huMxoxOQMor/jb3MDx7qBhrguNQXa8vO7s70qo1pNNqGT6+aFhC0zDTVcBTU6/VCOABIMU1eA4iB5BesrO9TTJwGFz4x5UREpmMpib1JoZnGVAd/YOyj/7jH1KyTs/OyDP46OmRHJ9dSKvTZzoN5sdeQ260naZoue+trZQGgVZBgImrzOJv99wgcOtZ9oYPu8/7nuW+u3a73UieZW1dpfj7jJGg/vjGP3CPXwJAPkub/G35cOCdz6j5VYB37pz52h4Ey/ra9JsD7xYjzN122++tHQ1oH7f1DVdWuHpBkJ7g1wHWr7bottv3vvvasu7768ph8/fNLALXkJ4btzcr09rvj7bX3aOwN+M87LEAI/DR6GXDUTeLtA6FuI8zEhwcYTMACucrQKHRXzjGaO1IhAWPQAuBv7GfgxNV76HR10iFRVSe8tahHXA0ga8OjiCAXBpNrj/xLPxjgYfpmE4kgF8Ar9AfAypCfgxn0W8xE0EWDvNe6AvkXSaTlrsH+7K7uyN1FNfoobhGlCOvQCX4aU0664TPQ3Q95DPTkRF1NXOsQcaaarQj5noopyvGg2BXAmnAJuUX44J+odiDnYqJczG29lwAQGo06iCOZZ+QtlqpbPM+FxcnXCe5XIHAGlOWkSba6UizXpfRaEAwEoBcOp4mDy+47uA8BJiaAojW6Ug2m5RoaCq9bocFvdLJlMQippJrRMKSzKAy8Ygcthg7RNXhH5xz+a2iJBMppg8DNI1HIwsVVxUg5pxFTZVd6EVXZ2fy9//4D/J/feuvpDscSD4Wlzwi76foqdEJkLmwlSswChN6AcYdzjxWQ06YasTgvcO8p5NJSURjJiovEpdoMiWlvV0pArxDqm9oIr1mQzqXV9K+uJB3Hr4v/+MHfy9HrarEUW0ZoHDI6CAGeJwyAwKOzmg0wXnRD+YW/+CYtN8tANhahEzfI5vbTvcIvca3rwS/4zd3eJUL5qcvGm/+hMVzbx5ftle5svyDgHeL/Xo28C5oTNbdXzfnbUbg4z4CG/Du4z6Dz0H7P63gnQ79KvDO5bFYZ8p8IJpvnFcZDT6jZ9nzl4F3mtp7857zqDvbYFGgb9HonleFdEE+vdY1MmzAzgUDObYSIqEywLMUuOtkKtv5rPz+V74sX/ntL0tEpvLwvV/K977/fbnqdqWcy8p2Ni8Pdu7KVrJABQ73AYAH5X4wGEn94kwGSO1JZ6S8vS3RREIaSO8ZQtFPkBMG3HfVWlXOG5fSY8GIsXQHA4IbtUGiAAAgAElEQVR1iVxGkkhZAadMNMrIu+HAcMeNxkOJh6byJ3/0R/KV3/5dKVS2GZWGe11dwbBpSK/TJg8Lga3BQGqNBkFFeM+h/JEAHKmn4wkjzdTIwvgwYiFmqtFplBvOrxTLMuy1CN7Fkglpd/tMnYUQUKUThkkqkyW/H8Zd+YqQcnRxeUWFHd79YjFPAA6psq1aXWrVquHAi8cYvQhCawB6rJJHPr6kbEGpTybZLqYopVJWtMSYnnp42GWC1GXj2cc9TQQDDBWjIMMQYSXgRkNOz87l8OSM4F291WGxDais9hqyASh9X9x3MgismxvDN1PYl13jU8bddY2/XQXaTYu336cgxd4+7nt/VwE9PlBt/m4uAvOrgEa7325bngVI24B3wbs0lTbHWeI7++ME3rnryhjM82jAVeCdu+6C5N4yufphDULtA/aWoLa7YNkqWWzvGTaAZ/fD916ZqqeLYJ97nr0HqoND0zp13zGpnIafDqAR9nz8jeP4HcAE9mbs65AVCtLpceXZw74NGWQqxMo1rQHugWNaQIOVSZFWifRIyM1m0zjmojHJZHN8DuQhnq/VaRUUwX1NsYAhx195V3HcPBdOQjiipgReABACtNK1Bm7Wra2C7O5tE7AroLgBCighPTVkgEE8E/cy/3oz8K5PAAkgHiLJAOCRZxb8d6MRo+cQHYiPrg3DRYexNLIK7YFMAx8bCmno3KljDeOJVFlcZ4pHQQ9A6qdIobhF8K5arUmrXWPUGDhjU+SeTcje/r7U6lVWpkeBKywLpKMiGg33Hw9HTGdNJhKSZBRdXBKxqMQiIQJvkZAw7RQRbADEEKnHyMBoRDIppMoi5TbFSr0ARBG1D0AO+h/7B+DNqqprqgcb0I5AXshkETx++FC++bfflm/+r3/iGFZSacnF4nSMTuAwBDCYycj+9q5sgZMQGQvTKXkIAeJFxUQIArxjoa7hSNLJtOQzeYlG45LZ2pJsuSzJXNaAceOR9BtN6VxVmVXx9smh/PkPvitnrRqj7jB3WC/oARyP0H0Y7cjIRgNyA5zT9GbMOdY7fmKdqP6kPJO2TPXu1wFOqCBgz7dffRTgHfuyIoI/aJ+b70kb8G4du3BzzmYErnGHTdrsZjF82BH4JIN3q4XOnBjfVaj1bxcoWAaQuQr28rE1rfMZBHqdDQbYwFeQoRKk8M+vnUfJzYGFRfBOj/vAO7Un7H6pAju/TnlijEB3o+3sPmlqDaOzQlPJJFKSScSllE3LSw/uyh9/7WuSjMWkVr2Shw/fkzfefVdi0ZA0zi7lfvlAfve1L8mgWqcymi+AwLnAyLP66akBjwAwIYotnSIIh6q2zXpNLk9O5PLsjEpaKCFSazalB0Cv1+Pv/XFf+kxrnUginZRCqURvcaPZklr9igDjlz//efniF78kdx68yDQUkHw3GjWpXl1KrXpBJb3d6TFxDyDe1VXtmtMHcw4wDyCXSaHpXVeWZVW00ZBKtUZEQJHd29mTbApRBOC/y0m3P5RsOi1bxSLHGamouBcq6SZnxNCIRjBps2MeQzpTLIYoBqPIQlm/OjsnQJfJZqUz7IP+jqkrMLpAKo5UYSi+GqGJa8GFBw4bGDVQkhmNhDQwht6henCE0YHGCDCceBp5BwMRf4NX8PzyUg6PTuWy1pBqsy2tdnchQsVe5zZwN1+783fIfdddYM33rqnRq/dbBui54J3dNt+7uQooWwXUaX9WAT0ueIe/bfDBHpd1ALigdq9zra/N7rj72hu0TwMM9tbgmx1c1aYPmza7ibxzZua6CMNiSqe7lt33YRV4584/zvetw2Wy194TVq8L/4rDdXZKftDz7P4FPcs951nAO6XccJ+ve6COj/tsBcJYKCCdJmCE/RogC35XWcyq4KA4mAGVOBcOIETV4Z4qeyA7kJIJ2QDATfdx5WrDPdSho5xgcJoBXIH8YKGJaJTRZUj/VPAOMgDfabou01AZfd6jAw5yCsCVOqWQpmv0EROhh8JLkF3NWWQ52mEKKxVld6ck5XKJUV6IgmdxBjF8egrMgN4CVV0hgyG/EAXPSr4AOuOmcirAPDjgUM1di2OoPgMAK5vbuo5qhJxGASw4IAFK4W/0qVqtcpzRNnyvaclwHI7GiKIzUXYA6k5OThhNBr5Yw1M45c+dvT2pVq9YKbbZqNH5Bp7fWDRBUA17FNJNWW2WxSuSBOwQtQZAbyudFvIQjpGeGpFC3gC4uAc45SDHEZkHWW+KkGTJ24fvoQsMul1y7AKg0xRgzQpAtdrxZMTiXm///OfyV3/3bfnHn/6YUXXlREpy0TjHdDgZM7IPxSf2t3ekuFUiyIn10O2jiFiLzlFE/kGXyqYznBucn8vkJBaJS7ZQlEQ2S11v2mjJsNuXCargzqL+/+69N+Rvf/wv0ui2JTKeSgi0ILNIUvQrHjdgMuaDRTpmWSXoizoX0R6tSou+Yp6xbjRych17wqeH2Dq+64z07Vvmvf71Rd7dkNMb8C5oajfHNyPwaxmBTeTdr2VYP103/TSCd/YMu4aGa5S7xvMqA2LV+auMehXmvnbpMVXi3XvZbbO5cObGfDB4546JctnZoIUN3i2OwyL5uA/YUAXG5hQxnG5hQxY9nUgmlZTYFOBRTHa3y/Kn3/gGeVKgjNauruQnP/yRnF2dSqfelL1cRb7x1T+RSGdAZTGTz0m+uMWos+kQ1dqSIsm4jONRSUJhBYjW7kqrVpP62bm063UZM+WzLZf1qjSQKjvoy9HpqbR6TWn3OtLu95jycXDntmxtlU2l2E6DXu17t27J5z//W3LvhZdZpQ3e9E6nzei76uWJ1GoNaba7MhpNpVqrSwcV+PA88NuNhvQsQ9FXI0vTa8ADhP7Qu48Ig0SC0QqlwpbEwlMp5KFIjyWWTJOjBhEIiICAoQDFc+/ggFGEUEhh/MAoQRoKovzAnYMU33gcin2c116cnDJdOZ3NyHBqxg0pO/1ZdAR4Z+YRe0WmJyFdCilLUPjRFqa6ch5hjoBrENWDo+wHuIQ06g4/0U60rQkDrtuVn/7sTWl2+3J2WZVeb2iAwNnHXmOaLusDu/V9cIEq9/1wr3Wvs7n23DVs/633te9vAw6/Lgni2ztcMMweO19/P4gBYvfd/d13PxdUsNuxAe8+eZF3tgFqyy/fe2zrG7Y8c+XPbwq8c9emK79963sVeOcDM58lbZZuEE/knbZVgTcXzMOei71VOe4UiNSUUTtVFv1S8ExTZfWZOA9yBwAbroUs0qhxyKLr6CvypqUJBmnRBkTOQTbgo8T/KFyE6DtNVdRzFVjE/TVtVquv2sUq+n3j1IETCrIJz0S0GaLFdEwQNYWK6J979SWZTkayXS5L9fKKaaSoVKtpvXg2ouQQoU/H02RMucxUWnC4oTBGIk7ZhP4DvMM18VicfcIYGfCuaIps5REZFqWzDpILEW1KLXF2dsZxUyBTZTKe3+22CKoCSAJQiXMTySiBwkQCct/oBqiw22w1WGCj3WoS4DQpzVuks0DhCc7bVGR3b3dWPT7C6DOCenhGIkYdCuxz5XJRpuMp7w8eQYB3cAKijYhQTALsA98hgM3hWKbDAUFEXXNoMx2jWBeJOHUZRC6+9dab8rf/8F35x5/9hPNeiielEEsw6q4PABlps7m87JS3WVCrXClLvpCnw69Wr9HJCdkPvQjRfoj+B/cdquZmYinJJLOMwCNA3emRww+UKKOQyHmrLn/z1o/l3dNDRvLFJiKRVNyk7I5HjLwDIAzgE+sIxS/QBxbdmK1VW1/W9wbH9H2y38cgmevuFT6Q3dU5fLLx1wne3dBTZhQhH0RnmY/DJvLug4zf5ppP7whswLtP79z/ynr+XIF3tAzNfxRyVi9vgmZaMIEq1QKfm2s8LhssVcRtoWYLVFsABwF9QYJ9fr6fWy7IMHCNIV8kja0E+ObQD95pxISCbaYFrsFi+nyT884uUKFE3LbTzh0fVzHB91C+tL2qJAEUQ3EJgFExeO1DU8nn0vJnf/qncmtvTxLxqHQaDfn5D38sj0+esCrqve3b8juf/ZJsRZKMqIvEY+SsQwGI0DQqIaTrZDMSAkccK8KOZNBqy7DdlerJiQw7HVaiG426cnhyLCeXF3JRr0ut1ZBw3CiU3WFfEpm03HtwX5KpNO/dbDelUMxKpViQ1z/3Bbn74OVrPrh6vSbV6qU06+dSrzcJ3nU6fanVDRcdDBMo+fig2h4q48E7zmp6CQCAJpUHHDLgmsvmoLCC28eklMQiLHxLDiGQhY/AITcc0jNe3NqSy8sr2d3fZ9QbeHWgvENphdEzGk+ZngIvPirHptMpeuG7LZBGI9IvxUjDZCpD46ZRq9Ozj080EmYq0t7enpQrFWOEIUplPKYBBPCOaxTzG0ZKTpTee3q+Ae7NvOPgnEHUA+Ya6UjNVkf+17/+UHrDiVxUYdD0Z0TZi9yKWEdYK1CkXXBA3wPb2HcVZH3P7HO0yqG+3za3ng1Y6/N8gNQ6hn7Q3uPbo27ucfOr3fPdNrp91Pfa3juW7Ys2EGDfy/ecVfurb6yC7qN7hF5j7xm+yDssKk3IXNUOjV5YfZ6fL+2jjLy7FoXOAnoeOe9ceYkmP0varC2D/MCXGYRl74f9/Trz7Xsv7TWo37uy3dYXXNlpX2PvNeYeNznvgtt5E7wD/xhuo84vrZJpA3UKztmODn4fjRKAAYgBcIPgzyzlVecKTh5N89TKnFo1VeW0RiVBJuFZcA5BXgHQwU86ZkZD7v0owKSRgIhIg54A0EvbqFF8GAMTGWX47VBxHTyxaAtkGrlgZUp+uVazJdlshnJNiyrhewwtzt+ulOTLr39WWs2m3L19wFTTk+NjSWVzlK34oJ3k3evDcTeY6ZghA9JB9qJ4RCYjTQB3rRaj8kwqKzhfjV6KcUkms0yTheMMf2PMwHkHuYJnYLwRbcd7oPDVLPUWzi+cg6q95LLNQMbH2KZkKm4KOIDzjcchRxPUB8DjdnFxPqscPyKoh3MxFsa5NiSdBSPfAcIB+EplJIJqtOD/TSckEprKrd0dym1cB3AQ6bQYX/ADA4xEFCD46SC3UbgDlW0VzNUUa8wTdANkDihn4C9+8Qv5wb/9i/zTT39MIDSPbIh4UkCMMgCgG4lyzZW3SlLMl6WyXZFCsci1giIi4UTMODcZEYkxHIhgHcRjUkhmJYNIw2lEYuGohEAUjOjIkMhlvyNvPnpPDlt1qXZb0kHBq95AoikTNadRoOBiNHsSOCER3TkHuvUdUODY3Ut0f7Ojcn17hbunBIF3QfvGzXsulGdauP1NGWu+nh/3Ey/cAO9wzaxAWJCuslqH2YB3zzp2m/M/3SOwAe8+3fP/K+29D5gyCuez05kGGZZ2g22lmAIFyXuzdBk11kOoU+8aLwGpO65yv8ywtr9TZdhnGPgEnTbHBg2g9PgEt++e4LPxtdUef/u5dqSa/ex1n+cCezfbZObXNTZ8gKC2W9tqX+ObW3cO3HvaY4/ftboXFMZ8Ji2/9ztflpdeekBvcePqSh6+/Y48PX7MVJi7Owfy8sELUo4XWB0tgUi0RJLpFEi/CEVjEsHfk7H0pwNWPm022qwWe/TkoZwdH5LQOZFOy/HpsZxfXcpF9VKq9So98KlMWkqVkuzf3pdSpSynZ5fkjYO3e6tUkLt3b8trX/iibG3vcezgpYfxcnpyIqMePPbgvWvTg4/vu11T2AEfKImIHCBYNxqQIwjAJdOD4P0HiDlLJYIRgDTVi6tLevnxwThVKhVp1JumIpxMpbK9LdVaTfZuHdCIGCAVNxljBB2MhFJ5h0r40dERn4v7167OZ1ETfen3hzTGUEQDKUXTkQHKoKSHQ1PZKuYZdQeFH+3gGoiYdCRdD+gXqsKpdx7HDY8RgMshjRiAm5hrGF3nV1X5/r/+VAZTVAQ2VWaRLgRDyFVkFVyzwR57HdpRc3Zqir0u7fXo/r7K4Lf3NH33fe+gtm/Z3qHvUVAbbuyNlnd8FYDh7hG+vTior3pcgX/bWHHH0QU17D1k2d6L89wIRz120yBZBDHsZyzb7915WbzvPB1pVTtXrYkbm75zwHf9upx3697bpSVYdZ3ve5+Zh/3pxjjOnGR63JbXLqjlygp3voLky7L2r7v2l8//8pTfoHfbJ9+C3rWgvvr7FqxfufuAvW+o80H58dBuyAVcg/1e01LxO2TI7sEtOTs9veao297elpPDo2vgDOfjo+AT3lFcp1U4lTcPe7xJhU1RXuCDfd1+pu75GqGnAOMCSDeTi6xqPivOhLYDvIM8g2Mrg6i2Gf9av9uTbqtFp9GdW7cIBAL06fTalKGxeETK5S1Wor84O6fMBOh2cW5knAKaeBbTdptN43hChFcmQ/nT7nSpL6BgFDhZIa8BPIJbFkWWtMAGC2RJWOIJkyILsA8RaHgO3kcFQvE7HGEA8bQgFQA2yE/MBT7g1lUeQFyP7zRiET93dnY4p5Cp77///jW/IM5FX3R+8H00jFRXE3lpqtXGJB1PSDqelGI2I+VCnrQkYYB16TTTi6EPoRhGChGNuaLEI2Zu4SDFh8WnIiaaELKfBbAAZs4qCgO8Q1bBk8NDefvdd+Tdd9+Rw6Mn0u21WRADvHMs8hAWgp1YU9l0iT/RdzjyNLoTfcFYKOiLdkbCIclnspKOJSU8nEgiFJV0OC6NyUB+cXYkbz59Xy47TYnE4+w37qEUHfhbQWbyFY9A/zF//zVtHGOpUXj6bBwzxb7M2lm1L6jct/dGlXO+a32ywdV57P1Cv/PZRKhq7e5Fy9Ju3Wf79KV1rL75fZ4dvPP17YPIrs01mxH4OI7ABrz7OM7ac9pmGzyaN/E3C97ZAsgIhptCAbwnCijaBoBrTK4yzGwh6+/7nI/OZ6guTuNN4Rl8z/XAO7t9+H2ZIbkMaFNlJcjwMfc16bS2oW8TSfuMETuyz/3eHVv7b1vJ0XuoAQolAgpnMZeTrUJe9nbK8rU//Cp57nrttjTOL+Tk7FCG/Z7slnbkpdsvSnIckVQ0IYlIjIoile9MVibTsIRjCYkm41JtXEmv3ZJBq8MUlHanSRJo8MyA5248nchYJjIJTehxzqHaajopLMEQRsRAnJVQ6/WGSGgq6UxaXn3tVXnw0stS3t5jmigUdIB35+dncknOvRALVQDEQzoposrgyUbEAIwCNbRgeIB4O5dJMe122O9LIZ+/BsCghN+5c0eeHD7lNfgb/0g43h1QIdYIAvAKlSoVEkEjdSmfy0qrWZerq6pUShUaFvCKZ1HoIiTSatRZuMOkyBhDpj8cSrvV5vWsqheNSi6bYaGMUqlMBZ7RgNEI01bUYMFPKM4ojqFcd3ieKr4ADJFajOeB1wbnArz7hx/8UFr9sTSazRkRurnGVShVAV6m4Op7EvSu2Ne674N7f3ebdsG7oG3cVeKDznPBPX2+z2C372EDJstEyVzZXwTnl7XbvsbXHr3WBfXsPttjv2zPumlsLLbMnn8XgHT7tmp/XGzHBrxz18CHAe/ssXdlngvoBYFRvjXpWzs+GbbsmG8N+dadK/tWrdtVIOK67TRtWQ+8s+XtHAww4LYNDgCswP6saa4AdbBnP3jpRXn8+DH3f6adQhbU6tzjteCC7tWMZptVSlU5he80BZRyAfxus4q1ej7OUYoEXI/z8Cytso62KuhooqKMw47OLNAuhEKM2GOBjERcKrs7vL56WaUzChFC+Hnn4BYjxSBvwTObSsWlUMzJwcGBvHjvvlxdXBK8A8gELliNdkd7FFybThARjtRZA96Bz5Z0EzIlh1uj2SBwRQAvgpTLgQGhpkg5TUg0njbtRWGEcJiAH9pqUmJNpB36puOGYwTTZs4vzAPagnFklfjBgGMOB5kWdgI4imh3dXaxom3cOMdwPzwfY4APQEGCapEo00MBILKt0ZhslyuyXSxKPp2UZDTCwhXbpZJk0ykCY0jHJcdgfktAk8Eqvv0+59dETRr+PbQdbUVUH6M0yVPYl2q9Tsfn0cmJIPsAkZOPHj0kiCqjCcFNZBGUymXy/3WGIscnJ8xugCICJ2evB35G4wjEWBYLBeobGINcIiUxCQtd5KGwPK015NHJkRxdnskoGpZJNCSZsClggrYqAI1xwvWYA8yL6rS6L+h8qr6h763r0LffL/t3dy9x97cPCt755D3ube530ybagHfLNKHNd5sReP5GYAPePX9z8rFtkR9s+g2Cd/Aezbz9cwHpB+8MgOf3oPuE6zKDOAhk04l0jWzfcxn95CF99Sv5i6aSbYjaIJx9rWsQu/1ZZSwE9XEOZtxMSbLTW7XPdjs0LSqonXqN21bb0LejCvV+UO4QeYboOqR6fOM//UdJIl90Mpba2ZkcHr7PimkH+7clm8pLKV2QTCQhyXDcKJ0g4SbfGlS9iMRSSen129KqXUnr6kqukA476El/NGCRigFSMUMisWRchpORdPtdmUzA1YaIMRRjQDW+hCTjCR7roGJdryevfPZVuf/iS7K3f5uRAlCsj4+PpVFvSL12RY8yUpSualWmvSBtFTwurGRH3jnDoYNnQOlMxmNMT4VRgWgD8MrBAMB4EagbDq75dnAMilwhXzTK6XQqtXqdynEIKa5MT0oZbrpIhMTefURWhEJU6hmNkclItXpBwwCgHcBFGAStTofmJCrQsY2oeptMys6OSZfFfTUoB+TeuiauIxvApQNwDxF74MWbRebh3u02ALr+taFWbTTlf377O9IZTAlygg8QGTH4qCHpA27sdega6PM1PX/PVgFKvmvcjdxuxyrjfh0h4O4r7j2DAAL7/cFzgtriAlyr2mzvm749z+7TqnuvM54+w8e3d7tjuaq/vrFfvGYD3t0YU8+grRt5p2vQljG6fvSYLddsuerKUt8as4/ZqbjL3jF93jrgHdaGLcvWWV9B72bQcbfPi21fD7zzvS8GRDd7JZ6t+64CYzr+5FZLpwm0wHkC+ZCIJ8gZp8UtACa5abJK5K9VbOGAwe+Q0fgO8gURe7gvwCdGXkdMpBWeCZBLARK0X7nzdMzxN9qo5zD6CRxuqCYaEsnm8+YeI/C9tVg8Adcc7O1SRgIo6vc6BKEgn1555TNMQx32B7KzvU159vC9h3SsYY7RNrSLIOMQTrMxHV3gxEPV9/FUqBOgUEWn26G8RJ8AGtpjCpkbiSZlMAOLkMKJyC6MCz4YD4ynph+jD/hbq/oCBAN9BD74DtcCXMJYaEVgyGkAdwQKZyAg+oFrdZ6Ua0/fo3q1augqZpHaGKPJWGSnUuGYJULCAmA5FChB1CDATIC0SKtFJFw6J9lUmjIfgCR0AOWg1fRgjdoneAegs9ORp0eH0mi1pNXtSKfdlQcPHhD8PD48ktPDIzoGk+kki5ag+ElrMJJao04+XACkOHfQb1MXwjjj3hg7zMvtgwN5+fZdyQAwTCTk8PxM/u+/+Tvpj4YyRFS/TLi24+HINa+hOg3xE3OFnwA5MS64v0bc6T5lyzN7j1EdxN5HXBll7xcfFrxz5bnKetyXlX0JloL/cfGzAe/W0bg252xG4PkZgQ149/zMxce+JR81eDeZLhZTMELSpO7ZH6065lP8gxTvDwreucCB+8y5kbAIyPmMFdMHw5niKuJ6Xx94t6xP7nN8ikQQcDdvw82li2tsJcYH0NnpWraxbyscN+fOGCquEab3h3INgwDKL5TE/Z2yfPG1z8rtvR1JxqJyeXIsZ8dPZadSktt37ksYCnRnNKtSm5Z0LCHCdWR4X6LRJP6UVrtG4Kjbacl4MqXCh5RPQMOjyZA8dp1+l8Bdo9UkTx1TV0IonpEkWAi+GBg9oVhMnhwdSmV3T77wxS/JrYM7VHYRxXd5dSWXlxdMX4XHGkU4oDSC3w0eenjxYRSTE272zwB2E3LZgTyabZcQPfBQGqFsMqUpbNKhbAJxgHdQdJE2DAMAijGUYfD0ZLI5psKUt3dYaW7YMsTb1RoKQ/ToPW80azODD5w9Q5NO1G3TiKB3HdXkRmM52N+T7Up5xktkSJwJGs6iRmzlNhyN8TwF7wxYOSHRNgwYKOjk1wbg2GzJX3zr76XVHREQnU6mMhobwN4H3q2Kxrup1Jp3LQhMWgcs0nu64J3PUHff7WXGvAuQuYBYkECx369l7V8FsPnGSu+3CoRw2+Dbz4L2Lftce158e+0qoRq0lwatA92DtZpnkOHl68+qtvi+943BJy1tdlE2L0Zvf1Tgnd2mZXNsvyOr1l/Qfex3wScnl6+bRZ0nSF7ae9jifjSvjos9WSPdtKomABeAK4hmAzgDzlNwqQIcg4MMDhMFhyBztdqm9gngF35XOgvcC+dARgNcgQzAdZoSqmAVzlFQTkEv5cbTcyEjAELpR+UE+NgQuU1f7iwyDX+AN7XdaFAu7pZL5KCrN2oy6vUlEp7KKy+/JPfu3ZPyzo6MwQWXSpEj7/GjR/L06dPrdGKAX4wOnFEzQNpA4gJIAhjXGwwYBQ7ONegIOBeFmTRiEO3O5fKSyuQYiY9z4Zw7v7jguGjxDYwV5sEUpUhd9xN/A+SDsw9jgvbgJ9JyFXzFyRh7gHeMQozF+B3uB7mK++H+OIZrTWGqtpydomKtWVOg4kB67xCpprGY3NrZka1cRhKRiOSSKalslRlRKOMRo9wq5Qor7UbBC0f/hkkbhc4DfQ1t0Cg2gkmg5hgO5ez8TB49fkyn32gyll5/KJ97/fPkoEYRDnyPOR+ORwRFWTgMMj5kUnLpIESBrmhItisVjiGO//zNN+Xo5Jgp0v/5978qCXLqTuXf3vx3+T+/9R32HU5TjE8mm2HxL8wRxgU/dW3hp6ZKY0w1ghJ9wD3QN/zTwhQYe5XNdmRekLx09z/7/XzWyLsgOYr2qDN9ODRRsYt73CZt9oPI5801mxH4qEZgA959VCP/CXzu8wneGdVqUUAiveJm5J1ryAYBdm4/Vxmqi+uJGgAAACAASURBVMqyf+Lniv1i+qnfoDPghGvY2e2yf/cZ4e65PqHvu5/fOL9JpB1kRLhj6gIQtrHmfqd9VkVE26JKCf5Wzz08uvlCQbaglEVC8vtf+W3Zq5TkyfvvSXg0kEQsKulcXqYRAFDgkkP02kSy8aRspXKSSSI1BPwshkh6MhnKJDKV/tTwrxEkGo5JUj0ad6Q76BPAA3jX7kIpTtIAQIU2RMTlMhnJJONUEuPpjDw+PpZOry93792Xz372dRpA4JK7uLigR/3o9MSAT6ygNpHLapVppsZwwdo1qTcRgdIKQC7Mn1vFAtNUYahAUYYRBKCN10VCrLSHcYJSjM+9u/cNV0skIolkkuOXYAXbjLR7XRmiqlwyzRTkLIpE9HomVbjVYvva3dbMMIjRw356cib9YY88O1sFEGIPSWwNIvBsJk0gD0o32gYibRg9aM91VAIUYfLjpBbAO7QLfeh0EV2HyDuTAoLIu7/8m+9KtdnjHMoUY2buqeCdrkX9Ww1LH1Dm7gG+v+11uAz8CnoHlgFcGgGDNa6/B4mKdcA7PUffO981QSDZMvBuGbC2qt2+/TAIRFv2HHvs3bbac2TvlT6ARa9d9az5PHxyIu9ccOyDqiUfNm3WXhP2HH0Y8G7dvqwjv913Nkg38MnlRSN5XkjHlrm2I8t3vu5ZN/u0Pnjn7lvmXvP26DOUPw57vUYgsVBEIknZhChypEjCYdSdVS7FeCiIoYUV8DfADo0Eg9zE38p9pn2B/CHQNdPJcBzgFPYRFmFIJgnQwAGlXHh6TIFBLYRAmdRqUZYhyh3gGeqXw9kF+mNUnL+1ty/lYoGO3Xq9KqHJhDxur736Gbl7765EU2nptjt0hEHmHB8dy5PHTyiH8TxGsQNMYqELM/5TtD0UZpGKZqdNOc6iFOkUqSGYsgtZTu7WEeVrJJogYAenHCK/4DDDR0FQTQlmpfiZI06LJGgKp/LSKeAEgBVjhg/mAeOoxSJwP1yn+xxkONrOTAWm0Xbk9OSIcld5CdHXdmcgkzEcnHG5s78v6XhctoslKeWLLFy1C6ccQCxGPEYkOauqy+jE0Uju3LnLexvwLss1x35MJ+QFfPTksRweHUodzsHBUGLRuBzcukMnHNJpH508ZbV7RN4B4GOq81WN+hB0PGQL4F7ZREpee+01+eIXvkBd6q+++U05Oj6kDvhfvvpVefH2bWkP2vIvP/upfOuH/35dKAtFM5Bmq0WMMHZoO8YWY4g0Yi30YqoMY72ajAaN/NQMAY3Iwz2UH0/fO/cdduWXz65YF7xbJddsPcAX0LCJvFtXWmzO24zA8zECG/Du+ZiHj30r/MAduvXB0mZ9Bt7KQWKa4+IHgso2ykw7FznvVLC557H1PtLtWeSbbRAHgWU+o9I20PE9BL9tHMwFsckCXmVcazvd9tjGgSoQ7rjO+7eYemOU8ZvpOLYx5aYCuO2wn6VghHLjBUXl+cbcHVs1FHx9Ue82IsbiiZj02y1Jx6Lye1/5EgtY9DtISa2yAi0YUB4/OpJab0CeNkTURRNJcrKkY3F6m6FkQiE2gGFYivksFdZ2s8E0WBgy8PAj/QYKajgSouKezuQkFg1LCvx76bQUclkp7+xKbqsk00hYHj16Iu++9x5Bqi9/+UtS3Cqy2ASuhfINrjtUl0WVWaR2NNot6fdBljxlOjDSlVikIhqRZCrBFFaNVgCIl04lOTyo8ArCZgBefVShSyRkd3eXSjz6devOXXrIL88vGCmHe0cSCVbNg4K6s7dLA+MK6TThqGyVStLrdqXZahm+nSii/kz1NRSpADfeYNAl555MhhzDO7dvST6bYyU6rGVwDVF5Jzg5pRKNar9Q/BlRqN70Gfk5ngMPPYwbFAjB89GvyWgkR0en8p0f/ETqqPw3AsgKzpo5eKdrJEgJtgE9e/3q+fp++Na6u9fwveZBk7KFD1Kq3B3QBovs/SXoPV8HXFi2N7rvj21E6L6jx5btd/Ye4jNEgtrg65drbPjAO7ctvvu47Xf3vGdp06pr53u5mePF9swBvYVneqgQ/DX8/C31jt2yyf6A3yFCyf0EJWP62u9bN/61tAg2BYFgPkPWJ1+e9d2wZX2wzrJISG/LcJXVPjkV9E4sW//6Ttly1V6Hy671GezzOZztRJb+on2359k81/TXjlTW1FXIUy02oKCOkvADTNMUSAWVWN2UlVSN0wj3RQEFLYxgE/7DsRONhk26KUCtMaqkxgRBVcVi8ZqPTbnSAJpAPtLBRC68DK9D5Bmek8mk6VRCBBnAHjwflU/hDEK0OvjowBmLKPB0LELwbdDryFY+Q+fU7bv35ODOXV4DmQn6CdBFHD59KqfH51JrNSUMpx943MCNO+qb6qaQleOJoOI9or8brQYj9kB7weguvDBhjEmClUy7s0IOkWj8GghC+xnRNUFUeUjiCUTnITKvbsC+VEZuHRxwHAHUHR4+JaD20suvzMZ2RGAVlXQRgYd1g/7j+Rh/reoL8FQj+ey5wLjh3OPjw2sGRRTtwvMKxS32AfKW0Y6RiJSzBdkuFCWDdONKWSKhsBSyGRn3eywUQv69UEi2d3Yln6uwX0BPMQZIt572u5yP06tLeef9h3Jeq8rlJbIbuoyay+dzJrK+0ZDzxhXHFroLqEyoa3UQ3R9mBCHGCboQwNadUkVeuHefnIP/+qMfytnlhQz6Pbm3vy9ffOU1yadS8suHD+V7b7/JdUG5HjapzagEbNZaijQgWgEZYCrWPJ4D4BBAM9a+LTM14lHTxG39wQbp7HfQPu7qsrasdeWST1Yu2/aXnT//bk4v5LNZ7Pv72v1B5NTqfqxfxCJId/qA4nBz2WYEnvsR2IB3z/0UfTwaGKwIf9TgnYm8swWSr2CFKyxVMQ4yZrW/tsJuK9NBRomtrAf97t4nSDDZx+3xd431ZSto3s6b4J0q9TeVfWOAuSmIN4y/meFgj5Vd2CLIOPdFISwz8mwlSn8HCARutFg4LLuVLXn9lVdku7QlF6eHMpkM5P6duzIdT+Xqoi6/fHIo51dXJnILXufJlCm28Ni32y3Z2dkVU5FPTGpqKmW4XqbCaLJ4JMJ0IpzLBBoUqIglCZJtb5d5DgosZDI5iSdT9M7Xmy15862fy9VVTV544YG8+NKLfAb4hGq1qnS6PXqhT87P+Ttgrm53QMME6TrRaIScPckEyKdj19x0NGZSSQmHp1IplRmJBkMHij76BUBO05Ywf6jGhzGD0YTUnhyAtUSSqT9IsWG1W1a97RA3jEYMmAk+Hyj8ANJSqYx0uz1WrjUV10Qq5ZIkYhEZD/ry2Vc/I8l4kgAfi4kUi/PIuBA81GNyDIbDUYnG5ymz9pyjPShW0Wm3yTWEviOV9+z8Sv7yb78v7eFERpORjCfwiM+LXNjviBuJp++fDQCpUe6+c6sVzRnIPiPc0+JtIC/Hm4U0ZlcJf5adPehdWfce9p7ivi/a/6A93Nd33/gEASnPoli7ho5rNPj666ZH+wwf97pVbfJ97xo1i+dswLug/X9xDv3gnW9/98lgd40Grbmg90KdRrbcXrYWgmSs7/7L1of7DF+73b4texd0nwpe637w7uYczY+4RrkCcgqQ4XtNXbWLSuA4wA2NOtI0TuW0wxM0QgwyQ/nsAC5BdsFZproE7g95gGgwTe2EvKIDZzC4LqKhldRxHPdGsQXco9ls8B+cYgDwALwAeIIfstsfSCQak73tbUmEpjLodyWXSctWLk0AKl8sSWVnV9KZLAs1QbZ12i05PzuTo8MTOUQRKUR75XKSCEXIZYvIQ4BxdLQ1m4LKqfVm47qABvoBXaTZ7jHqDu3B2JE3b4oiVODHnfBvjAcKXAH0Q/+YbjscMsqxXK5cZxVgnVxdAaCbyMsvf4ZgI0BJjC2OAbxTXjYFtxC5ByAQ//A7IuOVWgRtwBzoO4HxQ+EKjDt0giT47RApOBtrjEsxlZUtFAUrFiUejZAzMJtMSb/TJvCIKDysA9Bw5DIAbxGZZ5yJcCS26g25qtXkstmQh4dPpdpuSb3Vpt6BeYN+w/6PRzIYwyGH6Eak8poUYThKmR49K1gCnWJne0eyqZQU4DiNxeTNd96Sq3qdNB/hyVi2C1sSD4WpuxwBiI0g3TVCsBC/AwwGyIlxwNjYRSs0VRnjBD0EP7XoB+ZP08JtfkYb6A+Socv2hXV0kFVyzN0fgu+5Ae/W1aU2521G4HkYgQ149zzMwiegDc8reIfKSq4SbIN3QUO/DLxzFWf7XNuz9qyGhbZllaFuGx4qnF3wbp0ltax9vvnU8xVc8xnNPgPupsFlqsK5gIKOa5CB5vZbz7P7oVGN122bTmV3pyIvPXhARb1xcSLh0ETKWwV5cO++bJd25Wc/f0veevsdOT2/kO4sQg1RhwDrUIUVSuEQVcxAmB1F9NhECtkclVb8LGVzM062LiPv4P1OREyKbLFckkw+R+UwEoow3bYJ3pZQWN565x159OgxUzZee+2zUioVZ8TIVwTDkH57WasTOENUWqPVJngFhRqRdlCG1bsPbzYr4QFdnE74r4SUmQQqBZoUVCUFx3hB2WUhiBlnC5TdRDxO3hoJwzAxRNIX5+eMIkDKEKJzAC5CyQWwBy807gsyaZBM472C4p1OJzlO3XZDDvb25N7dO0yxQrMQBQClF4o55w0RDigLEo1RkQaIZ/PdYU1gLmEUYRyGgz6BSFyF45fVuvz5N78r7cGEwB0i71AlGGvFBZftKDv7PdV3yPWWBwFHQQozj88qL/OeptYwb2ODd3pfvY+7rtcBQYKN9tVvvh35697HtycsA+/sdzjoyUFAmAvY2Pu0b0yCxn0D3q2e81VnfNSRd0FAnS1rbfkQJCuX9XMdcDronddrg2Sv/R4FyW8XCLSf5XsXbNkedG7wPrAavDPPvFn8SvdOAD+6T5t9HimEJnoaxwFUIBpJ0wi1EqcCeXgvAeBoRLhdHEH3+GQqJVeXl5Q3CgiiVUr5oCCU7lks/mCBhZDF4KkDSKZ0DgB2IIsAeqGPqISOohSI9MrmCpJLpyQZEcmmkgSditk0nWzFYkliybTkCkXKzPEAgFhTquChPa/K4dkJI/Rz2Swrl4L5lsAdAMepyPHpqdSbTUalawQi+o8U3k4P8gvVUA1/K+Q1KtuTCqLTuc6+yOYylBuartxqNplqmssXKHNxX4wdfodu+8ILL0qlskMHG8bq4uL8utAFxgk6AarmQt6fon31On8HgIdnaCQj2oB/5UqF44sCWL1Ol85CgI84n1x8obD0ez0poE2pDHl3d7crLAY2RiEHpACnUlIplyWfyzMCPxGNspAWRiwSChEUPT07k6fHJ3J4diZPTo+lOx5JB6AcwFboA7P1pn3AWAFky2ZzjNAEAKhAmY41Cozk0hlG36ENP/8FdLozw5OHiHxE05H6oy8d8hGHTaR/wnAnFoumiIpSeGgWh2YCwGmJcQbYiTWGda3j7r7/rn5hy3xb7m/AOzMyftm+ibxbJbc33396R2AD3n165/5X2vOPM3ingsNVoF3DwadA28p8EOi0zND2CXk7OsB3rdte/L0sDTVooleBd66BZBtY+N0GR3z3csfT/D3n9NPvbdAkeB3NBbye44vQUwCACig8tuMJFUkoc+lEXPIJVGSdyP5uRV79zGfk7u278vDhY/npT/9dDo+P5ezykso3UiPII2eRLLPCXiIhnVaLkXlI06iUSnJ3/xaVfXiXkf4KlCoeiZLMOxKPSzZfkHavIxNysoVkGg4xqu7J4aE8PTyiIlrZLstLL70gW1tFKobg3Dm7uBCUW0H1OkTfoagt+HwMMfKIxNDhSIxKLRRORMUBCERkWiwWYbGIZDIupWJRtre32ScAbhhveOmhfN69d4+pnUi5YTpNJsPUWBBVY+xOjlDg41hGMNSKOWkiHSgcZvEIRCpinC8vUYVNJJctcMmgba1mQzKphNy7fSB7ezuSQBpyPMl5UK82PdMzUnGAd+afSbtS0m60lXx3wyGf2UVF2UGPkXcgt76sN+Wvvv09affBRYiou7GMJyal0QaDTLsMkG8r0j6l2v3eVSyXg3ezjFnwIM3AOzwy5KTa2+/1KvDuV7lR65i44Ln7rgeBGEGAY9CYLNv7gvZTd958bXOBPneMlrVnnTb5rvftu/PnbiLv3DnwA8HLI++WgXgqj31yep1n2/LcfueWvs8z6owgWem7z7OAd8tksO/9WH+d3wTv3PuZyKD5nqiAkeoTNnihHF8aTYS9VME7/A5AAyAK+gO5gmOs9jnbz7WohfKxkVcP56MNcG6EQnTQQDakZsWKICvwDC2eASAMH7TFVCAXKRTy8pWvfIVy7cmTJ6ScMHsDZ3sWldaXVsMUgEqlswTvCukEK6Zm00kpZNNSKhQop5OZrFR2902kXqdDig2ATe1WT56eHLEiKsC7KApgjJHmOmZ1c0T1IUq+Wm8YsLDfpyMLOgH6KdHILJK9wz6gCmsymZZmo8mofUT5m8ILJgoPoCbGulatMnptNKuWC343jJ25f0S2t3evU2nRX8hIrVSrEY6o3IrIxLfeeovzpMApou8UvMM1AFB39/fppGzU60zxbdYbkswYMI7z3O6YIhnJNPUKJNsjwn8yGpDfFjJ5u2xSV5FSG4/GpLRVlBicl9BTQZPRH8jjw6fy6OlTefvhQzm6OJd2vyetXldGoJ5gYS1TSAOfeAxVUsPkBcQ/sz5DXDN2dWScV8jlZadUZsXcw9MTRjOiwi6KeGF9IU2ba7Nv0mLBiYg5xH0qle3r9cViY7MiFDiI9YuPiYZEBkTnGsS29yVXv/DtBRvwzuxEQbrYfJ/agHe/St1vc69P1ghswLtP1nx+ZL153sG7RQNwnsprC5B1wTu7ry6A5QJcNjjnE+x2aP1iG5dXuHTPtcE71xjxGUQ3n7VYlde0e25o2X3W330RL+55tpA2fTX8OnZ77XP0OxcctA1nvTbIiKPyzkivyXV1VXjiM8mkbKWTEo9N5c7BrnzpC1+QO7fvSq/VkZ///G05Pj2Tk/MzFodot5oCzhdosrdu3aIin0whDSTD6nT9XpeADDzKt24fyJ27d2hIwHMOxQ+e6F63J91OnxEA4GoBh06j2ZD+aMS02VgiIbVanWmyUCArlZLcuXNHUqmEtJtNGgPggoM3mh7pqSEAR9vQN1aVjcQkljCV+eAFhkIKwwOGDYpX7OxsS3mrODMWEgTt3n//fRpWBwcHvB/SUaLxuKQzaabIsIrucCwDpMJWazIdjiWTy0h31KeRBOMMHzzv5PScnEUA+7YrSMVBhEGLRTruHOzJ3vaOVMpbTMuNhKNUnLWoCOwrRDQCfETxilgswbRZNQJ1nqGAgxcPPDYY136/a1JRYxE5q9bkf/7196TdRboViLWHMg2BZ2gx8k7fUx/oY68tG9wKAoiWg3eIviNGyw9Z/ZC2NXvh7DWr0ST6Lq4CnNzNfV3D370uaH8IEh4+JftZ2uo7V9seBJItu0bbaYOx9j7rGga+fq1q/wa8u6ZtvDF8v2rOO1d3cNe1u88v+9t+l3zrXK91o09XKU72M10Q131/7f7YbfA5u9Z9h4PkZfA6vgneue0295xTitjAnH2uG8Gs52k6rXHmmHRQ/A7QTSt1KiCoBSWQbqhVOQHGQesgSDIylW6zuawMut3rggkYWwX8IHcgG7TaJ/jTHrxwn2msiK5ClXZUb52MJ4yu0gwLtGXQRTRcnPIU0XaZeISRd/lsRjKJmBQLOdkqV6RY3mXqLOQn0jIB3gHIajU68uTkSNrdLiPUE+GoxOIRAkKIvIMz7qpRl2q1Id0eZLUpZoCxg9zqjgyQifnWdGRQa+A8UxBrYpxigx4B1eKWiQK7lpXTEKPYAHZCBpvIx6G8+upnCXTBqQZZDiciwE6MmfK0vfjii4xkhNyHLFW+NswTxhzReLqXvvL66zIZjc0zhkOCh+lsxqyT8YRAGnQhRMlD14COBL0Kug1pVqIxiYZCsre9KylkA0RjcvfBPcllM+SbQ6rtsNuTd375tjw+OpR3339fnpydyGW9Tm7fWW13Ap4Yf5BOAARNJFLkqEMGAsBMUGYgih9jhOg/OFzxMwNQMV+g4+wCPHrIpmi3ZSJjARQ0no74jFg4Qb0D46nZC+iTRpZiXhBph48ChNCdMMajkSlWYb97Nn+g+57Z57r2wDJZ7H73QeWw77qbOscmbXaVDNh8vxmB52kENuDd8zQbH+O2GIX1Jul1sAnwwTsbBBTCr+f/LKMI1+8AVpmrn8VYUMFoG/0+cErbZYNSQf1wDdsgcMHuqx2tZ18fZHTos13Bbtqu/FyzSmozRcWOdNP+2m2zDQw3Ks5+jn5HUANpk9b0uMaMfZ222W/cOek/9OaHGaGFyDZw1G2XSpKORqS8lZNbexW5f+eObJe2ZTqaytnFuZxfXhK8e/z0iUTHUymXtmbpJRHy54EQGxXPpjP+nXazLUeHT6XTbspLL39GXn3ts5LPm+gzKLOIkoNSjag2VixD6ioru4J3xZB5w+hAMQh435HOgmi5cqUsYRmzEhvOh1I7QNpuOCE9kGwPBjQgwHsDDhko9dFYQq6qNabWgq8nn0kSGKuUirK3tyvFQoGebMMjAxARxgy4XoRpsVCIYXRAeSXnT75gottgJDBdKsxoOqTxYE6YLjQYyMlVjR76RCIu2XSG5NDxcFju3L4tldKWbJfLkkjEjOd6ihSm8YwXz7yrE5lIApVlGaERZwoLohDgfac1IEhdRrGK3qz9Q87FdDRkpN5ltSl/8e3vSGcwNVEQrGZrokLtNFkFdHzvkv3uusCP/X77gAH3/UJatNlEzA9XyXf3l1W7YBBQsM51y4AB3Hcd4MAHsi0zInz3dMdcxyDIqPCNuT1u7nW++7vzuG4/7DkOmivzPFem+GWMa4BZS2NhCp+liMXChjm7y7NcT9fV7N26XgeewkxBa8y/btzyFoZ24OZnflDv48pb+xp7z/fv+54nWH1z72XP7zrr37cGXJm07js6j3JT51Ww+m0b+a7cM/LSOAXstbi4F833H3P9fOXNuWxxUCPvTJtA2m9H49nvKp7lOglxbwXqAAxphB1lVCIxq45uzgHYgj0Z8lABQUTDAaRB8SK9F0Aj/M5q6hEUKKizkivAOkSXI20TEW0vvHhf7tw+YKQbQMFms03w7vzsnFQOuF7lyKDfoT6A9kNORWQquUxKYmEh/QWcXAf7+7J/cFtK27sEruAg63e7rFyKNE9UPgWdBaruQv5iDiBzKE8bLanW6ixYMWHUtbBPBN+iEXK5cbZn+y77Pw1fg0UAhTBmrATKiMICU47htAKQxijHbNakjY5GpPPAM+/fv89zce3Tp0/ZP/RbQVJE3MH5CADq0aNHBPEwngCqMMaI8sc6QsGHXD4vW6UywT88++T4mOAdxp1VfidjKRaKBABBAQLwD/1Bii1+gqcO1V+LmOfhWEJj0JNsEQSrVCrUn6CH4R5vvvGGvP3u23J6ec4IuXq7SXDNrGGjg5rINxwNSyFfoN4E4Ay6yGSM1Fr0NSnTiCEjziXSjIjMJBD5OZZqo0ZeQgB9aDOA4nEoJC30eQDaDjP+KLABLj1wAitYiuMamQfnK56LtQDKEswnxgffYyyhVxmuX0PXYcsee5/1yQL7fH2/gq4Jkou++7q74rPJWtOHoP0Re8Rsd7Eec1MCca3rmZaSr3vb6navH3nnkzSr779Ki9p8vxmB53cENuDd8zs3H6uWGQVxXsX119l4VWZvCKhA8O7mmTeNLyhWfp4Y17jwGYJ2FBq+d8ErbQG+syNufAJyUQlfLLaB+/iiBnzKviu8bJBiDqCZ++v12na7vbZx4ioW9nd2nwPnyJviuzzFR9vnGjGqJKmRuGDEkxWNeQ4cL6TF7G1XJB4OSamQlf2dsuzt7Eg8kiAPS61Rl6eHh3J4fERF7OX7D6SYL9DogMcVvDVJeOjLRenDI99oEfQ6evpUfvmLt+XBCy/K3Xv3pbhVIkdNr9smwTOU8uPjY0mmktJodySEirXFovR7BoSDEg7FHrw/eAaARijYu7vbhiMHJNesQjeR/tAoM+gnUlxQCQ9pKODYy+WLrArbancJlm3ls/TMFwt5Rt0BvIMSjlReVOIF8IV7wnjDBxFzjHyLxgxAOBpKLBqTXC5LYG3Q61ORR8VXgHVoOyIK0Cco0XFy8cRkNOjLztaW3L97l4DeTmVbQqEJgTlE3ilHDNYKPd6xiMQROTgjjkZqMvnhwDmIyJCQMYLQJirgoyEVaHDfwQBptHry/33r76UzmMhoPKEheD1GszRZXfe2Uq2/u8pzkNIbBBjZSq79HFtBvQZI1tgU3b3lWa7V27vgwjLF1reX+UASt/8+AyOorT4l2t6vfPOyrC/2/ukb82XXLjNifGPhHztTBGmdj7fvngvXu9vswg9ZwfbXA955qtWuAARduWq/S/q7nuOTJ0HG5Tprep25s2Wgfb77fq0bxecD74IMTLvS+7yfi2iouXYuvxfbuEgzge981ePdNs2X1k0uPHd+9N3TyCR9j7G3AwTBcZPealJpIdfwHaLClLvOVGMFxYXZt+2oegAkAFEgfxmJhYJJ4RD3+Nu3D+QLX/gcQadWq02Aq9VsE8A7PjqmzIS8w7Pp/Om22X8ATalkitxoqURU4hEcG8re3p68cP8ei0wBvBsOhgTwep0OwaynR4cEBk3Rpfis0IEBwOB8Q1V4yOpwNGacdIhaq9cZAWb3T8FNw+UnMhoa/aQPeRYKE2wC8IRxANhpijN0OT44pqASADHoIADFwPeHyEekDeM8/K0FFHAN+Oow3gBNcU9w32kEPGSqKe4RZWptJpdjFKQWs0BxBoyDprBq+ijGsFQqE0hV4AqgFtZTKpGkvhCREIHS7UpFSqUtyeXyRoaPx/L40SN5+vSJnzPlFgAAIABJREFUdPoduazXpDfscX5hQ+ia4LqnLg2uOxP9B75bzD+iKFHYRHkWobqXi1tSSKUlNB5LPIxqwENJpxKSTaelPxjKLx4/kmEkLA3QkjTbBkAOmSJcAOLiuHamu6OfAEUJ+I3GbDcqE3MOEHUIJyOAwFk0nk+u2Hq1rWe4+r2tiwRF2Noy8oNE7C+Te8+yF9rydvE6D9AWQFFi60baL/9evgHvnmVuNud+ukZgA959uub719Zbo1x/ssA712DwCRifUFQFIEgQrzIuXOFug1K2EHeNHxdkcw0D1+iw2+Hey9dXO7rPNbhVsbdBQdvwsg1qe1zNOX4eJF9f3TE153iEPEHSKZBOprfms1mmj0anE9ndKUkxl5ZULC5bhRK5646ODuWX771HkK1cKsvnX39dEFlXq9fIrQLvK55TqpTIz4KU1ohEpHZVlbfefoPE3fnCluzs7kqhuCWX52dU8GCAnJ6eUTm+qtWpmMI7jag2ptQg/TYSIfeMIUI23EEH+3tMuQQ5M7z5UL67gxHbQoV1ZhhDmUUqC5RNgH1QJjFGB7f2yNUDpRdEzixuAcLoaFTaHZMqu79/S6rVSwJ2hqdnwH4ikgDcMzBa8Cw8E5w7F5dV9hORCIa8HJ7xIb3pnIPpRLYrZbm9u8voP4CGqF6L9F6mDAnIok3EoVHMheAdUmaREhNFP5CSO0E7IxKJwWCbMvoABhiATYQJDGAATMAfKFIHePfXfyfN3oiE5FDsVTm0U2V9gI8L6i2Avyu48YKMbp+Rv865LlAQpOyv2sCf5Vl6rv1euwAc/rYjCnzK9qpnuml3PhAgCBxx9yzfnrZs3ty91v7b3bt9RpVvvM1+sx7ctgHvglesK3PsdXFTRpj7+K5xn7BKvq56h4LuZ8sw+31dF7xToM1EnBsKiaCPRsfdlNEGwFtcV/MbzY8b3s/FMb35NABF5jyAJAaMMs9cBAV961j3T+ztCkpp8QX0z0SSmfRRnKP7iKZtqq5gIqzm4J22gZFPpO+APDA8b5B3SJP92tf+kDQVlKtXVVOEoI0qoE15/9GjmRw1BaKQ9hqKmCgzvLZIrywViuRkTcYjlCdwUj14cF/u3rkrqUyWUWUAoBBthegqFI+C7Gq14KyKUmbG4lFpNJtyeVUlOGS0kBBl2UX1iqmcAO80TRb3JK0Fx2Yo45HhDdR/kLWDYZ+8deg3nHyaIqyFO3R/xngnkoYDEMCoRoGhjeC31fHWucF1uBdkOiP34DiEE2w4JKiK3wHSZXM5yWWRhtymPg/9QR1uGrmP9hcKRVasJagYgmZhHMCQ0XCuYQUBvGN1+owBxQD4Qf9AZCQiA2uNKgG2MQDLKZyTAHrDbI/y4sKxl98q0cGKSrbQOaCPIMuGzsVsVtKItBuMZBqeyAt37koR4ywhcvJBx8umsjKYjuVvvv89eff4UOp0QJoqvyr7sCa2KqbQhYLPrMg7GnMttRoNiRDohd5BlJFjho+mjLv7ThBg9kF1BFsn0PfaPRa0nwS1ZZXsdu9n60yL3y0H727uWUFFKuy7bsC7Z5VVm/M/PSOwAe8+PXP9a+3pxx+8m/PgLTMqfILXPabKJ6OLPKH0eswWnDYo5Srd7t+u581noKrSG2Ss2saRGui2gNXvVVl0z/f1GceCIg5tZcO+9/x8f/Sd2/d1wTsN2Adwh7RPpJdWtrZke6sok1FP4tGQ7FW2ZW9nn5XIQGoMJT4SCsvnPv85KZe3aQTUG3V6YNEOgFEEvwZ9OT27kPFwJJfn53J6fmwix6JxVmsD2XSzUWdFWCXvhuEwHKMiKtI5p/SAg58G3vreoG/SZ6+uGJEHBRVKNLmBphNGwZGMekbgjPGDsg5AC9F9SFeBkr67vU3vO5TKbD4vO9sVScRj1xVy0Xf0Be04Oz+nJxzPAHDYbndp6IzHU4KTQPugHCNa4eLikmm+4WjiGrSDkg0QIzwaMPphAu66aEQe3L9HXhukyAAwBXDY73ckGoHxZYw5tF/7lkwlTKVZGETkvosz8i4ai0o4GuH4ALxj9MFoTCC21zXRfmhDtdmRPwd41x3KGClfMyJ1PMdNm3XfBVsRtX/3Gf+63vU8n9Ic9K75FNdgo33RONfxWnfzfhZlXPvi7j0uiLUuqBXUxmXgnT2OvnH39Uf3Nh1Xe49wjRTf3uhep3+v288NeOfLh/3gkXe2bFkle33fu+vOt47s69Z9l/Q891p7jeE7H3jnfw81Um7O+aocsDfbZPbJm33xjf2zgXf2HmZ8QLgeukrESos1+6e+a7YeYL8/+F6jwRSEwnUKWOE7BZIIEM1SLPUe+F55xrRQkVIeaGVWHIezCVHq0ZDI1//463Lv3h1GqAFYMteH5PLySq4uq1JvgXuuSuBt0BswYnwaMk4gyBbsd9kU5FNa0ozOM1XkK5Uyo8Qq2zusMA8H28nMUQVHGiLvOh1wnpn+oTL65dUlgbvxdBYh3uuZKPEBQLg+I+01Cg4/NeINPzPp3DX/HJ1z3a5J80Rl91CIIBY+OK66pFb5xffpTI5gEz6Q65eXcMSZSEacj+80Kg/HoHOgTYeHhzyn3W4azrgYnHeosjqi8w4pwQABAVDSQTdB5Dx+B33IgA48gHeqOwAsxL3Rpma9bqIuIxGm4UJnAth2dnbG8/F8tA0gL+YTIOFwOKscy8IQSUYAQhfCM/f29iVf3JLa5SW59WQ8kXazIdFIQqYRo6u99vIrcvTwkVQbVfmdL39JXr5zT6LQZQAM9ofk7K22m/JPP/ux/OOPfyjnzbpEonHqUBoZyjGLRPhsOFw5d3BaTsxx6HOFXE7q9ZrhUp5FlWo1ZoyL+67astu3H7i6hC3XlskkVyewdZegvc2Vi7Y+s2w/DGr3zWv84N0ynWi1XrQB755VVm3O//SMwAa8+/TM9a+1p0bR/DhH3vnBOxcscg1HWwiqoNKfLpDlGocqGNeN0FtllNhGrM9YUSFvGwUKqrnCHOfYwGOQ8WOPh91fVxFxx8keK6wbt022YLcNB/c80+dF/i4eg1GFCIcZ7wYqyxXzOeRASGg6lEIuLXcPDmSvsse0TnC5oUIsqqK+/NKL8s57D6mEI0oOChrSVBDJBk97dziSK/D2jMZycXYmI0EqB8MpaABB2d0uo2JrlN1Gm6kkxxNUxJFuCkUYCnw6k5FUJk0lEgYH+X1AqByPEZyD0QCjw5wvjEjDMwCO6b0AmiHqbQvA3KDLSABUzXvxwQusSAfgMp1KSjKMaLt9GbAtST4LiioUz7OzCxkNTZW83mgoA3iYRahkg6AabQawh/NZQGKI9KGoxEg3g3SeEL3gKJKxWylTaUdaMnzkqD6LOR4NZ1Ee2CtgLsKLHgkRvEO6LMaHUYCjEbnvGJHByLshx5rpsuQiGst4OOD8NroD+Ytv/b3UOwOmzUKxxkeBO/3pU1Zd5VnPCXrHbUPWd61PUQ16D4IU12UGwDobuE+x97272i47+iAI+PO1aZ222Of4AA/fnuOOiw+Mc+dnGXhnz+k6915tUGik7ybybnEN/OrBO3vufPJhmUxy5zHo3HXWsXvthwHvzLU2552/BXbGsT5fuaYW27N+2izuae9bZq/QIG6Tkul7Z229wY6sV1BedQXdS3R88NMG7yBL8LGfY/dF76NzZ6eKQg7CEXb71r783u/9DgEhnA95lU6Dx60h9VpDLq+u5OTilPI8NJmyOALoLSZhw52K6qcsrDEVyRK8S0oiFpXhoCd7u7ty6+CAEWXgnkWkGKO8keaJFM9OlwAXouYAGra7PUapZ3N5DmKn02P6a7PZEJRaoB6wvU1ONZwPByHuhag59KXT7nE8yFGHa1CgYRbVq2MHoEwrmyqYClAL7YDDEOAcZDLuAfAOH8hnzBPOg7zH37gW5yDyDvdDdF+73WIUGSrUY1XCWQfZqynPSLdFhBx0BbRXowBv375NPYih87MCHAQmEUU4gDMvZYpfJVP8/fzsjBkBeC7awr7FQKHRkg6Kb1kVj6ELoM8aiQl+wXKxLPlsTl554QXSoBDIS2TkveNDCSVi8pmXXpZutc5U6Fdf/oy88uAFZhkAOAV9CYqOtLpd+e6//rN859/+RdojAJBFjgeLmYACpIOiWyY6FOtTi42A33h3Z4+O1pOjQ0YWAnTUMdL1rDqRve8EyVNb7tnAm+5xQWCc/V4F2RJB+9kq8G6ZveDe09+vm0Cb7Waw2+5r47r3XGe/9ul6z3Ld5tzNCHwcRmAD3n0cZulj0EYjeH4z4B2Gwwv2EBJwPdNBRpYet89fj/POjSSxlVi7XS6Y5VOMtS9BBmiQULUNG9/yWGZw6DPtn/bvNqhoFAkd7/mTbt5fo+54JxoFy5SXdcA7BV7sc/0RiovpVCTynq2RCHhuhiNJJeJSyOdkOhrwX7mYl9v7t2QrX2BKTT6VkWgoTKW9UNqSd997j8o3FEko3eCWQeQY0nKanbY02x3y1SDVpN1t8VyAagDaoMDfu3Nnlg4D4M143KHMIsIORgA8t1QAYzEWwYDCCAUfkXeItoPCDwUWHvzrTyhC8ArHASZC6UVEHMiUU8k4I+AAljHlZCJy9+5dGTOtNsYovFzSFI4wXHKGlyidzdHb3qg35PGTp+wrClfAKEF7NI3XgGaTa0+/Gh1pkIqbDFhG3hXyWSnmciT/BphnIuRQuW/CyDmkweJcVqqLxSQcDRO8Q8QdxoQV5VhhDpXgQhxXpusMh+TXgdGBNTBEChWi8IZjFqwAeDcYjRk9iI8PvHMVZVW0XWV5HfDOfob9/tkA37Jt29eWZUrts4APLtjm3tcFGe2/7b4v20NWGSbLFH7c191DFXR072uDkfYeGTR3Qc/19dkHDK7Tr3Uj75buf05D14MCZxd9CM47m+9uoQlrFqww4+iL/rp5bNmanX+nEWYG/PNdozLV/S5ofbrr2f3blcOr3q3F98mAb+ajP28SvPvnfq5zzMfRyFf34/LTzfcVBdvmqvvMV3WjTVrYQuUxfmLtziOSTYSX0VPMv5nkXCg2YgN+kFP2Hme/n2iAnQqrz9FoMAJOVvEM7aM7VpCj5oO1YeQHhjqfz8off+1rUiqX6DBC5B2ANPQTMgLOKETfvf/kMSuyxyJRGXT7jLzvDiDTIK/hlDJR5ZD1yXhcUnFEhXekXCnJg3v35N7tO+SJAxgFh1qtWpOTiwtTOGIyYbEnpp9OhIWe4IBDOwAOwsGEok2QY6DNQAQ9osfp9EO19JnsI5DWaF2nFTPqDgUuUC19tiAYIZjNsm9DOKsYCRkmtQQoIkaIgsvnqZsAfAJgiWfxGTEj6wHuISJdASrcG0AT5CgoL/BBhB8cZOByw9iDS44pvrEYi2aBwxeFMsy1XepEg6FxaJrUaLOmmC47Fab7ApwzkZRRzgv0Jo2ojEXjclW9JBAG/QSOR0wx5Dkmm9kKrCKL6wHmFeXe3r7c29ujsxA6TiGVl8tmU947fMI050I2J4VkWh7cviN39m/xfv0xQLahDHpdOlb/+1//pfz4nbfomIwnU5y7/b19zt/F5QXHBQ5azB31pFCI+hxA3BdeeCBnp6fUiTr41zX8dxgT6jLRKIFOWy7p76vkr73+da9zwa5VcikI8NNnB4Fnrkx198abz9WCHOb9nH9ubmLXu6NTxOPmbhdkK/ik4vqSctWY+dqxObYZgY/LCGzAu4/LTD3n7TRC5zcH3lF1tgwOGoSzghOL390sgW6Ubn+apntPHXb7uM/wtJ9pGxuuN9s2ju0pdVNhfc91BXGQobNKOKrCre3U821gTBVF+17meYtRbqY/Rvi6kYauYq/X61jN22+86ItG0jxKwP7ObbPdl4XxBOgILz+BIyi0U0nEo5KORWQ6GkkJaaXlCgsrIB311vaupBD5BS98aEoPPpQ5FJJAemkmm5GTkzMq6ah8CkVtNJ3MotD6jJSDAgeuOCjCW/k8m4P2arQalFYo/81Wm1FjUKqxDCPRMAm2TQosUlhGUioXTWrJYEAwDspzvdEm4Nbvd2fVzmLXY4bIN4Bw/QGKOoxYnQ3X0gueTjOFt7KVI7k35gkKNsYukcmynQDtUFgD7e3//+y92bNsyXXet2qez3znRk+YCPpBEC1SAyXLEklIihBFKazh1XbIlvigf8rhBz/Yz1JYITAEg4MIgCAIgD2gB3T3ne+Zx5rL8Vtrr6qsPLmr6jQa6G6wquP0PWfX3rkz186d61tfrqE/lIuLSzU2MBwArJrQuWIhORzDs47xIjPANCQpsr537650mg3Z2drWIhn6vKgY2zfjw0OqAOiQdWXCeslthAFZLKgHnhtvPh8YPwCffz15tz13kcFwrJ53B2dd6Q1I9j3zvJsZqQ44Z8Vfwvc1BLYxoZMijHyehe37ex2+k3Fb8XuZeufzro/f9fjdSq0XMXhNtXFTtRK3uUg+8XoV3isPWLsRklrb8ta1RdeEGytcH57rMlx2z9jwIYejt7Vsrb2pfFc6/wbkXZJmSxF1iWPpZ5BH3lnPl+mkkGgyORoZVigYYePXx//mtR3PqVAP+e/hs4qN47x3MPUe2jyAQDECy9rV/1/DIqExHb4jq87r0Ovdx56ay3G+2Jk8UkZuWIXbihUxFtfbocxT/YxxTyh7zud7zZHK5lBQWAsiBOIO3cXHv7dnMW+4630nyNchmsm2Vi3JV7/6Zfn617+u5A46ST3o2MjJNrTw7nr69KkcHBxZtVVyu3V7mkO12+9mxaFIr2Ak2NbGlmx2NqSC/u2eS6vVkFdeekm++toXZWtrUzfd2Ch755135Nnhkaak6A76qv/JRUthcyqlu/c644coJC8fxFa701Yi6OTsTAk/CEH0IDrM8855OCpzhOvR+S5nxsZYLdyUQlTozMrUw//89ESJO+4PmWg5Ac273SsA869tKtpmnHuWgTEgGRE0GAEZGslqYdBhiC9kHW14u/SPe9IWz5bq7ycnR4qNkBnHwBfuPUd4LngCD0mLGmjL82dP1aOfPpfxvi+IkmrMSg2DHk80CkLzBm9uyU61Jvc2NuSV+/fVu79WrstVvy8fPX4qp5eXsrW7J6V+X3Pe7WxsymQ0lkK5pKGzzMaLfl/+r2/+R3n/8SPdRCxVKkrakeJkZ2dP6s2GkoykN3EZ6RzGmzCbZ4yZMTG3Li+t4IXLAnkx/xwHrEIcxWuE66MYh4frV6j3U7o3dd9lOGRVXTa7XypM/7rmugl5t7oedZ2xXFOu8gyWt7I+Yy2Bz6YE1uTdZ/O5fO56ZUDsrwZ550o3Vp4p4yMFjK8bg5aUOWVsp0B0eF74ffx7eJ8YVLgRE15zHTTMk2o2KdPknY89ZfTM98sMtDD8xtqdNzNDwzo2uEKSMDTW5gy5zFCnUAM7yn0ltfqy3WlL//JCQywe3L0rX/3ylxXYfvHV17S4BdDgoyeP1DvOQz3M664r3W5fiTd2o3vD/pRog1hiFxePOUA9fapVKkrsAY7Z/eYY/SDUhZ3t03N2b6+UsCI8l4+DZgvbIOTWvDI8L4tdO1CAr85zBZF6raHXYXgoeTga6g44OXwAm+yqA6QBm92Lc82N4zluNLfLcKT9wJjwPDOErxIGDAlJcQrNhQdpmIXLfulLX5LOBlXpLIfQ2dmJ5re7d/eOkmxbGC3soJM/B8889ZKYJefmvmpUYCRUK+Zxl+Xt0/DZiuWi4Rqete7uq2EzA8xq7OAdeNWV//e//pEcnF4pkcfuvYNqJ9dC4zePqAkN0/j9Dueiz7H4fXXjdWbUzxvPeaA6PN/ncniPcE2JlUKqTX+HP2nguooBkKe0QoNjmaGQ93zywP0q4wyfVSzvcF3MI1aur9dr8i7vWd+cvMui7+Q6eZci8FL3Tek2P891RzjvUjrKv0/pxdkcYz2+Tt7lOS2m9Pyq5N0ivT+/xswXe5rJ5zp555tssyIV5i0ep60IZTanU1OkcVTYxyvPhhs1bPxcXVnoZtw2ntnxpyAlLYBAP/HmhjD56le+JH/7b//Naf5ZdCBtobfMM22g+guCiqISkHgnR8daNbbVaMjhMbnpeupJxSYvfalWarK9tSU725vS712p7rp7+5b8yhe/rLnP0Kvch+qsP3rjTc0N2xsOlPChf70e3mplJb9mZJdtbDWaTfXOguiDkILko7+QVeAK+qne5ZmnmWKFbJNLsYLm8TNdZphLpNFo6kZisVJRT77uxYWShNyf9izsdpb31UN0yeEHeQY5xTFL5zGR4aCvIAJyDvlR9MOLljhG4FwiBgi/pa9s8BFW7CSt5bAjZNi89ME2nMv3HiL74Yc/VeIOjGc59qq6sQeeODs9lclkJNVySTcw2bzEW5HQVP5mU2+jsynb1bp89cEX5PU79+Tl+/fkxcmJlKtVefT0qTx+/lwG45FUBiO5t70n927fUfzBpiy598AZbz97JP/pu38kR5cXSt6Bz8jbR4SBRj80WvLqqy/rM+E5U5mXD5ue4CnIUYhU5AEWdC8790R1AjnW17F+im2GEKPEGDrUWynMH7YVY5a89zZPXy7So/PfzZNni65bk3d5WnJ9fC2Bn10Ca/LuZ5fhuoVpGOvnhbyzHGt5hnEeIRYb7rEiTl03v8tsQDsF6mMyIFbksUEfGifxOGLjJCQfwj6HQDqUx6x/s/DkWb+vk3dm+MyHMsdKfdYnuz5F3sXEh7cRExKxgeV/hySBQwxmJAQeu8ODfk82Wk1Nel0rlTXnHbnpXnrwkuZHASyyYwvwP78gpEXUCw4gDlgjMTXkHQ3q7qwmoB4pKadhI1RLA3RT2RUwSdGFYlHBLm0aUN6w3Hc9duDxBrAwWIBht9dV0EvobK0GuWU774ScmKFCmJCFqdB2tVqW0tRjZaIebFSHA5iTiPvW7dvTRNYQbVRM297eUUKNfmmFunOq5R1OPQSNLBsoeD064udIqtWKVpSDqHPijfGSz6fVtOIcO9vbUi4BtNtSKRa0IiCONTwTgHToEQehCAjGW7ECuZd54AGy9fwsbMrnAwYahoZ64AnPxOSglWeHQ/nmH35HHj0/0kIc5IWaGjEBIR4TOPH7FnvgpMBwOKfj6+mrA/HwHV+kHOJ1IA/45xn8KeAcnxu+E8sU1SIgnrf+LGvT1oZETsrEhYs8e1L3iZ/BIsMkXqvDfnk7y+Q8a2NN3uU995QM847heacy1VC4n428y3ueoY7LmwPxWGKCaTavZlrFxjQfNhu3k9LzeXMsJc9Yj8c639r/5Mi7cPNuUT9TWMX75nle/V1Gn5l3FiGMVgk8/BgOmB+9k4lGlIrcvn1L/v7/8Pfkzp3b0/XfCwU46cXfEFiQLHje4Um+//yFXJyfy9bmlhwePlcijXBP9DMeZrrBRB69B/elVqtqgQvy333l9S+pzoaMQm/T7uMnT+Qcb7/xSPU4uoscrmw2kQ8NT3eKL/R7eNCX9F4QfDwhSCby4kEEolfpIzJ0rzv0sFdX9TnjOmzmgQmJV1Bi6/6DL+imGoWbGAMeZMhbvfQzEtD0qBWt2N27JUeHR1r9FqLOioaM1UOQ/jFWsIvltRsqyefkHO1YdV1L/cGzpDgFm4DuhQbBSv46Qmq5nvbASzxr8NPJyaFFGWieQfPiGxNzjHyU0J3IS5CDFOe4uFSyk+N672JJqsWy1Isl+etf+Zrcbm3ITqsjj/efaj5g8BN47PDkSNrNthRGY8V2bBgSKg1BOyoV5Vt/+QN5dnEq54QLsykoopuq5MmlP7VGQ8f24MEDlQP5AzX/8ASSczAXxaD5Di/OVY6u65G14pSsIEtq3UnppxBnxOuOr2mx7k29mym8ktLZq+j4xdetybtVMM/6nLUEft4SWJN3P28J/xVp3xTP54O8C/sZK8Lw75Qh7Ao1zygOSbD495BkiqeFg93QwEgp85ShER7LA/x5hkTYx+tTdWYY+Hk27tmZs/ulw145c16m84Rg0FIybDbP+Iplc+1Z2Y0VpDlQhcRrNxsy7g+k3ajLZrutudkI8RwXC1JrNuT9994X6p1e9Qx8A+AhqfC206INVGm7IvE2DB076V1pVGpGrA0h7yx30GTY06ISBqCbcnh4IOVKVUNfqjWIur7m4GFjnV15ALyHzQCCyXEDyeUAH7AIqefAG0IN8q5WriooHo0HUqvWZGd3O/N0G8iDBy8p0FZCsNeTs5MzJd+uuhSfsMTZhyfHmieHcxzYk//u4GBfTk9ONM9fp9PW8fWu+mrkAHYxWDQ0iD5Wy5qDjqIYt/Z2ZXdrU73i6C9TBQMjNO4YqyaLJldMlV3vhsqSZwiR58Yb17jHHiQphoknllZjB7A8nsiffP9H8v7DZ9LtI88wp9PM+yTe4c4DxiFwTZFr8bHwfU0RgCkgHB9LkQph/25i8Ifv8KpkxaoqKgT+eYRcnmGRukdsSIT9XWZkcB9/1r7G5BlHeePzMbjhkyfn62vnmrzLk2lKhnk6NgybpdppqCtSui/v+cR6NTXv5/VXKpg4pdPsWDivjHA04m7Wx3mv+UXz+qbvMufH7YVj+Tjk3axAQDpsNtbZ8ZoSkncxfgjJO3+/nIAKC274dZ73LhynyxVSiGt/+3d+S774+mtK6KD/0B9OlDhuQk9DGFm6h656Tz15/FjOT89ka2NTDg4h4S7VG8uyVViiVtqHiKK6LF/gZYXnOAQU+fEoPgHZxrjwkB9NxooFwAa0oRXoS1Sq3VMxoSePj0/Uax0vP8g99Bue9njcobecWPNcgF5VN8aLrrPQfZo3dkzRjobcf+kLcnJ2Kkf7+zoHHTuot1uWO091acm877d3djUXILnaiBCA5PNctPSHcF6vvEp0ATIBC4A92Ly7ffvOtMiIp61A96PDwSXI7/T0OKsoO1HCkPM8ZczFpXn8FQv0pyXNZltOj/G443kO1OMRz31y5dbKNS0yViH/cKWmERLFSUH7/OVXXpOXdm9Ls1iRXvdMnjzhTu+FAAAgAElEQVR9IlfdS3w0tZBXvVyXFkUyKlUpk7+vUpZnpyfy3fd+Ij8+eCTn3Sspl6pSrdcoJyIbG5ua3xdCl+dE2hHGNau+O9C8gsiIZ2QRDuQ3xBPvdKp/XNahx3+8foXvTJ7+j9+7UD8t0uth28t04DK9Gq/rsc6371OpiK5rhLXn3arIan3eWgI3l8CavLu5zNZXJCRgyuqzQd7NA+TZTtEM1M/6mW9YXA/j9GE7YLxGGGUeJq64w+/5/bq32UyQHh4R5tAxecYJqq97DDrwje8XKvWYWHCgEIPv8NH6/b0PSkppNbTZx66f71OKKPQrDKxbrpuZ0XV9QjlwsfNMDiFhEI/1Wgu6u25ed1bEYCL1WlVq1YqMBwNpVCrSatTlzt6eVAol6exuy3AykUcPH0mrUpOxkJvufLojjWFAXhTA78PHj5R4gvQCkG9vbCnAP7+8VGDIju7F6ZHmyXODQwsxqPzI61bXwhWEhPB7s9U2L7iTE00STWiKFq3QEFLbRcYLr3tp4a2MBTmWy0XFUZ0WSbPrKk/AZbNZl3LRctmwU8+/tntseW9oA88BQn56o56CVdt5b2i7jx4+lOMj8gadTZ1LKDhRKZEEuy6VzOMQb7xmy3askW2n1ZTXXntF+iTmJkyWCrEDSMXqdIeaXW3P5UPibarK1hp1laXKQ8+dPW+eObv3GFKap0c9OIZqHEAKAry/96O35CcfPtFcfdfJO/NOoR03hlLEU2gQh/M3DV5nczEOtw3nZd61IXgPiYbYUI9JiBQpsUgZpc6P3834+kXkwqL3elHfwuvmiYf5u4dhdcuMDNq5/jydrJ2t3SmjKZS/yzyeE+E58e+fl5x3eRRV8hknClGkw0F/tpx3s+IJrOthaOd18s7lvmytDw3lFLEUthPrkHiezeuk6ySt5WizFmebDHnknV/v56e95NJz3XSkLcBeNGrWjuvDm5J3dp3rcPPmSlV7T82ReF2c6ehZZXonpPzdhPCw3GezsYepRHyO2XuovbNctaWi6moqm/6rf/0/6foPsQaR4vnc0AH+vAmZ5TvNKdftyeHBoRzs78vl+YUSOQcHTzSfGToQPe9e3krCFQpye++2tJpt1VvFwkQ3vZA8m1MaOlq14g3o+Of7L9R7q1wqqy5kbLf29lTXFUtlueyansYrEM9yNv0uLq0gheeWc/zFvz4O93abzUH3IscLbazea+SLu3P3nnr2PXv8yLwAK+TJtQ04NrT43fEmJFxnY0uxhd+bfkE6gjHYDNM8tZ2Ohh1TtRccAHnJefSN8FLISdJvfPDBBxpGjHwgupCph5Kqnh6OFf88J5SVQlN4oomlEmHTr0Nhic1t2X++Py1Y0e1dSbVUUlnf2d6ThpSkXa7JdmdDdjobUiW6gI3Kal1ef+kVaVdqUp8M5eT4UF68eKZFPjY3O1IZFqVVqUsZfU84bLUqPzl4Jt98/w35wcEjuTg7l2qRzcKmVJtsfjY0lBrcACm70SYqoqq4YjQeSbVSVdzEOPh49WPGjawgHn3+mZfoLAQ8XGfi98bfrZSneYwfYkxAP/I2CfN05jIcsghDzNYZO8vaCsm78Or5UP0pubBCwYpUH9LjWee8W/a81t//1ZDAmrz7q/Gcf+6jNMDx6ZJ3k2j33gZt7vehIkh53uUZCCljN6VQU9eHRkX8e6yYvIKhg94wr1sI9EyBzpNlKQIuNEpTDz8FEvy8uD3vO31i9zckL8Nxcb2H3oSeTiHI991YPxaHxM7LZRZuN+vTLOTZn2vK0AjJQQe2eKYBNCG2yHtHiAzFFXYBibdvyWgi8vDRIw1FnYwHCkx9px+jYGNrS6RYUvAKIQa4BcTXmy15+uyZAmz1HCPRdLWk1V8Zn4d7DocQaoS1ioZ7APzZ8QU4ApJrVFcrlxWY97IqsePRQI0JkjtXqvVpcm4fO5Vqd3a25c6e5egByOMVx3MidMjnkQJ2ctzpLvJAvRTYcW93WurRViyW1fABvJO/RsNSs0p0tNFqNmVna1NDUdjBL05EmtW6lKolNaru3LklX/7iF7VwxcnBoYYfQ8TRp/CZ8zsEHt8BlCdlinSQV8dkxbNkDCExA3imPzxHT3rO74MexkVPvvfjn8hPPngsPSraEm4zsnx5IaHEOzMD2l7h0t6jFMHj5FBMzvk7Es+9sO3wfYvnZgyk59elWX/id3YR6ZUkY1Zc8cP1LSZBwrHG60W4JsVjj9cEl2XYpVUMl3A9iuUWymP2LIyonREFVl0zfu7huFK/p8Y6L04zIFYxllLPZtnYlz06BW1BrrGUPpq2sWIVWd7/VT+rzrfQgPX5Ytca7LTfzeCbbVRdpxx9Pi26b957FurBeF7mvad2TboCYihrb8+M+pgw9lxl4XgcI9md43kWrlcxEWBXuKzCdSJNCMZzwt4ByzkXv9d5x8I2/FmGzzTEKmF6EFtTZ2P09y/cvKTt+Jqpji+ToGEiO1tb8nv/7Hfl1q09XfvdC9v1CbrMq8yyeYYO5YcK7VeXV7oBdXJ8rB7g/bMTLSZBjrPuaCyTClhGpDCy/HLci1QPEHJ4zVGd/v7d23Jrd1e2yYnX7WueucdPn8nzFy9kXChKn5LukFKQfI2W6rxRUeSsN/MQR+/Sb7y60GH8sNnFxz3mtMq85o4rqo524s/l5QQoIt3Y2NI0Hmx27T97YqGlWZEQ2mZDT8kdTT1RlM7mpkYOjIe20Uj7T3Vz0Dzk6B/5/fCeg+AbDvvqGWey7CpBB7HH91xLX/HG455cZ7kGD+T83DzRBoORnss5jIkxMg4lNotF7QvXDa96cnp6IscnJ3J8eqxE9QZ5iLduyet7d6XQHcqdB/dkd3NTJs8OpH33lhKDzWpDdre3pXR5KdLtyWX3UkbFkTRLZWl3tmVEepTzU6lqaO5ETscj+fOrF/L/vPldOTk8k2Kxos9pUijIDv3IQl15Ho6fwCP01fptHnfMTcbuz41xMUbH7fZaXc/faO+C6Yrw/c7TQYt0T56+oa1UZEHeep5qJ8ThKWyT6m+q/fm2Ex56qdLaOR1Nj/cm5F1q+2re+WBVnbc+by2Bz5oE1uTdZ+2JfE77Y0D2F0vexQBYoop1JsrVyDsXe2wohIo3Vr4pYyI8NgWjWSXVZUZhqDQNJKeMGnZjLZF/mKMmlkVotMRTKhyj3zPezYvBdWj4xIZN+J2HyMRgJWU4xcfCPs/GHxKV16vShkaFy8CPYVDxu4+NnV9NEs0udq+rxB058DZbLUq+Sk+ripW0Qt3VJUBtIrV6TYkldvIpqkBuFEAwgE6rpUEqTQiXGapNCijGQGjVzduM+7HbrJXgClRxq+jj4O/NrS29jv6RYwUPAbzUMB62dncVFA/7PWm3mprfBi8zz1dnu9oj6Wx21LhhTNwLAwTvPXb7MSx0n1R34kUKRQOQVvGtpUUnyEFDUm+87N55510dG3l5OJ/22EV/9dVXlbx78eyJvNDqux2tBCeDkTRaJHEuqpFz9+4dJfKGV121M7mHg3Z/Jk7UKVCuVUWQqXoYVuYqFYbAzUk7JeyyQhZ8j2zo71+8/YG88d5HctUb6BpEmJGBWX7McxUycxHZkpqvIYHoINznWEzAhNeH71u8ZoR9iK+JjeXwnfa1I74+Pic1xtQ6tUzNLJOV3zfVL3+vvY14nIuMkJSRkCIiwvvO2geYz8j9MCdZ6p6xLOOx5PfzZyPvVhn/oufzeSHv8vTOTci7UIde0/fRDVJzMdWHPNnOvydu+JnX28z7bT6VhM29GSkWzvmZ55wRdb4GhlgjnO/za0V8f1vH4nfZc82G61Mop/m5NvMkTOGUUC6hLo5xS/zuOVaYkXMz4tPxQNwnXyPCTcrpulGYaJ7VX/2VX5F//nv/TE5OjqfFDzy806qoFqfeYV4EQkMayb92daU6+wgPqcFQrk6OZEjY63gsV5SJrVgFVkJlue9mG13YlhaFFSZ46Vfk/p3b0mk3pdNqaZinEmZHR/LsxQv11pqwmUmIZ7ki1XJF9WyxWpHucKBhqvW6FV+yarEWeukknY+De6NLLJS1pOQW54EHGKNtHlZUlyruK1mhJ4i0hx/+dG5OmYej4UZSdOAx12h31GMfeXBPrcA7GOjv7kFGW+h0QmDRnRD59IXrmT9OOGpe3swbj+epOKBmEQPPnj3VnHdUL8ZDz0lLPPS8CITnP4S822lvakgqG5xPnz3RDVE89zqVhuyVGvIrL70qX3rlNbk6OZGXtndk7yuvyuN3P5StvT35G//0t+XDP/1zOXn4RC7PCb8dSm0ksvfSF/RdPD/clzqbtKWqnF115U+evif/x5/9Vxn0RlKu1VVHIHNN+9Fu6zxyr0jGhWz4gFWQuXsselEKx5P8a+HBbkanyTt/N5fpoNS6lNL3i87LwyHL9H1Kny7CHHntzY9xTd4tk/v6+7UEPq4E1uTdx5Xc+ro5CRjw+sWTd/OAPivBGexqU8kqVCimkGahPzEYDgmlmExaBL5DQB4qvbC9cOd5kZINw1Nj44X7hOFloaEcA/JFRmJsYKfIu7Dv3NfIwrS3kgP40BjJM7bCMYVGTSzv0JvB2wrzobkMU+25Z0d8DmC6372SSqlgu7rDgXq8NdptBeMkZ+5fQQqdSr1heVAApRraAjSmeq1WyKPC2qUC88tuTyuWcS/APJXS2PcGCDfqDXnl1Vd013Zjc0eJPrzeqLIGGMZLD2NBk0STpyYrftHIKrZenJ+qh5nKPrPnPK8QhSVKlZLUG3XZaLW0aARed7RHiAiVbOu1upJj0HiVWlnP5Xv6iVHwYv9ILs7Z+R8oiUdoEMUhAMH0D/KOuUH4CGGxI5koqG1Uq9JptKRet+prjXpd7ty+JSXIs8FQDRoPx3UDhX/Z7ffnRbhsrdWceuhx3L0qwnnkBKcbP+59Nxla0Y+ffPhUvvvDt+SyN8h8U+wdsRxL+fnJYnLJ3+9wHuYBb39fUuB6EcEWfxevTWGfUu+P9y001uM1LFZNN/k+vn9sdIfrVmptyltz8oiysK95hko4Zh93ytiwcJ55zzt//qG8ViHPFhtBa/LupvBnfq6s5nkX67M8fXKTvtzkXZiFrDrxP9s8mjdsF+dAjPFAiBXCdS4k71JzNNbHs3Gni2Bdl8t8P2Osk1pTVlkPXPfPPKzn77xI5u7V5H1RXUEBg/v35R//o2/I9tamHB5BwA1Uj6E/IOrQLfxALEEUoV/Rx/yQr1a9yI+O5HD/UMmXi9ND6V1cWiqH8UT6WdY6mC6INzbICJPcJEwTzysZq6f59uaGbG1sqG68vOrK0emJHB4fy/HJmUxKJdWjfPCYJ8cd5FqfKugXl5muE2337NwKOKD7PfyS6/x35ECfnbzzohEWAiuqiyk8weYfqTsIoX3rL38053Fl+su8jyH42JhrUp1WRM5Oz6YpQNzDj3/ZqHNSTQte9AhFtsJUkHd40SFTL87AGDySgfvxHfl5LU8v3nVWdIrzfFPOCT9IMc+lt92mXwXDEZ2W9uP5EZuVA2mOi/Lq7l25v3tLmpWq3N3Zlk67LYOLntx95WVp3NuTTrUhZ4+fydXpiZyfnsjk9EJuf/F1qdWrcrb/QgRidlKQ08sr+ZOH78j/+Z0/kOJYZKwV7quaAgQcAylKXxkf/fUQWcMPY83R5+Qq40Jm7gXK/CP3nZP3IZHua1WMMeJ3Mn7P59eVee/fZXrLv095di9bI1P6NO5LuD7ktTffxzV5t0zu6+/XEvi4EliTdx9Xcuvr5iRg4OsXR96liLRFYbPzgPk6eZcyFFxZ5SnNFJgO2wnBuAPckBiYB+uz3HbWhu/4W8/n89/MckvEoSgpwyB8ULHcwj6E56XGtgp5lwdGXJYhSI9BfSyb0NPAzk173oXhNwr+s5DJMJ+O3p8WiiXpXp5LvVySVr0GepbJaKKebpNSUcMwO02SOl9pEmSuury4VNBGBVpKqFLdDTAPOQapd35Orrt6Fq5S1Hwpuss/HEmj2ZDXXnvNPOwmBS1OQVXZF89fSLnCzu5ImvWG/jvo9ixHHiFCxYJ02i0ZDQcCgafJsVsNLSDBuQBhyDcKaAC0CfO5feuWhm/Rxka7NQ2N5VySbZOPD7DtwBJj49nzF1pBF9Kw3d5QUhEAT74hD+8B1DfqNSlDIJaKStTVKhW5tb0rpeJYPRAxfh7cu6tAfjQYa3s8CwyDcM4BmL2yXbPdkmqzoUaYe5L6+T4XHUS7oeN5dFSeg54WyvjoxYn8wR99V67IeYenXZHcgvPhsHGuxhSoDvsZE0kpT7s8MJtqOw8Ih/dJnRMfS53jz/PjqqRlID18L/PuEYP/eB0KZRtvFPi5nwx55553ljPMCdy8dTfsZ0xU5BtLa/Ju1bl2Xa/OPMpcz9n8nc95lzenY2/zWLd93Hchrf/DnHWuc+cr1du8TofeX89HF+WEikJYQ11s74iOZjpEzxd7XWeHYbTXn8zs3bweMpbS8ymM4MfiNdL/9vXb3rNZH/z7cH0I7+n4JcQF5VpF/tZv/Ib8rb/5G+rRhRc8pJ3mbsVzrN+f6gzPf6qk3ZXlmiPnHDqSDazDgwM5PzuXfu9cLk/PNPyVUhM9MELJ9ES5VDJvq/FENtodubO7KxUqp7ebsrO9JS022cSq0Xfx7Lu6lCdPnklvNFJPPvQ1+VvRpxauann+fK4eHx9Jf9BTPU14L2QWckEX+ri5P/3HK41nz3hc95HmgvOoWHv//ksa7klf3vjRX8wqr09Fbs+4VK6aNztFGKhGOxxpm06W0jbElYceO8YkZQYEIZuWnc6GnhNuVDm+4nzaf/z4URYSap7/eKoxDshGz38Iscp3PD/GyfPbbG/oZiUzFw9HctQR2cD1o15fdtubugm4t7UltzY6Ur4ayk57Sza2t2VSLsur/92vilxcyfH+C42g+PBHb0jrzh3Z3OjI1cmhdM8uZDSayHGvK//5rR/If3nnByLdgYyLbGLWpFHDk3Gk4/M5yt+ORRgnz4lx8A7ynY/LyTvwF2PDY9CwgD2EcH7TdqxXUmtWat0Kr83DGvHb/nGuCe/t1y/CQovW/nmduSbvVtWT6/PWEripBNbk3U0ltj4/KQFTWL9Y8u6awpuGzc5Ar+ek8E5bGMcMEDuojEFsnsINQWjKkPB2QiXKsRCkxgo9JqZCoHwdqM8STscGR9oAyZ+woaIOPZ68nTDkZQZK5osJhPeMz4+Bu/fE5ZHq2TyZMX+Gz7GYKAj7yxVOtLht5GFPWENDCin0+zIe9qRMWGuhIOViRdpbGzJSb7qu7G0DoPsyGPY1L5sXXuj1u2pQeVgFMjs7O5eT0zMF7wB5CkHwYQfZk2uT7BlQfnB4pN+R507z5QH+R0MpF8sG5Am/JS8P/SsVNNynUSeBsmjl13rD8sd4TjiuqTWsoi1k3Z07d6xAx2gkm522hQNtbmrb5NE7Oj1T8o9k0vQN4PrsYF/7hBcfwLlWbUi5OJFWsyFU+wOcQphBCG5vbSjwJaFzu9GUloagDKReq8nW5oZW8tXE2gOYM5NTaCx42AnH2IFvb3SkVKtq/xiDnxvOEwfKEHKEJfFsrXDFQMb9nobO7l/05T/+l29riAxk5mQynzja5tQsfyJ/hwRS/K7G3/ucyiOXUiRP+G7F4NjHFwPtGPT7dWFbYW6aUE43VUvhO8S18ToTj2n+vYzze83nEAyJzthoD9/PVY0AIwRmjEC4Pnrf7dj1nHfWl5nHUbiuh2v//LoxP77r/fzZyLtl696yZ7ly2OyK+e64388j512oG2bvwC+WvON5h6kc4j6Fsp7/7npuJfveNiNm+tA32uK8VmH4tofNpoo9WQ/iNcgrjIZrByGJqXc1JPjCtSXGA+7FFZ+Th2Py1jVv1zfJnLiLn3G4jobrVhgqa3PPZOX/bu/tyD/6nd9R3QfZRTVS95CiUICnXkC/cA9IFTy3IIX4+/LqUttjg42w2f0X+9JT8u5cepcW2imVslyRgy4rOsBmE+wLeu3lew/U665RK8tGp62VULtXXS10gNdWoVSW9376Uzk5v9DCU3j6oRcL5ZL0ugMpTIq6QUf/vIjGYNib6pzz8wv1ygczoEuRo3rT461WrSph5HnwDCMQDmtzqN3ZlC9+6Uty9949+f53/1THjV71/HmOd3mfyY1XbTSlR9TAeGJhwa2WPH36VDEG90dm3A9MQVt4L7NkUhiDzTsnIcECkHquo2ir3+/Jo0dG3lFYizEQ2cDz8DBhn6/ucUdf+dm7dVuJO0jSaqmoG5d3Wpuy3dqQcqMmeOX3h0NplCtSHwyl2enIbrEhheFE2vdvy+2XX5XJRVdkNJR6syonj59KocymYlmGl+dSGCI3kTefPpT/+8+/Le+dPZfKwIh22t7bvaMyBodBKhLqS45gPuAQzw8MJrJxVaxIVoZTOMdy8ZKr0PRTt9ubyifGqPH7Hb6Di/R4qEtT72OqnfBY6pq8NTDUja5jw/Um/n25HsupSrti3rv0eNc575bhg/X3fzUksCbv/mo855/7KJ1YSQHJn/vNsxtoCOK1RNDzhl8M5GMgGRuJsdGaIsiug/n8EYfknvfVrjevslmoKPm67Fio+P13bycmruLx5/UkNt79unnFPgtDs3aue77FhkB4fQgAZsREFtZR9LEpJJjbrQ/7HBMa4d9hn+PnxncpogNeZzKk8AGE1FCqgL0+nmptA/4X55rfrURuuixXIeCNsBCAGt529AFg6xViT47P1EtPCTgxwmz/5EgLQeBdR847qrfhAUA4i+W1G2rCZvLTgWLZna+UjajTXHWFoubMAVxzCPJNK8ySs48Q2GpFzy2XKrK1uWkJnzc68sUvvq758SC1yG+j1WFL5uGnIb1ZqOnh0ZGOpakhOCSzvsy87gYa5gNoBNhu72ypoVGh35WyGlIYHHgk8G+nXpe7d+5Iu9XWc5AT90EOWhykbIUwyKfDc9YcgJ2OgmPGQhEOZKdJt8tl/Z0k4tms0GIeeDYQrqtmP16NA8jXoXol4jV5djGQ//ytP5JHR0dCXbjCGAPbWvBPiqxLvQNucIbzOpyPed+Hcz28Z147OhQlluY/8ZyNAewi8uHjrLPh2uXv+KwYgwPl67l8wnXI7xuuVU6axMRbSjZxv0MjIibY4rUwJBLC5xmvQ+FziJ9VykhYdCyeNzMZzntWLXoeecbcKs9wRi2ucnbinASp58TQKi2m5mAsUzvHK6ZmMysgV8M54+v4Ij2aumdqboRtxfqHv43AmtdjKZ1u7cy8aeLCGqGcYk/SvHc2NT9d94c59XTlmhKETvx57k5bM2bfz5OEM7lef5Kp1Bh5z/v6uuDP8HrajPyNyVmePp8PtDI7vyhKS03UoVtDT9FZf//v/1352q/+qnp0o2f39/fl/PxM9RD6hEJLjjfRG5AmHpoJ2YfnuOse/n729Jmcn59I9/xCrs7OZYIOKYxlMJrIYEBd+YyMLRZlc2ND7t+5IzuEnFarsre7o6koNpptqTeorN5Q3f3Royfy5MVzOT471TFsbBBeeiWX3a5WeH///fcZqHnHj0ZycnqiKTSoYM8GnX4yvEdqi+2dHdUHJydHulEGocTfEEbcDz0OwYQncaPRlFu378jx2ZlWW2UzslouyuHhPspPhgN6xL3r2i8IqOFoaORfuz3Ns4uMILC4D3LGa5FnA/HGuRB99IM+8Dfne4jt1taO7O8faF5e8t45iVUpG6lFG1ZFlxpfZb0vIcGaMuTsTNulLdJsMKO0uu3FpWKVClVpmy3ZJCddsyU1iMhKVUqjiWw22rK3vSOlWkWqpbLm3R33+lIvVwWPTcV25Bcsinx0vC9/8KPvyZvPPpIzchhn3o7gtnrdinf5fEQGhPxCUuJ1yPxXzFIo6vPUHMdZdeNyiY1E0opYJIOn9chb0x0z2PfzuSvDtSLGtn5dqFdjfZrSRSn9uep6FV8b3y9cUxfpSDsvrQ/DzadUG6Guvr4+rU7ezdrJFplVlNv6nLUEPicSWJN3n5MH9VnvpoOpT5O8y+JMoqTOM08xV9QOfmNlGco4VCp5RkWesegGRJ7h6sf5d+at5omw3UPIiDPfpAqBgbcf3ifPAIkNmEXzKDSG7H6eiDvMIzVLmp1SvLHRHLY5G/cMwDugyetX+Iz8fmGY7DIjO5S1FZQQIb+wVVi1pMunx2dabQ5iCgAMudZssbNsFdLcK3E0BtwWbOd4b0/B3/HxiXre+bMAlNLm0xfP9TwPF+EYD1NDaTNArHlW6jWp1ipqYGC4EMKjfRZRsMvv6n2AN99wqOQWeRz5VColqZZrmg+G3fN+vyu3qZrLbrTmdSnJRmdDc/QR+ku+Owg7DIjzLCyHUBUqquGRBxA9P7vMwHtRCc7NTQOuANaNVkMNH8i6VqupnnAPbt9Ro4TfNUn1cDgNmUF27OZz3Ii7shogTnxq3iIl78pKaiqJVy7JuG9GBOwkRCCOsnhIYARNRkOZEDI7GpqX4mAoo3FR/vA735e3PnooV8OJej74+xK+o/FcSb3jfl3KAA+/CwF1HgBdtmuet8bE70IM8D9JXXDdSDdPkBlZwUy8Tt6liMdQJsvWwEWgPQXew7U0ZZwsy/MT9y1vrV9kOMTPYX4MNzMqwvU8XDNXebafRfIu7PdsPKuTd6FO87ZC3RHLJaXv4rm8TDfE94n1quOEcE6kvNRS5N2yZzpvdKefqOvu+bk/q6Jt/V2dvIvlk4dPFuniUBY+h93zbk7XRt68Nl4bZ/hcqdqqpEqpKBA/21tb8m/+zb+a5kv96KOPlLxDF6FzIO7QIWwIUbCJHLX0A2IFPWlhjFZtnPtwHt56kEaXp6dyfnSs5N5IxjIci+aO8y0U9BwkE9VM29Wa3N7Z0U29By/dlyqFIjJdSeGox0+eSnfQ1yJSEHa0Qygrm27oLKrP7+zuqB4nfx39Y8OKj4dgos855pqnmVQAACAASURBVJ7oVu39SPq93jRfnHqaE5qL7i9RSb4pW1vbqi+HiieGcnl+ppV0ISht7GBISDGKR2xLj1QW6M6MvPKcsWwyeiV3/w5d7ZiFf5EHuMC9CD1iYHf3lkYGsOk4xtt+NNQfqs1D8rnHoWLckqXgoHgFz4HveIaQlAiI9u/cvm3hx9WapuQY9vqapgO58/fdvdsyGQylU2vKS3fvqUceXpKVQlFKQgRFSeXEBv7VsC8fHD6Xb/3we/L+s0dK1DrWRtaQc+AlIhB83EZK1qchtBxnrGATfug/bVj0wNDCfLP8dx4dEK+BMUaIMUm8vsQ6Mw+L+LqQek9DvZL3Hi9aF/NwT/jez69d83eZvz5d2fUXT96tvqm2iv5dn7OWwGdBAmvy7rPwFH4J+mAkyy8ubDapuCKvO1MyM/IuJIIWgetFhuUyoyEEsPy+CNg7oOB+RuKpOs8ArnujXU9GHSr5lIGTUq7h2EPQEF8fXmsk0ey5xufehFSYyW0WYje7V/4LkHpOPhaXb2gQhMDGz5v2c2pAAHoH6sGmSYop/JDlXwE8N6h+WrWQEj6+iw95BwEF+L17964mzgawHxyd2G56QdQDDTBHxTs+PFeIPs0fR2GK4xP9HQCru8/lkuayOzo8Uk8DnbEA3nJZPfgAlRgktEN/NISmMLZd61JBOq2O3tN2f0fqJcCPtkHYLORdES8+CldUdHYRVnSiHgo93Qa+0uq6V/ov3oFYM5CKzWbdKvr1ulrN9vbutmxvb8nLX3hJAbXuYJPDptvTMBzuR/gROfGQOUD96OhI7w3p2W5T4KI+LVqhCa2rdeXcS1kCcsjF8WAkRVwxeH/wuCsWFdhjwGGkQOBRqY6/Ie/wyXvzvQ/kez96W06vBkrQpsgRD/Py+RLO3xTRlprfIQAP20sB8WXkXZ4hnAfKw3n+SamM2KBnEtu4LOeWOWmlPe/CPuStmXnr7DKyLR5f2L7/Hr7r/izidz4kQPLuuciYWWWMds6avHNZzZ75zcm7UP+kdFv4PPL0UTjn4nkTkm/X5/48sRS/03lGc3zc9XlqTfBjs0078+6L+5yHM+LcnXZeivzL8XoJvC4dqyxbS1xOsezCsFn1nM4iH+Jxex9TawHkHYQPG2fkTf31X/91+Xt/9zeV0HnnnXc0LNOKCVSU8CH9BIQSetCKKJT0X3Skh0HSDa3unhF4kHro6vOTUzne35ez0xMl7yDc9CfbIYWkQSdT9f321rbsbW7J7s6W3LpzW1NCoAfJq8yGHXofTzz+PTk5k9PzcyXySpWqXPZ62v9Wu6WVXUPvNggx+mYk40h1PHqQH3Tl+dmJEkTIyjbkSN1hxRXQz1oNV4pabgOPutt3bIPvYP9AK8r2ulZYC307Hk0Ue5Dv1qqilrTN87Mz9XqHCOUDuYgMIdc0v22WWxCi8P79+0pi8UP/2IxjDLu7e0qCUQmYH9oGU+G5ppghSwtC3/BWRLZ8kIsW39jdNU//bs+wUL2uHm7tTls28WLkeYJFJhPdbKQacLNSk3KhKDubW3Jne1cLiTRI3TEcK4kJuSl4Yo4G8v133pB3nj2S88tzlRZjoS+aaqQGtmnKhx9+mJGiJhfG42HKhq9KmuJEcxlm3rrIkbnKG2feekV9XimvVn+/8ki48D3Je8c47m2HePf6Wjt7i0P9mIcl4vUmpV9TdkS41uXp/NnxNXm3bG1df7+WwMeVwJq8+7iSW183JwFTbp8+eRcbuHGfXAl752MDPVZiKRAdK87QCAhBed4UcaXOv36+7aCH1aUwoHU0c/mewnuHY8kD+6E8UkZNaACFytoAByFG9Mue6yrGUmrM86B9nrwz2S33PAiBThjqHMo+lGsoGzfa9VipYt5bk7F6ifExYqyr3ngQYhB5o6HJH7A3A0+EgBi5QRVWriOvzIcPH0/DsQDNAHPN0TYeK8EFQNfEx5OJHB4c6nWAZcAzIJwiD71+T90CGQ/3nwRA08H8FCSSdFnJLkJw61Itk1uHfHwmW8i77a1t3SFmJ7teranXQrlU0Bx+R8dHVlWWhM2dDXn8+Il55tXJWSdKxpH4plCcWEVcrRJbk3u3d5W8u723p4YW35Hz7/joSL38MCwIOWYc7GoD9A0UVzW0ptGw3Dr+g9cEVWkByBgTFjOMaWLvBcQdhhWEHrvq7HYTNov3X//qSo2l0QQjri9HZ1359n/7C3n04lhGc++RzUgHviHJ48eRuYfThfM3JvfcA9PbiNeKGMwuI6hCkJ0iEvKA9yLgflO1dP2+HqZvwDtOmp9a+/JAfLwWh33zPE6xvPNJC3s34jXK/w7f8by1/edL3nHXtLGS9xxXfebx9Z9lz7v5tf6TJ+9ife1zzNf+eM7Fc3OeNJvlrovn9TLDddG8XYW8m29/pltdz8V62cYxn1fPxnqdWLe+fXrkXbxJYvr6uoegjigrzoVuwvv93/7bf6v66zt/+h354Q9/qDoU0o6UEBzndy9qRA42sAP6FlJFiz6pZ5TlVUNm7gVGLttzNpP2X8j+8+fSx0ONTZ7xRIYT82ZEZ5MyglQU929ZpdNbe7vS2exItSRK+FTVO8vSWKCfCJWFVBuOxnJ4fCJVQmMvLuX07EzJMPd6U302Hk+r4roOpE0n0Qi17XYv1fveSTTILjBCuVJSTzdLpULeW9P5X/jCy7KBB91opPr2aP8gC0vGU9+8FSH56DOkFfoYT0avBAtJBgGJjmZDknmH7Fx3U2yL77iGY3gx0mfLQUiILaTeoXr3I0NIuLA6LR6CG51NJebIKQfugVDUgiIaQkxletsQ3drelr1bRgpCMKpeHo/l/OpCC24QTksuYfBRo9UystgqU2WpPsRyDhcL0qWwl4zl4urSim2VKzou7kO74BFIXf6mL7ZBa/mK+bh8wCV4UvLsnCTm+UA4e7is4zN/d1M6Mv7O/zacPdNtjjF83YrfpZQzQErPhtgi1h+hHg37FV+zbA1MrcXzbazJu5TuXx9bS+CTkMCavPskpLhuY5qD5LMQNhsqT88bl1Jwi4C+K6EQ7DshFBtdMYEU3j80Kvx+sdIzZWrk3Uypm9fbomTUIUEV7nrPG1DXJ2fq+5jYsz7ifTMD3vweG9A+ppSiT5GFXjhgPvxodfIuJhB9dN6v2PgP5c+IhqOMHMOrcDxR0In3Gzlb2LWmJ/pvVvQAkE3bgFUKWACI+QCiAN17e7fkrXffVSDHJwyhMCKtaYQcVVdH46lHAOey+wzYhHwi8fWgR1XXunnclcvTcFnaoR/cw4plWA4blaVZQJpbZ1c947Zla2tT5w0hR3jE3d67lflOjTS5tgLR8VgBealUzRgawnPP5eqqq2EohKyUq0VpUpii1ZS93W3Z2e5o/6qEuRZEtra3ZH//UI0NjIJmzYi+J48e6Y66V5dTbwbNa1ecVrDVanSlspKLmgS8WFRvO45N5xJhzjrBTN5O3rHD3728VIA+HA9lOOrJpFCR//Znb8obP3koQ809ft14jUm38P3x5+ckXwrU+pwNgXX4dsXk0KrkXTiHY2Adrx8pwPyzqJ94LfN3fOZJhmFx/f2MSbSUvPPWXH9/UkZFeCx8l0NZukxCWcVejnlrYGgohXJf1pd4PlwnGS3NwKof78ciGeW19Vkk767Lwz3KZqMIC4qEOjLWi+F7mSeflB4I53JqPsbvUtyH8F55hmvuM4kqx+bN4xR2cAIunM/e1xBzWPXkOOddHkbIMZwjz7u88cT9jGXl89e9j+JiQzEmsnEUr3nnDYXK5EWp16ry1S9/Wf7dv/vf5M0335Jv/ddvqf5Cf1KICbIFHcca7LnXTF5W2dXJO44NBuZ15+G8kCtUkUdnXJ6dacGG80ty6BG2WZiSd2gMNpQ67Q0pDIZSL5dld2dbw2YbxYl6m0HkQIb1hkP1yLLNpZLsHxxqGO+4WJJn+we6MfbgwQMl+CAX8W5zLy280hiDkZIb0w3CDz74QC4uziycNPP4V7KJTayxkUz0t1goaUGJXu9SCF+t1OrS2tiQnd1bcnxwqHnoiCDgfVPyEnIRr8BMTyMPyCnGD4FlXvkWFsr9vBouxyH06CPnQso9fvxYMQhj8YgA7fOEEOaS9g3i0TdYuf/Lr7ym44G8U49EJf4oyGUkq6YKkYKGTIOJ8KY/Pj1RrITqqTUbWhSLzVY2FnlG7c0NTdXh4bnkzgPrQNaxEQopzDHztDNvf/dkxAtzZ8c2Xw8ODqY5/iBENUIi+2i13nJZaXAn75QcJgIgw3vhexriixCPptai8P1x3UJbWrgkCDkPN7lS72Se3vU2Fn0fvvt+Xl5fQ125KtaPiwVO15BgfMv6f319upmHeyjLVXXz+ry1BD4PEliTd5+Hp/Q56KODs0+TvFMfrsy9faYQr3sDpgyNcJHPM5BjgzBUYrHB4YZAaGhybJ608mTU8x4l1hcH37Nd+VS//L4pY2bZtJkn/CDm3NvPrnSvm9j7Zt6gmPcaCJV83v1n7S42Q0Ng5GOP5RffI/VMQrl5MYUs7fbUI4vMNwBIPOcA2uz08gHMYVzUqhXNRQNAYzeYfpAbj98vKQ6RJUIH3PlcAuR6FTj/HtDHffhstDta0GKgwJwqbyMNOwWoQgoCdjnmO8Pk6gOEQiJaPj0LUeUavNPIq7e3u2s79VneGdrqdDZ0l/vg4IUCXw+jAXyXqlSH6yoQhymjaAa/4Fmn/SkU5NatPdne3JC7t3fk4vxCQ4e1kqzmAyxrwQx2zy/Pz+Xp0ydqtZOE2wAzu94AUgsN98p2/K5ed0reZUYZYFnDr6i8Z0+W52X/jhSsE7JCMQ68JAH/yAawXqxU5Y2335Pv/uDHcjKuWGAR4S1FcgSq1TtXICKcEyGRovcKDOQUCZQCut5GDEbjnfNwnckjE+I5HffVv88jqFLXh+cuJtpmkOAmwD/P2F+0HsTt5627ef1IySWvjVDuoXzy+uDPMyZs4+c3a+tm5N2q82ARCTm9d+CReG3Nzak4G8spVbBi1fkV3jNPt9rxeS/rxefOWk31I+/aRc/WdFq+zol1R57+ytdrmVbJqaaYp78XvWcxnrn+Pplc/ZY+PPfQiQ3tVeSWN76YkLB3xEI0Sfaffk4qdW3SybSwfbzf6PP25qb83d/8O/KNb/yO/OEf/aGGzPr9IOZUV2m11Y7qR/SErq0yUbLIvb1ss9WeMzpKN73QEZcQWAO5ujzXMM+DowMltfhAwJG3jY6gqzba6Msz9fRCt925c1s2axVNTwEewFsPmQ8ocNXtSo/K8oOhVBt1/fvpcwpHFOTlV15VfffhRw+1PS1oVTBPQa223mrr/b1a7LNnz+Tq6kI3CH187tWFfBkv+ezY4CIklx8NHc7GvHfrlpydnmn6DVJWbGx2pukrePXQlU5O0ReIUcgrSFHNi3t5qbobkhUv/PbGhrZN+OrUU+/ycurZZwSepd+AvEO+Ph/4F2wAyXj7zr2pR9/Bwb6Sd8wZiluBJ+gXx+7eva9yoR/Pnz2TXt8q9hbLFcU4jqUY84MH91UWfLgvzxnSkhBb2qWSLiQkmI1nhcxoW8OtVQ4NPY7npOcmBsN4rgg87hhzucLmpmiajovLC+m0Wlp52CIdwpzVtmHoOt3fvxBbxDqY7+INPve8c/0Qb0rdZE2KcU3q2lBv5+GMZWtqnm51T/TU+jY9xhqSG3sTaNe5NTXlVbxaXrtVMc1N5Lw+dy2BT0MCa/Lu05D6L+E9DWR++mGz10m09M70KkZRfM4y4Js635V5qCTzCKiU8swjD8JxxmNeZnQ5yLhO3s0rwLx24nsvms6LjOll/fR2XYbXn+28gefnhddxLPbaicHGrDCHATDAI3nwFCxm+XaUKMpynxgwxVgRzWlDqTwF9IA8zT1nYTihh4AfIy+ctjsaa0W1Qqmk5J2G1YzGSuax8w6wx2gBlHo4UKVczPpgBgs56cgPozv62s+ZUcMxDI9ms2XA9uhQQSrnPH3yVMEnfYVKZFxKOo5FSbdqhaprFj5DiOy9u3ek025Kp1nX3EGe3wjZ7mxtq4FyenykgBuvB0J2IRW5r+/oA5Td846+uWFVqdSkUquqrLRohZJ3pSmc8/mDccBzIhS43+vqLrvlvhto4vHBeCT7h0fy3/7sz+Wnhz0p4O1YLslwDGlYVvIOuXp7KXC96P1bBmxDki4+N48gSs3XhUA32LFeRkSkAPdNyIk8kBu2sep65e+brzv5YH9mAHn/w3UzPha2M5snszUsXl+WyTZsP7VuLQb+NyfvVjGKVtFT9It1Jfn5TJF38z3M069pEig9Pj83T0/GMlmk08Lnv6puCnVNan7mvYexIR/3M3xXXO8tmn/xfM0LrwvXjfBdDu+/aM7F/fZwWPe0it/t8Pnwewr7FAtFeenBffkn//gfycsvf0E+fPiR6mC8wvAOJ9da76o7JXncG4nNJTzmIWksXNYqCZeoPFouK8nnaS/GKAmqrfd7cnZ+Ks+fQ5RdGSGmm0NG3kHgoM8IJ4UwardasrWxKc2KVaKtQeZoCGpVvdfPKOZQq8v51ZXmqYUIPL24UPILMqpUKcvR0bEc7u9PcQF6Fw95dBfjpA/8zWadkmH9nupOI8Umii0g1xXLaMgnaTBa6rWv1egz0pGxop9pEz1KwStCXR2TcC561zbTChqKTPsmwyslDhkz+rfeaMrW9o6GB58en+g98BTkWmvfwrXPz0/1ettcMx3rESN4vO1s70qt0dCNPJ4PZKE+m3pV+8YzYE4w/nZnQ73kyEX84tlzbRcdXq7U9PnSBv3VENutrelc8jx2PFP6xkalzjUIXjDC0MJlPYpCw46zirIWKWFYjZBpqCSLArB8d/zOdZCAtFPOiqBYvsXrZL2HdPsczcO/HA8xg7+X4WaRPvuAtFr1/V9Fr+Tp15QeTa1Nqxxbhbyb6ve09poeXaZ789IErNbPJTdff72WwGdQAmvy7jP4UD6PXTKA+dkj7/JCvpaB/UUGRKy0w3NjsJpSpCkAu1g5zc8IB/bxfVP9SM0lvz4OXY0N8zyS0Y2J0BCI+58CNqv2L2Vwpfs8OzNlDLmxEIOk2OBiF5iP7WxDEI2UvOOe5ik31rx0HAfYaqGJEgSTkQ1433EdIA+QqYbE2KqRmSfAPCkKSMRrrak55ibSHfR0Z5h2qpWKetFxDu0QssI5mnC6YEAb4o0POYDY2eZ77u2hHY1GU0pFyyODZxuAFEMIj78zKtORPyY7v6C5XsoGwCkUodXiRKqVonpDUL12Z3tLKwHKyIhJ5IoRQOJwknvjMXB0sK99b0PyZR4KnOeAmVyCStBp/iMLJyZMhTwzkHfk4vPvINvi+aNeoWPLb6fPAkCuBN5YxuTpGeKB15e33v2p/NFfvC2jSVFIhq6hUFlFQwfDISiOj/ncjufTsh1wn2PxOxQbs/HfMbhPrQN5AD7PyM7TH1OgvMD7KAb1qXfR35Wb6Kl4XDG5kFovFhk+nB8+u9Q6u6jN1Hfh2FPPYdE15v20etjsqkZF3jOO58QvI3m3ynwNddEq8zFPr+fNtVXaDPVg6n1PteH9jg30cA7eZGxx/8P3K7xHuL6F71DYxzx84zp41sdZ1fiwr6nnxvceWht/DxH0N37tv5ff+73f1fyp5HA7PbNiR3jBowePDg+1qJMXT1C9qxXOL6cFHmbtkpMM8iXbFCJcV3/YyBvJ8cmReohD9GgVVl9LCpbjlo9XfucaUjs0q2XZ6HQy8m6iuo+0DVxbLJWVvIOk2t7ZUe87xrqzu6d5WQ8OD6Xf7SqxRh8hB9HN51mVevQeeeDIE3t6djyNHtG+ZWG6HnKsVVHV276o5BK4AF2MVxlyIiQYD3XOgRAjR53p974VvyjjtdfW3yEAwRdHRwf6N8QhChOdXa011GMfMhI9i9w91x1YwgqGUKjBQlfHk1lEgca6Cjq+pfIAj7h3m4faslYiD8ZuBUlqdk8lSMtK7EGgGoFnVW89D6A/55CUJIXJ+fmZ3scLhIDTOu2WHlf8k4UFQ9aB4yDoNBdx5pG70dlQvEBkAuGyeDYK1YPHE6lSaZh0HRcX0wIV3o/w3XOPSX928xvksw0IrkmRd/H6FN8jpZd8zcn7btEaFr+LqTGtoqvS954P8U/p6On9lyy0i8e2eijtx5HRqjpgfd5aAr9ICazJu1+ktH+J72Xg7dMl76ZJ44LwmEX5mhY9jjyQHwL1PJAak1ve1tT7KqjKtoqxnKdgU2RY6lhK+TqxNfsuP2l2Sk5OSoXtLAIC3q9YrnnGaWjchAZRilCMiZawH95PN2bShORsh5O2FHiJWHXXwUANBPPaIly2rIBXAS7VVrNcMYBowCLhKtyLnC0AuenOfxZqy3cYEs1GQw0BwG8XEirbZeUa2uY6gCj9JQce319dAP7VT0D7RrjL9u6u7O7dkn6vL4Sk4IGnO98TI8lY4DU3T5QXyOcxYaWaOw/POBlLpVqWrY2OVnK7c3tPOp22EYqECWWkIeMEbAOeH3300MJxqhVp1uvSajXU2MG44OMEplWhM/BKSIp55hHWVNWwWU3gTe47NbBm4e/+LLkUYwEjyEJ0+robbs+kqB52g/5Qjk5O5T9964/lfFCQfpa3sDAeihQIn50lqDcyzsK+UkDa5ePPJZ5j8TsRh8faOMzTz43eGDj6d96WG9OLwHLYRt67k7eupdarZef6M/S++r+reA+n2vY+5JF3qfXQ5Zf3na8PMemQWqvDtWTR76l7pdqfjXFN3oXyXvR7ON/DORLriFXm600IrrhP8Xs3XWsS+jnvPYnnXjyn4vGl3tlFBuWydzx8L/NkHq4zobxSG0th/1ch8dzzbhHu8HuGWGHWj4l6iP+Lf/F78rVf+RV579135LXXvyiXV1eqS9FzbA799P335fjoeJqPzTba8JrixzbPfIOlMDZi39NWqDpUxzt7RyHv9vdfWEVUrrM4W93kUpmgGbJNKkJ1KcI0zjy/SJWBJxz6Ub3upSD90UhJugdf+IJ0NjdU/WqetWZLnj5/od6D5NvzdQxdp95rRdEQTHK90lcIK/e24+9Z/lwKNlne3N2sQiz9RgfjyeakGt/jvQdu8Dx2tKmVYPFK1A2/po6Z/rH5B7mHtzz36/WuFEf4phrBBFu7u3JBZfogTx+EKv1En2v0AaGpRbzXCG8ta7gsm4YQirTF+XwgKME19Imcc/SVZ2BhujUtnrV367b2//HDh/rQrACYkazIDcKRMTAmryjsRScUS5FOYzjU8ywP4lBzGHsePn8GSiRnG4maAgQir9ZUDMKgIO+YCxpSPbLK6zrOyXiaPiW1fvg7lXqnw2Ox7o/XkZSu8evz2l60jizT8/H9FrW1bGyze63Ju0V6Y/3dWgI/iwTW5N3PIr31tVMJGBj7bJF3Zgyvnt47Np4XEU2LSCc3bFMGP4ovz/MuNFKXgfbYSEjt8OW14feZv2a+at0iIiE2mNxjKjS2/PpFZMMiY9jvERIfeeMJxxGSKGEIgk/U1LPxKr/hvTT4gxCJblfDSTx3iu0oWxEK/mU3vt2wymcAU7wF+CEUlt1vznPDYkp8SMHyqUCcsbOt1W8980dG9hBOOxhMvdyUBBz21Vihv0bu9aRUqUmr3cmqrRmRVW/U9VoAN+FAAF+KUZxfXOiuPESaAlStltvW4hPtVl0m44G0Ww1pN1sajqshsdWK3o9z8EZwowIAjlFSLVeUtGw3GxpiRB4+zR0YeFqYl2JWHCQjJ70KbZkQJ3LuZGDZzjXiMQTCk/FQvSHHo4F54A36KjcSeZcKJSXukPPlVU++/8bb8uOfPpHu2Ai70nggk2J5SqT5u5MC0zFhkAey46U/Ju/4Pj4WG9Fx2z8v8i41pjwiw8cVyiY08lPyWExqWYvh2BYZIfE77veL19J4TGG/8wyPZUbHMuNn8fdr8i6PPMqba3n6NbXOL9K3N4FheW2H8zqPmF5kAKd0fXx+qNOW9XkV/R9igFjPOjmeejf9WPhO3vQd9mdqsrKNP28v7Ht4L9/ICUkP9Nlv/ubfln/9L/+lbhR9+MEHcnnVld29PSXvIKd++tOfyqOHDzWfG7rMPODJt+p5eilSYZ7y+jPMdChe15knXa9nnmeQd1dXl3Jxea7kj7anebey5Hs6sCx8P8tOS0EF5MlGHRtZ/L2zvS0XZxdGPEHuodMbTWm0rLp6s9WS0Wii3uBHhJ1OxooLnHhibIO+hQIzDjzB8BjznLlOVDGec3LR4UlYwcOureQboaFUkUcOYAnGhiebFo5qmqcbfYacow0NC81CZrkP5BYecZeXhPjWdIMSDzWISYg3MEWXnIBsHnbaSsCRS6/RbKgnGvczHWfe+pBkmieu3tTr+YHEIw3H1eXFNKUH84H73759W3MP0u7GxuY0t93W9q7gpf/eu+9qyCsYxbGAe7M5duC4kYjFaUguHvlKxlFoYkKxkHNNs+HviuE0vOjM2482IPuQf7tl/SDUud5syObmlhbPoHIweXbBG72rK8VsKX3v60YYMpu3LuThitS7k8Ip8fpxE50XXpuHDRbpumV6dNb+mrxbts6vv19L4ONKYE3efVzJra+bk4CBt88/ebfsscbKNQbNDmJTRmgIWuPvw7A8b8MBRwz6Q9Adthn2Pc8witucB/LWgt0PYDbzVAoNBT8nNR7k4WBr2TV+fUxqxM8g7GN4jffDPbrMscq96PILfcTyi6MI+V5T2BULWuH08vJcd8jJ68KOPDvMgFb+pRLrrZ09zcEC0APEsqOM755XN+PZ6k5vlpya4hQYAnjgAVABoABCS65t+efqjYYeB4TSH0CsEldK/hqxRR8A9eTaASQTTuvFNGiLewBS2YHmp98bKHAlrx79Vo+1PrlkarK7syUlDdctqUfgZmdTQ2BHg6GGnnguumPCl46PpXt1ablr8KJr1NWT0BKJF9QA4Hw8A92wn5wPSQAAIABJREFUw2jS0JhslxtiU8NoCyXN3QPw13EyXui7TF5MRAhHcvJoPh0eshbxQNYDreZXmGRebuOxJg8/ODmTb/7pD+TFKeE8EymOhzIOPO/ygPPU+AsKAITkUQyiU/PX5z//hu90PG9Tf6fe6/gditebZetVeP0yAz1vzYr7tYzkSvUpbCNPjqm1LCbv/No8OaS+j2UYroH++ypj+nmSd6k+xs9jTq5Zou+59Twt+OQUiY22X0zBivmupAzV1BxYJIfra/nyIkh570wsk1RfbvK+5emxRfdP6br5uWG62Y6Zvrs+d9zb1zbkTEazc/3YvOys3fi8WAahjBzzhXglb8yKCchpqtXrrTCU/Svy7//9v5e//vW/psfQnQ8fPtKqo6zdb/zlX8qbb74pBweHU+8v16foOK/Aa+suRRnGmv6Ba6n+qvfRogsXqkM0ZyqpJ/oUHeipvuRnljZ/olGfbEDRP3QUeociB5B2/N1uNpUgOz85U4IKz3d0IsU0Opub0h/01VueXHiEWj59+kwGvZ5WlNc8fJWKEmHki+P5oRORO/0aDc0TkLHRBsSSVlQd2cYZ9yftBZ9quTol6ixnXVdef/11Ob84V6JQ9XuWm42xmHedEZZ8qPKOJ2Fno62ypeCDPx/0M3gG/EAlYOTrhCBtDbIUG+h07sNGIl5r7c5mlreuIL2uheZ6mg8858EBEHu+MQkuITefPj8Nda4rrjk9Ic+e5RY2Tz7LAbi/f6Ck5db2pubj8yIWfHd2Soh1X7GQpstQWZEjt6fPQQnt7I3R/HVl8gjyjpgHfqVsxCvhssw/ZHB6fpEVQ2HjkBy7pOygArB7cs6Kzfn7lFpHUnopPC/GwOGaF+vL1ckz6+OiT9zXPP0ZtrH6/dNrU7heTe+/ZGFdpnvXOe9W0Uzrc36ZJLAm736ZnuanOBYHcp9mtdlU2CxePKt+UsA5zh0TE1NurDsgDoHxIpAee6vFxmhoaDs49nPicJeU0R8b6qEXWmqc+QbSdWMo71zvRyijGIQsC7eL246NBZepEyMuR/eem5f5fN9T8rP7zQDYzNixY9wHAGzV7ChaYTvONs8B2ZZv5u7du9OqsOx2cy3Akx1q2uAcPO3wWPN8M07AEQ7LOQ5E+d5z70AAejJuq9hqY3I5VevktDMvL4CwgeKiAmEIRY6zI4/ngZJqxZJsbLQ1HxAeheViQb0HNzc6Gh5E+Csk3ka7pTv9jJ1QHQyGF/tH8uTxI81JgweA5t0pFpS8U1Kw7AUnMHrM0HGgVqtmBSzqdTPiKpCSRTVAMFQ8H5J6Z5Rm4bY8M4C57o5n1qWGzQKiR7ZjjkwYJ4Yb30lhIt974335zg/flvOuV/+dzQXfNQ/Bdghaw3c6D6jG60J8XgjGU9/5PF0GrkOgG//ubeS/u3ZGCqDH60O4JsTGQqqvqXvGY4nvEa+HLqNF5+XJZ9m98owSl0f4jKfhdlEC8vCcPNnPxvSzed6tqqOmK0+cyDyRx1AzTyWOp8y5T5O8W6RPwrVukT6N34VwTqU8sPOM4/gernsXPZ94/ubNzbxxhmtP6j2c1+8zD7f5OemGsqUDsI8RZTNMlirmMlsX58cxrxNT64jpecv9Gj8nf3emskdfst6X8IYeS6NeMy+xVl3+w3/4D3L//n1tg9xkJ8cnsv/ihXp0f+tb35L33ntPPbRoy4sWeEis9zksFIDnXR+iiJFnHvEnh0dyeXGu5M5wNFBCidxmA8/j6uXNNSmFjZ02tbo7XuxatdTIJCesRv2h6i/0HOGaeJO1SKmBjsuKMuFlxs/RwaESbVokSlNbZMUeBqbr0dV44+GtB3GI/DjOj5JeYhuAvmZyvNXs6H28SAXtgwe8gAd6lWNewIIxaajwaKT58vB45++93T0tDEFewVa9pu05btF8eYOBknBeCdZCU0dalAOCEdzBfWjfc9xC3FUznc94lSgjTLh7pWOFjGUs9AWijD56/jnwEzJG9uQ/HE5E898hlxfPnzOrZXOro6HE7U7binyJyLOs0Em1UlMClk1Ncgkzw5k/mgMYbztyGuIpmHnnea5hQob1udVquhkJniABsKdMAXPMR0pcJ8diHB/qzljfpfRhar1bpo8XYYhV8EXYj3AtSh3PW49DvBOec709y08XH181Pio9nnXOu5vgh/W5vxwSWJN3vxzP8VMfhYHcz5bnnQPYmwgnBM9ch2EXhu+FxFSojENgvizshuvyyLvQWAgN0BBYxwZFaGSmDAGF8Vken/DcZUa/Pc9543/RNW5kuIwW9XNV4BIDCG8zlL0TWmFfYxLZrwufp4OMVP7++Hzd/e51dXfcQ0a0KlkWLqTV37Ldcs8v56QboBQgCvDz0B/O1xCOUlFDQD38gz55Dhd+N+8CgzYYHBb2YRXxPDefAlXN1TdWb0F2qtXb4OLCKqX1+3J1iecasAmPwbKGt7Kb3SFpdaetHgGtRl3571ajoTlpWvWGer2xi//82XO5uDDgjaceRTwqpZI0s9w55g1oc8Vy/RmR53+zG14qkQjbwmRdvuWSGT+2w86PhbUQ7su1Tp46QUcV2eEADwWr0Ovn+L+YXqMxoc5F+f/+9C/kjQ+fSJ9QpzFV++bDOHwOhe/MIvAdetLFgDp8V30e5rWbAqDe/2XkduraVYiI+JyYcFj0fYqcSK0DNzEUQrA/T05cX63jdn0Ni4+H/YzX5lQbef29bnBYn2I5zPd0Td7Fhl04R1LzJe/Yorm5bN7F+tt17bxumCc1l71T4XNeNI5l8yZPd+bNw1jnW2q29IbUrFiKzUN7R5xYc8LPig1dJzPnN4SsP2nyzvvq+MXJu7yxTdcz+l0o6mYRmz4c77Tb8o//yTfkG9/4hpI1TpI9fvRYwyYhs9555x35yU9+oqQeuox8s06qaeqJjODi/ropM57IaDBSz3ddrzMSrndhYaH8WKX1gVx2r9SzLF5PIO8cM6mnm1YkNdn53/T/1u4tjU4gtBcJbm1vy93792Vjc0uePHkyDWnl3MP9AyW/ONfTaAxHVgiC8UCCQVqNR7Yh6PfXTSst9mQbgeAG/+B4b4UjLGUE9yFnLRig1+1ZSGtWvZ02GadjEsi27Z1tuby41E1Djmv13ZFVwPX766ZiraZ/+0ai9bmsBSkoJOEFOHwsijvKVdnc3NZn9tFHHyluKBQm0mqbx//l5dV0LnIO5JrrV7AQz1mLYnU60h+N5WDfcvuVi0Xpdy3Xba1RtwiFfk/xzvnxkW4yQjY2lExkE9MwgmKgrLItsmTD0fUO5B1zkSgE+u45Armu1mxpzjtwRffyQuXg4bv+HGJdFh7P00nXtdz1TbawnUW/L9K7N9HJ4RqZ0pfeh7w1OIWdrq+Ja/Iu9ezXx9YSuKkE1uTdTSW2Pj8pATPGP//kXWyApIy2GFTHRkpqpz8WmpMXDhzjHDWuSP282MBdZox7u37fT4q8S8knVOp+35lH3HyFrRQ5EYKfUE5ueIXkaTwuk8/sqhmAyPcYjMHHIvLOn4MDbgfAGACAOsJtCKcAaGrRhazYBICacwGCAG7LQdfT8BTGA+ClH9UKoaNWHMM/DsjdG417+y6x7tpPLOedh/x4SAjXe24bCD3uqRXmNLS1IRcnpxrSg3cdnnPkryGnHcUjOlSJbbelVqtKq4EHXlUJshfPnms4TaVc0UpwWoiC0BdCbxsN3dn2xNVm8JGsG6MKjzgjGhknRSwIl8GYoLqseeWRG8/Oc9kpEVswuTFuzwGkuf5kosmnkbeRlYT/mIeEy1vz7wwvZTwoyrODC/nW938o7x8eS5nqsxl55++Sz7sQYPrv/t6FgDbloRVfmyJ4wvkdAtzQey983+O1Io8UCPu6DFjnqa1UG/6OxWtO2I+bEhGpMYX3SYUYp4ygm3jJ5Y0jfKdT61neOP05pse+Ju9iWcZ6MaUD8/Ri+N4taydPZ/vzWuZ5l3o3Yv266P2K3/nY8F2l/+G89vcuxhnWhzR5N/NmCb1QZmGz7ikejtXuMzsyP4588o7z1ENa85Fdz5Uby0rbzcJmSXmArnz9tVfld3/3d+Xevbty79491Qd4fJHf7smjx6q3vvvd78oHH3yguVWtQJNVOEdXQIR51XevnK76D31EtEWxoJ516Eh0bXEicniwL0dHh9Lt4aHe1+8hesIcZVn2O5N0AAz4HfLIPdzROZ32hupinjekz9b2lty6fUfqDfNCc289JbNKZe3v+++/b/n5NAfs7Fm6Rx45mkmnQfuMVXHHBD0IGWdjcV3HM7UCF1bpHr2rhbOaDZUV1XmZLlTDRc/y4bhuJNoLpht+em8NJ8Y7f1ZR3t8fwk9p2+c1fYO4w/tOPQBbLe0b47RiVnX9fXNjW2/D7+AliEXwBQSm5tXTvHsNrbJL2xCYXpgC4pZ+QYTizYik2Pgk760SeOCaWlWLhNDO8xfP5dnjh4pP7j14SfP5ffDRR4ptiDZATkfHR5qzEMKPjUuO84g9lJhKvJDEzGstFgbxWWKjs6IY7eriQj322ATUIifZJ9Tv4VoTYtUYa8Q6JFwzFn0XnpeHC8J3PF6L8nBAOJZw7Y2Pp9ZajqWwTLofa/Ju2TNYf7+WwCoSWJN3q0hpfc5SCZix+8tB3qWAmyu0FGkWHnPSKqUAQyEu884Lz42JhJTxuExJ/yzk3dKHP82TZ+EeDu69nyEJsMyzKJabjz0kXEJAYfJ2LBoCKjuWMpycDPTvUyG34X3nEhBnyaW7V1e64wuQowprOC4n8DyUxD3lzk5OFcg6waa75eR1mYZ9WiJuPl4djX5wf/NOqyihpuEcmheuqH0YargoINyu1/wwg950Z9lDjLrn7ByPZWOjI3t7u0a0Uem1XNKKf7vbhNmONCyFEBLyzvAvuX6UfKtVtb+cDwjWohTkqalWsiq4FtZbqVi4j8uBPjXqAOaagl5CZo3Uw/Mwy3WXed7pcRXBrNCH7XRbkQp91hrKPNAwGvUyzJJOO0AmNAdqcDwpydsPn8gffv+HcnJpeZDyAHUMhGODPH7/Y0IuBarDeXpT0J0GvvNhOiniLfWuhu+fz/ll4/X5H5+3yj2XrUUuy1XJu1iO4XWL1tn4WccyzSPjUuRd6ti8rNfkXd56Gx93ucV6bBnJldJ7qbbCd5fn9mmSd4v6HPY9DOWPdaTPY+cLUmvTLPedV9FGDzse8/yv8wHTH4e882fp5F1IJsbPb+5vCkyQSqFYlK9//a/JP/wH/6Nsb2+pl9krr7yi3l6PHj2St99+W9CTEER4r337299Wnem52zzvG8QW+tV1jG9woWcqpYqGTZKnDoIOndKo1uTk+FguLs7M6+7qQgs4kTfNc7lBkmWgYU5PqK7NQnZ9Q4yxUWyJfjjxuLOzo8RQrdaQ7e1tJYJ4dudnZ6pH6S/EFePhXrNNLwvHpR3y1uF9Z3qcavRZVd3JaEqg+VyhbSvCYedz/WDYt/y06tFvRBzh08Wi6WPIMn6Qdy+rdIu3IrIyDGGho76ucj3kHaRhWAkXcgwcwr3wkuOD5x3n2zOpSLvV0WIUeO6PwBUFkZPTY713u20hv8jPq+x6sQ2I2Xd+8hPNodfZ2JTNnR0l5YgeoFAHnndgHci7l199VV5++WV5+OihvHj6RJ/t3Xv3lUD96OFDJUKV8BwNtX/8DYHYHxAGDX6ACBzodbd2d/WZ0R+eD2PwseDxf6lzh83TyTXyLrUOxTo/xAwpPZ23LuZhizV5N0UGQaqARZJdngNw8dXrb9cS+OxIYE3efXaexee6J58l8m4eMK+e8y409mJCLmXoxUakg7w0uJ5/vE7yxYZuyjiOybuQfHIwHXquxASj9yueYMsNi1nRBwdzedeExr6Td7HR5iAzbiMPnMTEnQLJLBTTAeyMLI13Qh2Hz8KEfPwp8s7H5//6fTgX8kgNHUImyEWjFVEh2MiBNxDNWTfJkiFnicG1YERWlIHf9/b2tFIZAPji/EJGWQEHQCmhRITfaAEKwmZHIxngiYe3wjRnEVv8lnyb0BDAebPRlNPzMz1fd4QzEE+fyfkDicb1eBdolVndea/Igwf3pN02b8BaxTwDm/W65r4DvGM8nZ2e62739taWsCMNSVkoFaVRq+rfltAbTwczOgC/3M/z8mFE0Y9a3YpUYFCRqBvxFDVRNMYPBKDJ0sk+rkG8eEwAkuk7515dnauxo0RnRuZRZRajROWWeUBwfrfbl3qViroiw3FR/uKNd+SPf/yuFrNQotOyCtl/2XX+3MP3LwTH8XuZ+i4PnC8iwPyacO1JKYIUUE+tFfF64u9+eDwk8/LGFb7PqXsvWjvi81Pnhusp3y/yvJtCdK8mmbEY8boYjzGUY2qdTckqXgfCNhav659B8o4NtcRk+rzmvAvnbR5YSumWcC77dct0X0qHxvosbivPmF52r9RYQmLNC0nkrREzubhXi4XNer7fmXecbazNj831pI5O/7Brr3veoaNmhSbm8+nFY5zdx/SEFjCqV+XLX/yi/K//y/+sBMr7778nr7/+Ja1sjnfdm2+9KYcHh7ppBMH10ksvyTe/+U0Nu2R9UAIvExahnJBQpHuAAHSPb8Ilq6WqknfoEMJidfNtaFVd4TOt+vqpHJ/afTxH3JS80/x85pmmefOy3cF4/iFX7u3eZ+opNxHZ2tpW3YcXnOZrHQw1nxwkV7fXlfOzc9U9Fklc0FyzjAfPfIg0cIXq8CyvK+fwQ4VbL0QBEUi1VqtWa+kpdA1VARlxCxlHO+MxGAjyjlDXpmx0NuTi8kKOKWqRFXKycNyJVuF10jCs4EteOQgzZIJnHcUcdDMu82b3PIDHJye6Uddqt/Grl52d3Sw78ESePn0ip6cn6hloG2/mde/rP56X4CTaevfddxWXkPNua3dPx8m8GPT6cnJ0rM91Z29PdnZ3ZW/vlsr5/PRYSTpwBZjoqktxjrHc2tvTZ4yMeEZauGQ81LBsxoq8+e7+vTvaH7w9aYdnwVi1SFmppEW6wBrueZfSN4v0bN76sAyX5+HjVdrL03GLMEaoA1M6NLWefVzPO7/XOuddnkZbH19LIC2BNXm3nhmfiAQMrH3ynnexwbQQCE9zvDggXVUl2PmxIetgLd4J9+OhsR72y4FrytgL2wx3OBcZnjHg1jbobxAG6IaF3zNWpimjxUksP9fHMyPErofo5Mt/3jCYzQfbtU4ZXnnGcOp4iqiIgUV4Tiiz+NmERpj3KzbWZp4FFhLgnxhI8bdWr6MybEbqKWAf9bTgA0B2e3PTCjJogYWCAHCHMlYATOhNo96aFpsApHI999TE0lmFOf7u9a6mBJ3mZRmOZDSx6nl8fD6R66iI98F4rHn68K5rNuoik5H2pVGrZzl6NqRNiGytpiHA7Drzo4nFqURXoYpt1ZJ0VytSJRQ2syTxuCO0tlCaVRRzWTarNQP4VKKrkKi6aISfEnNUx7VjWmxC7JjnLiLcdjgwoO25hizBtxkmHLeQW4rOjjQcCiMFw4yQZKr6aR4mvAd0l72uxTu+/Z0/k+/96C05uhzKpEDlX4jS4pw3Xvg+h8+b4x7GG86xEDzHv8fz1dsO1454nrtxHs+x8Lywj35+aFzmkWB5723qvcozQBYB/vAa9SjNvDem4PwaaZBfBS+W5XWjOctvFZF44XX+/ucZLynDZ1VDJzVPzPMpf0yfiJKdTcrrzaVi/29w05+1YEU4B1O3Tc2/1DXxeam1+wbDunbqQvyQ27Cv/0rlTEkxJ7tSove5lPL6y9Nl8327jl3suhmptkgnpjbzUvM7fgaL3gHNIZa9x/Fz8eOOJViPNS1CkY2fiTTqVfnVr31Jfv/3f18JpIePHsnjR4/k13/j7yhp9d4778jbb70lTx4/kf6oL5tbm1oAguqz3/yDb8pkOFavcwglL/iAHkC+tBeG0HY6mzIYD8wrfTjQx7TZMh3M1g0knVVMv1JCBp2nBB7nZq+w0XazT/rNnuWfJfSXzbrnz1/Izu6eVlDFy86KOwyVdIOMgqDyHHXIzHWf530jHcXm5oYSd+SB4xzIqGarrZ2hr+hVLfqw/1zb90+M40LMZ6GuFs6LzPBugzCFYESOyBpy8b333ze8Ro5dJQ8hB23Oo1eZA1xLO15IyotJ1Zst2dja1mfB9xYxUJHXX3tN70XfeX78W5iMpqkynJilPWQEwfb06VPtB3kEaw3yCZe0cEm/31U5nx6/kGZrQ3b37kiD+3a2FbOcX3CPvp6Hhx/ekVubO9oufzuuct3pWMs8HC0k1ivhasoOMEdGHOuUzgpjOdG7TK/GGDUPR6bweYxBvM9xG+Hx1JoQrwWpdzylD2+yzi7bfJvdc6Yn5/qxpCru4r6svnFGWPr1zy9Qd99EqOtz1xJYIIE1ebeeHp+IBAy8ff7JuzwjI3U8NOJiEBz+HSpXB7mhsuaYe5JxfFEfwu9CQiC+X95DDe/vRnGsuGfn3IT8vE7egXxSYD8cY9yHeOx5REZqfDHp4PdJjTm8PuXJGBKOTkZ43+bBj+14A/Q80bFWph31lbwjvNR+qrKztaG54p4+fybDLI9dp92RZr1lyaozktBDgQD/OgY809RrzXa+AdHqNTamEitEl+XEs132sQxHeKyNpFIGhE+kXq9Jp9WWzY2Wkmi0QfJoQmXxe6O/BnTxwiMMiDBYC+dtNRtZmKx58UHyqbcgJBy5eSo2RzyJs3pDaAW+koa94GGIVwFkH2FTjI34GWTIOKhC62Sck5/FghGY3qZ5XBZ0N9yKWpTMG5Ib4w2SkXq9q0uViRrMSghWpgm78br77g/fkD/+/o/ktGvEnXneZR4LwXsXhknH72kMqLULCXI3Bsjhuxr+zvWpc1MgPzw39e4vW8hT8zcG+6sSWKl++7HYyIjXrGX99OvD9TV+t/07P9fXkbDt1LFYrvH6sqxv4Rjnz/0FGgApQ+eXlLyL9WGesZx6bjc5d/Fz/+Ug7xbJI2X0X5fJvD4PMYeTlL4W+pruoYlffP1V+f1/97/LSy89kNPTM9nffyGHh0fy177+a/Leu+/Jn/zxH8ujjx5qjrJXXntF10TIK/TFj3/8Y/noww+neV/RtR6iGW5wWXoKS89AyQo+5UpJvb/bdfKyTWRM2odKRa66V1rBlM0tPLC4lxM5MXGn73xigjjhDZlEtVza6A+Gcu/effUgg7DzfKy0jby4F+QV+pMQW5chYzJPt5F6u3Mcog/PQHA1BBXfq/7MqqWSvoJzXB96aHG4bvr74zlzHcv4ZhkkIddBbkFAXlxeysH+vsofkg4CD298QnnZbIQMC7Gqe+dBuBFKWyhVlHz0dBbkosPTj+99TDpWSLhabUrUGQnJPTe0fUJXIRvxvjy/7MrJyZEcHx9pztsmOYR7l0L2kN2929JiA7TZ0siEra1N9ap78eK5evmRauTe3Qfyla98RfMpInvfIPUq95B+4J+rS6uyG34q1Yo+fCIbIBw1PyCRDAvIpkXkWKzDQ30U2wb+7EKMEvYtxO2xbg/f9ZuQd3l6fZlezMMNsW0RbnLNXbMm75aJeP39WgJzEliTd+sJ8YlIwBTP55u8yxNEqFRDw9IVXago8353RZzy4osNwhSBxbFwFz9FOK3yIG9C3qWq2+XLyL6J2/dqdLFxkDdGbz80vBeRG+F53mYcFuv9CoFS2NcUgehEkgOfkMyL+4Pd7Of5LjK7v/xOAm12bjFK7t27o4QYu9AAU4AgAJZ8OLrrH3jPbW9ZzhxyxeBhR9gKhSI0N01WRc+KM1gIre0cazlZJaV6mqvOquE2mw3ZaLek1WxNq7nS1ohk3QMraIEB4kUjrPmCXt+oQ7xZbhjaUnKskFXZ5Xl7QUOxQhXqKUhIDGQdYbuQbZXytMIghB7htzafjbzjvu5lR1jvaMiOv+XrmRJpQrU/C68142VEXQslJ+mXVtEb9HX86jVZLqsRh4cfxB1k4lV/JD98+1354+/9hRyeXsmQCrTZpHCvhXAuLDNo/ZnHxlIMquPvUwA5j0TKm/sxmRW+N/E7GpNpqXuF447JtpTRv4jky/subjdvLQn764ZLyjhJGakpki91n+tGxer5cFLPc+15ZyR+HkGUOh6SP4vmb9huXvupZ7zqucvec/X61U/seac9myuYFOuYz5Ln3SIZhTLIk5vjAdfxIZYJr5npSvKllWR3d0f+xe/9c/ntf/gPlCB79OixvPnmmxoO+w9/67dU/73z9k/k4UcfqS5otZpKSuEVRrtsCP3gBz+YVmbVEMnMg831g2/qaHGBYllKkHYNQmrL6mnXqjU1d5sXzmDlv7q8UG8+iCPIIi2sQB7bBJGQ53nHWLknnmv0aTAYSruzoZ539NMJQUstYTrNw1JdD9h17lFo6Tc8jQTfocdK5Yq25Xn+zk5P1RsN2dB/ZBVWQQ1/D98zxsb9kZdXnvXnCTkHDoDIcnninTgYmUciWAYyDPLM10DagJgzAuxKN+q8gAXjQ6aQbLTrbZqn/0BxDLJj43KWT6+ief+IJqBdQmIhFCFCCXelWJVhkaJioWqNPjek2W7L3bsvaZhuuVLU/ImQfXxH5VvIVM+tx72czNSogqzScUEs+sDnHc+W+auFycYjvTdhsz7nbqLH43UhvHbRuxdj05TuTmGB5BxeQpDl4YJw3cjT7cuOz75fe97l4Z718bUEbiKBNXl3E2mtz82VgAGAXy7yLk+ppsiePGCcIvNo1wFu3NYiAyi8Rx4JuMoUjY2mVIiNnbO6550VlJsZcD4fnEjLM5BiQyHPwM8jN1x+LrdYLil5+niNQJrlRAxJAwe0DrLi0N/ZeGzc/A2o8+IS/EveOjV4BC82dtotYTQV0zZaEGkAQ5JqX+r1FIXQqm+9vmzvbE/zwmilVXbiL86VPOOjoR1Fq0zHd3o/wjy4V4k8fUMpFQoKmtstEnuXtDiE5v2RiYaWkK+vRa67jU0l+KzSW1XhkPbjAAAgAElEQVQJN8uWNZYyIaiEpWrIq73fePqp916WVsnl6KFLRNISrqokWoUQ3pJWq+UD0VhrWKVdfuo1IzE9d48aOQPbhUcm7tEoBTOguWYawkoePosf1x1zxkViaQ3H1ep7JKpGLkMpE8pbr0q3N5A//9Gb8q0/+Z4cXvRkMLL7+I/3K03QzL9d4Tnh9alrU9/7XI/ndt5cj0F06p1aRFiE74pfG7YR9jE0LlJtxmA9fm/jMYTvE78vCrPx9zB+LqEBFI5l0Zq3ulGxJu9iOS6aS3nn5l2TOh7roXitDtdj/+7j9GmZTozfI5tb+gZkl87IOzvuOsP0nVbIjj7e5meJvEu9C+F6F8o/JWfLeecbL7MQ2nCtUMKjaEWECkWIopL81m//lvzuP/2nsr2xIx9++IG88867Sq5QkOLBS/fl1/76r8mL58/lXYoUVCpyemKecE52fe1rX5M33nxT3nrrrSnpYvngRtOw0XAcVby5q0bgTQiUHU9ko9VRT3A2c9gI498+6SlGQ72Pp4xwEmy61mRzII+883BUCCDzYhvJaDyRBw8eTIlHvO3cCw+Sj3twLtdCzrncGc/V1UXmXW/VfM2zkCrtbEZZfj1+NAR0NNAKrerxlxWucGwZE3P+PDX3YLWqetXxgo9V9TipP9Dt2b0hN1GyFjJthS+2t3eysVpuPg0HPjvLClIh77G0Ox31vqOfeON5yK5jJDYTIei8cq6m68hkfXlJYS3RMF7INzw1OQaBBiwBi1QrdSVa8YDDw76z2ZEHD16Xza1trWD8zjs/0WcPPjo7O9c+Mrcg8OizF+BAljw7CD0iFSASIUOn+gpspUUqrOKvFqsIPO3Dub9Mb8fv3yIdmVqzON83GfPum8IUMW5YdT3MOy9Pp6bWwBhnrD3vlkl//f1aAqtJYE3erSan9VlLJGDK7vNN3qWM29hoCA2KEKAvMipSSluJjQwI+31TxrjfPzZkY5LKkxaHfVqmZMP7hsb1DMzNF/uIjalwSjh5FxpkSqIUSZxs5AifEHzEsg2Nhyl4DnYLQyDgfQnvFwKXeDwpWXi/NB9dEHYWtu0yWtReWO3Ww1JAmQpMR5arh0+zTaJmkiDXpF1rKDgdsNMvIwXgJK6+zHLQ/P/svWmXZNd1JXZinnKszBpRAAESIDFxtFoQSaklaqKpVttey622tVpr2f3FP8xf5F8gm5Za3VKby/YH26QokSBAYqhCVVZVzpmRMQ9ee5974p24cV9kFgaKICIpqDIj3rvvTu8M++5zDq7Bf3guDHOEsJy3Tzl/+NtO9OEo0WEYj/k5T+zLJQHO1mo0pV6v6kl7sSAX3a5MRmOG0aLwxNoakntruC2MWYBvTOA8HBFghHOAkF8Wq4DRXC7p73BYA/uORSFCbj7rb7VY5n3lqoatokotHD/8D9fUG3WyIPDc4UAdMDL/ysqSKBaUcWeGPcY0meocekYkw3gD8Mf8dzINIGNZStUq5wXPLVeqUmquS2k6knIBWY+K8uM3fy7f/8H/K3sHx7PnmEEcv+PxXjMj2jM8bS/5dyo2zq0df603wv3zU/s/ZRzH918FJPHvYyxzUuH7aUceeyIDLfx7aPPzYZVm/J7HcsHPX6pv8byn+rHoVKzAu3iePgxQlnfPVfZlap3jz1KHM0+zz5bt5fk9zDcrNP3rAd4tm6d5pz+PTRhYzc528To8k5MK7FWrZXnttZflf/gf/0Ku796Qd39+j6AdrsO/P/zhD+Xh3n1544035Btf+7rUKlXmiXv3nXcJpkH+A+iyaqZ7jx4x9FGLKwh1oOk8HgCZbiqWia8WSwWZFhRwrJdrM/AO4aoA8AjcMVQVTPU+nwmmmA+dpKzh/xZ/FMxyaRx4KKFg0nOf+9ysEAPy9gGkg34F2MbQyxEO6ZSZhyIb0H941unJMQ/ejI0OfYfKqQCxbKz47OKiLRftc+r7+fQSmprCnmFsN9ObGIUBfaZPfZoIsOpwrYGjCvBB1sMWLPKVQKVYgqBlTV/BgzMWxwEzH/p1ypx86NvJyakUK1pcBEw6tK0579SmsEIXAHKRygNMSXs25gORBWD7AahD6gwAdzhvLZcaAXwkPEugdvf6Xdnc3OZB5N7eQ9nYXNdDU7DvKhUCiTZ+/G22KPrA3H8lZfBjrSy3IOwRHiwWCzLodXm/FayIZYln4i/T1fF9Xl+lvvM2RWZfZvoqdX/qM9Ptl8n1y/yGy773tsuinl0x755GX62uXc1A3gyswLvV3vhYZkDBjY8fvMvduKkcP09ZsCJWQt54v4qh6x3nFPiVcoa8Y8tT6lDkQK9Vo1mdU2MazTPDrE17nv83ZTCkxmTGgGegxU482lJwQp0Yu2e+j2bSKhvKDHnrh4UmeMfAK3PfNwMyU/Nuc+ZBlJQDb99bP1LgQp5R5efRz4UHaPy9sXEUjxEhGAzLnIpUkX9NxgTMeHpeqUilAhCroSe5wwFDadEGvsO/cFgsJBb3AADk3sB5MopX9NTwZ/9kqom5RaTRrBMEnE5GDPdgZdYQTgvGG4pMgJGHZ4Dp16zjJH1rFjqCNvBcA+n8mmLMfp10zFMay/gc/YJRXEOuueDgYV/QUBaRSgAIsS/AGkQVvtGgyzHDyIbDAYdA5Uh2ymzOSamsjC08lqwEsgdHZPWhYhycB4b+VuHQaKXBQglMhYqAjQHWH25mPr9yVe5/8FD+17/+W/nF+w+kLyUBd49MRswZ/odwaBjv07GUpwq2e+ArtR/8vvDGcrw/zHGI93Fs7C4zlFPXxuCGDwf2RrWt61UNeu9AZLIgSC1XjML3KSVT8t7vPHkbj9/PV6r9GHz0MuAyp8Puvazf6XaunjT7IyvccKDh5V0ydjOHO70sf5fv22VOXizvU397fZXSh09zT7yWqf5dpc/L9CS1XZBz9rv2Ue/SOc/kgFVy9frf5OL8/crOvvpPGkCL3+G89lLzsCxVYnw9QKhYJ6L/kOeehY76r1oFvEjWM+Q6qqdjvnDg9Bd/8Rfy2uuvyf6TfTk+PpVr29fkpz/5CYtV3Lt/T05OjgjqfOc732FeMrCsfvyjf5C333qb+eFQFdWKHuD9/MlPf0q2FQ9+kCphPGZRgwvkhwOLDekjSMe2VBYKplm/8Tn0KZ7pc56ySnm3S4AHuhUAmiZlCKzsWej0/IzHjHwAXLVqQ27duqWgGlJY9PpycLhP3QYGmurKqZxfnAV8GAdMFeqv4WBEBltrrSWnp2fSWl8T5MWFngOghL4DCEPYLKrWgt1oaTvA0Pc2pcppSzWhG9iqroLJByY+dCIYZdybBc1zh3kFsIhZhP2ATgJAQ7J/MN5q9ZZsb23I2nqL7Mn2+Rn3gI4XaTqacvPGDbLcztttsuA15HdNrm3vauELGUnnok19jTHB/sEhIHQ32P4AJrvdThibFqUylpwCiuFgmH3TEODN7ety8+Yt2dq+JnuPHsq0UOAB5s61a7Nw2PAWU6/j2Y1GnYAtADuMFX1He2BKwoaYjoece4C9+BcsToNyl+mmbP9lcgO/pezJ2KaIdbh/TuqZsZyxv+f0g9u28fO8vPO7O09eXVWOpfqdpzst0sLLt6vH/TyN7p0nJOhcwTp9Gtl8dSm+unI1A5/UDKzAu09qZj9j7a7AOwVE1NDP1I5XoF5p2ucZ68vunQfv8kJXP07wzrZqCuzyoEM8rkwRp8E7zyyMnQ7vhKNdm4eUcrdr47nM67ddlxpPqn2/bh6Y8IZ5nlNoz4rbBU40RIgrjOeCyPPP3JYXnrtLI3Nv7xFZAg1UkMOpf7ejYTQI5RkOmcMNp9u4GQZra22NJ8MwzhGeMjs5DznowH6D8QwjBDnjWLF1pEYnALp6tcbcdTDUYXziOThtXl9bk+3NNRqtFrpqhh8VQ2BMxvPg9x5PwUMoj/2LwFxNBq2AHll1yIdX07w3MH7RPvPcjbNCH5bnh/ns3Luk4N1EJlP9XAFuGNZjFqxgbsEyQE9UtdXCHienZ2T3ASAlcFfUAhqoPAszDeApGIYfPNyT//SD/0t+9ObbMi6UZQTAE+yBUNmROQQJGKrzHQNXsbG7zGD1AFhsQNucxnn0Ugb4MqM63qf+Wv8u+/cxz8j3Y4vvtXaXPe+qKnCZMxDPU0qOXNYHv2bLxuqBv9l7kDgkynNA7MDlquP+0Nc58G6mb3IKVuTV1ouf/WGrzcZznycnU5+n9GVqz8U6ddm85T3/KnMd73G/b1J6MNtL83pfr1VnMH5Prur4LrMj4ncgNbbUPOSBd7Ge1Hcuy1/r+2xMLnsmygbxUISMaQXxwFLCgc7XvvY1+eY3vynb29sEogBYHR8dy8H+vjza2wu5zrpyenYqOzs78ge//wdy8+ZN+Yf/7/9hTjyEz0JRQJdsb+1IpdaQJwf7cu/ePeZWg16C3kL7AKUuUDU25GizHKpmW9h84m+ARdBJAMzQvrG8rRBGr9OdCynlfBTmAQKvD7xcLxbK1C0oYIH2tCLrUM7bZ7OwV8yhsQoBIkFvkV2Ow68S9Dd0mDLdN7e3eLAFsI6FLsplzZc7HErnAkUbAGRp34xBF79XCHWFvsc4YDsoe6tERjrmAlXsWTG2VGB+ONgZ6AP6rYzGEUOhKxWw81H0qirr62vUxwBMe6FoFopnFaRIPYs+GiuPVDnYBFXYHChesS6di1PpBiYc1sby/iE/brVclvOzU9o0eJWQvxc/diCIcRRLeshpRScw11vXrssLL3yBc3d4dEQ7A0Dn1sYmATqr/IvxAahEexYyC/tq2B/I2lqLoN3J6QnXr4h9DUDaMRxj3RnbAPa3P6DztqqXCd629XvUy5uUTZHSg15mWLtpOZBFwvh+xXJkmZ1xFXm6zBZavN9sLv2GsvUqD9GrZ2SHy29ZgXeXz9Hqik/DDKzAu0/DKn0K+qjO52ePeeeXJm0Eh+qX4SQ4dh7NIDGQLmbeXQbeeYUf98U/K+XgegUf9z1W6nG/TTHb51aYIm7Hh6R6I9c7ynZa7J2lmQIPoEnKkEgBCLFRnRpH/DqlQrFSTqnu8XlgNjai7Bow74ZjNczBSfzyyy/JG9/4KqvbvfXWW3LWviCoBOMeVe82NjeY8Bl5YOBYsKLsFGEkyhrAv4NBT6uidbsz9oMHmmCYwwCHcdpA1T0UoggVb8E0GI8H0mw0Za21Js2GhpL0exczo9/aIlhn4BoNfQ2DUpBMw13xo8a1GthwAiwRNr7HdRriUtTTbCYO1/HgHrD7uNcnAOYUpMTnltjbWJv4TsNnJxwb5kJZEZrfDkU36BggNBZh2qUSK9N1uj2GIyEMCPPMdUABDeRjYpJx5PYry3A8loOTU/mr7/8H+fl778tgPJUO2pyITIYAFyd8PkvaBmAefcoLX/H71O/3lCHrma8pYz02wO1v/24sUw1XAQqWGfkp2baszas8L9Xfy9qM+2h78TK1aM5T/I7aOsb3e9D4Mudn8dlP40Bc1vNLvv+MgHexbkvJ+1gvpZzVq8x2Sq7ntRXrKauqPq9rPnnw7irj8td48C4DeLIrMhmkn3mmsek1s1dm1+IwBikLQlGjWqUiGxvr8qUvfUl+/zvfkf2DAxZvgAx9++1fEJADEIUDI7SBHG/vv/8+QaAvfOFF+e53vysfvPe2PH78mGALDqCgN87bPZlMi1JvNRlyiyIGAF6gDwDQQDqTjXZ2Lr1hb654Q2wT4B6yuHigVZoVe0Ifkae221Ewy8tbgD0A2vwetL1nuooAWLHMPK4YMwAj/Ie5GY2HHK/pUmXN60EWcrNqzry+NOpNpqwAIIZDu+2dHepx5AREag0w46yNThuAFAA81Ydz/Q3LimeifQXjwN5XhhwBwwpAuHUy3BCGC/MdBaSQqw59hq5Gvlh8B6AT381y3yGdx3DAw0IDKHFYB+ASoJeBXQTyWmtk8mGuYdvUa8j72yMYabqMQN9I5wipMNAngMCwEdAHk/k2h2DOW7EJ08ebW7vy2utfluF4JAixxrNR1RdETOwlSzWCCrIIwYUthb1DAK/Xk+PDQwXqaBf1A0txzDbI9CcLUX+sP7ENHR++5cmV2DawfeUjG2xuUrZDrNNi2XiZTrW252XWvETJa+Oqej7V7/x7V+Dd08rz1fWf7RlYgXef7fX/2Eavxt1nA7xLKTyvpP3v5uSbksffFmJqxp/+nWbepU/LDTRJ55wy48I7NrEjYgZP7CDF13lQIWWIZPcroBPfHxv73iAxQ8df4w1QcxhiI8b3KTWfl61PvOl9e/adAVTeqMq7LzW3AO/GiLtkgIfIq1/8vPzR7/wWYlLJ+Do4Oibz4Oj4RB4/2Zfru9cZcoRTZubDGQzC6fWIxjDAOBj6nW6H7DmCXCxuoSEvNCanCPtoaO66SlXAIKgE5wahIxsbLVlr6Ik4nSJWc82q3HrD0xvVfk0s/GgG0JXCGIOBi36R1cBqr9XZiT8LaITQajxH8+NlORDRHpwFb5Ta3FuoLOZHq9AiD05JJmAXDofMaUPWXaUq52fncni0L81mi+AdQnXJyhM4KxUy78gQrNQ0L1K5yGp4/f5Ivv/XfyP/+LO3pdxc5/ydnbXl5ESrz5njFgNCNk9+7lL7we/hlJPl3x0bd2z8xvd559raT+3llJD3zsMyAz5l5KcMcC9rfD9jcCX1rNR4fZ9jmZCntPL64PfUsrGuwLv5mY33cd4+8p/n3ZP63D5b9pxYB6R0zFWen7dnlu3HpFwPBzjzTvsim8OH2Vqfr+r05vUpz8a4artmS8zPexYulrWf2Rd+nNRlQc7P3imwvnEwwgqgU3nh+efle9/7nvwXv/EblOd/+Zd/KS+88AKZdz/72Vuysb4RWGMXBG9ODg8YMsmcY+WyfOMb35BvfP3Lcnx8JE8eP5bDwyM5Pz+T45O29AZjuba7Q72CcE2w1AkG1evUZ2ByDXp9GZKNprrF6xDrO/QrfkcuVrCzcR3+Yxgu8seGPKpmI3EOtDIS2zNZj2fYwSM+h/wA867VWieTEOAQGGXUt5MATLk+QQeRWd9q8T+mjSiWNDdbEez7Nf6LdQEoCZsA1+FvzNfFeZsHeswTC/Jj6EO813F4ZaGlGrILNnxDavVmCBvVEFXYF+trW7OCUNSxkwlBLD08VNYe9CmARoBqNebOXWNBCRTBAnhnrEcbG9h6WqSjz5x2mmpDowlwLQBEgqXIxzccSPsMYbiifWIqjiqHZAU2eBBXKlO/4xkA5fDTXNsiux95BQEEMn8fUl2MJwQ+cYjItUOe3pGNRdef+fkOnrAfeA6eqftHDy89k9Pek5ipHetUsxXybGq/R21PoR+xzk2BYLFOs2uuov9T7aVkcJ5cubq8yWTLZToep6Vxv1bMu8u01ur7z/IMrMC7z/Lqf4xjVyN7Bd6lnAszgL2CNacEn+lpm4FfPmwWxuKiCstjinmj3AyJlIPkDVrrr3eS/BhioyC9ZdIhw9YHf5roAQdrO2MfZqGavl/eUDEH3dr2DKjYSYqdnTwnMQZBUnMWG0UpR8ob+8XiFMiQOjYylefv3pbv/e635MbOltTqdbno9mR//0B+/s57ct7u0mA+OztlnjYakwC6QrEKGJN1VG8t6TzDacFJMRwP5LBjWGoFud2QaLpP9sBkNKEDsbuzI5sbm8xDNBh0pXvRCbnhylpMA6f2DEOlyTg7UQbbwZwaHyqleenKAYhDvhnN2+gr4aFQhTEG0TAMXxSjYCjZdMr+quE6ZWiQMSH8O8Hw2lBt1pwkOECYC5z2I6Rn0OsxxEYTUlfJ6kC4DAx/GPGYZ7ALEK4DVl61DsAwVL8F865SlAkq6iKfz3jKuf+Pf/cD+au//o9ydtGVnZu35cYzd6VYLsv+g4dMpm4VEP1+SBnM+Mwb96m/Y7kQG+22n2MnIfUO+vfUg102d94w9u+Obyvv/ZgHKrLwYetv3PYy58Oe55+1zLCPHYVljsNljstlTofNs8mYPPWYbmfFvEvpvtR6x5/l7buUjI2d1mWO8VUd0rz1ju+P37FMRy2CdxY2e9mezNtj9o6m5s/rp/hdX2bSefAu0/fzuZ6y/mZhs/Y+m572+hz55QA47V67Jt/61jfl937vd1jxU9nQFfn+979PMGpra5vyHnnQ7r9/T06OjzVVBCufa3imydZv//Zv816Aek+ePCbIc3qKkNieTIsFefbZZ6XX75OBx4IHhQIBJh5kAYhjgYXMJmHBgZLqGege9IFyMaRw8PKH84lcZ0H/GQMPBz0WFWFATspOQm64ZmONOe8MlERbI7Dem81Z6Cbuba1tEAjDgRSuQd9QtAM/0O3Ie3dwdMhxQf9jHjXMVQt1jAYotqEVWOPQQb/vtKiGMtvtR/PqrRN4Ozo60Jxvk7GstTal2UI/wQzEYWJfdnZ2+S/+A2MNbELsJRyQoU2Adgi9ZS7ZktoGmDesIcGoSVHGUxQHGRCcA8i7vr7NwzRj6GFPnZ2fUQcjJy9smV63w7mxKAQ7XOH+K5ZkfX2Dw9H+TGV98xpz2cImarRaTJmBIW+ub/Aa/KCNdvtcTk6PmVcYc2oHjRenx2TajycodDWhrYJ1wBjt2Qt7JRycel1o82yAHP7274x/Z22fGdDnIw5SsuMyfRjb68t03mX6MO/7y+6LZbS3B/LvXYF3y2T36rvVDMQzsALvVnviY5kBNZY+HHj3tAYu61oFsEsxByRogb2YOgFfDHNc5qR6g8wb0N4Y9BO2zMHwCj12cL0BHoNxKQXnP4uv923l9TPrsxq1ZjToeOcNdZuDlFOuz8qSby8f/3zSa9sjZrxY+xnzbh688+FI5mD5Plk7qT6knLo8hwhGqm0jb3iY0TXbEy4XkJ83c39sTtlHGPssgADOV0Fu7O7Iv/3TP5Jnru/Q0IYhjKTIxyen0u50yahjFbaCFnKQYomGPgxqXFtGKEtJT2WtPz7fC67TXD41Tcjdakirifw0Gr6qzIQLhuQYw405ilBBFsUhyA7QSrJmSAJ4ZMgoXy0k71amgT1fHSINkVW2HQpVFMhoQB6k8WjIZ+P9RHgs/sU1YAdijmAYoywuGRG2r5CAOjgZGi6DnEdVgpV2Co4+MO+fTBhSBAeud9GVo8MjTS7d0Eq9PLEPeXHgKMBZY9gsw5ARdoM5VZCUAG6hIPuHR/If/uZv5X//q7+W8samXLv9nGzv3JBatcTcTI/2HjGJOuYGY7I9tUymxPvdywVv2MZGr7W9TB7Eezpuw++XeUGf5b2Zf881GX/8Htj7FysLP7a8OchTMJc5Iqm58Z/55/n+eQcrY0DNZmLGoIn7FTNPZ+99dGHaAcmYOXnj/dg+ZwVMlxcoL98dK0Au/nycBSvi1udlsRaeyeYRvy+yxVPznJLfV52/p92H8TuS0nv+2f69zHTE/ExnBacWV2A+fDV/VPZu4Yq8A7u8Ghg6Bp1v3R55LP2s6FR2nea8s8Oc2XxSThelXNI0Crio1WrIF196Sb75zd+SF198UVotJPyv0j7D+/ToyWP5hx//WM5OTnndwwcPme8Oh1NrzRZzuCJEFoAaClTwcKZRZ7VWMLLAwDvYPyAjHd+BZYZq5QCdECbb7XdnB07IWQY2ekFKs0MhzAN02Ppai/dD10DP8tCvANY1cqmGEGc3S5x75FMNobKFAtI2qO4zZnyYpLCAnoFeknVUkg9FMBhyWqkwFJZjCM+uN5Vthz7geWshxQNAvvUNjP1Y9vefcB1QQR7dRH+gw2f2G/rnCqpk66yFRLhXcUgW8s8C9MI1ONgCKFcsV+TRo4dM54FogVq1qblhmYe4THCrVtPUHQDAmA8Per+sa8zKsGTNadL/Wq0xY/mpHQFGJljxZUYEXHTatGvWN7c5R2BL4l0BsfG8fc6DR1wHkBCAoqWPJKvRFcWaTAvcHwCEWWBjMJRWa42HdpgPhhxvX9O/UeCrD9aiVux98uQRbSEW5Ag6HEW+RoMBDz/xxYxpR9twPqelFtNS/ZmluVnMI2e6yoA7r6u93vR2rAfvUro8Zv6ndVEmU7wujGVYSsf7ay67N/VskxVedqX0eFr3R5opFO27XO6n5z5dhCIlj01WXv6k1RWrGfhVmYEVePershKf8n4YMJOXo23Z8LzAv8o0KHin1U1nCgisoQAs5LVhCmOZox1/Z05hDJClnpFqN3bcdZ4yBZLKcZFyFLwC9G3EwFXcvrWVXaevvBkfNOtD3rL42thhz9Y4nYjbGGzWJp7jnQ41XuZnjiAOQm4Sa2dJs+N1s355oydvzVPzExsTZuQuGhnZiWns0MX7wu414womNWYa5j7Ghlxz/+6/+Z58/pnbPE2GsYw8P5xT5mk7IcOg29VcMGOe/GuCaT5LZGYY42/kZIGjYmE7OGXGSXK9hlAcAFKaq41gHJgECJEdjWf5aLIQVXVQjGU3m+uAidMZConIYaniHaPDGgAvyztj+WV40l6AQT1gyG6hoJVwqwD2Qk47Y+kBEBQ6Atm7zPUKzAfdG3qKjzEQbAx/6+k7nJAaHYyjJ/sES9G2IOl1taoAYchvhH4DLCyhH2QH4D8F9ADacW8WRHr9rjx45z35y//5f5H3jk6ktXtLru3ckt2bu2wPDsyjR4+4LsO+5laydzj1rnsj1u+h1Od+X3vDOn4PvVHt93eeIR+/P5kTYYATd29wUuarYsbPThn3PowsJQO90xKPa1E+LcqH+D2/rE/z76rlHjOZa+ObF0R+Ti/TQel5/uWBd3Ff8/QZ3c5UwY3EAD9swYq4qXl5a4dpeojDRJJ6ysbb4r55HRvrQL9v4j2f185l67hs76Vshbx3zfK9zr8bVi3eO4t2SOQBTXv3Fvd9POa8dc6zuS4bQ2revGzA7zP5BnkL+cniCiVp1Gqys7MtX/nya/LSSy+x0AQANbbJytwlgmKdXlfuf/CB3HvvfQI0MABYkRxhieOx7D18KI8eP5bjoyNWmoW+ueh12Ztfl/YAACAASURBVBYYdnj+w4cPCapAf0FX4ffd6zs8NDo+OeFBjKZTUJY39jKY1jY+yCewtaFu0C+E4VJm4f+Q05TFkLI1MRtqTp4DvIMOCaGkCOnE4RTJ5NT1YZ2pI1UP4QAJ+gL93NnWiqd6IAfrAAfO2kftnzLo8RmY5NDj+wf70um0NW8bC2YoGz7FAsvWMjt8QX+pjwHwAUgj+Ag9WGH47e7udanUm5zf9tmxlIp4huZ3ox4VoW7VSrIaEQAwDnOJUNzRaMy1QL9gvtHOaa4zlFbDZAd6GMliGCU+k+Dp2Zns3rrNYlrHR4dsuxvYczyUR2XZSplhswDXUCBD8wkqIAwQFQUr9NCwwXbOz9ta9b5UJtMee2FjY1MazRbnFdsSob0oqtHrdWU8GrCPLEph8zRRm8nYlsvkitd5ti55FUtpLwX71svu7D5902lnhdQieXbDxwHe5cuRzK6PbeF5nTovx1Jy1Pd/0a6ef07qe7YJVukVf9I6WWXwZT95dtNl962+X83AP+cMrMC7f87Z/zV6tho8vxzmXeA0zRTebBoDgypvWlPGrL/WO4Wm4FKOogeafJsppZjKi2GK2it1U2BX7WOeo3MZK8+UKowbb2xcxXHSa1Jcjsz48IrcGH02Nrt/0fmaZ3RZGynwbplDknJqvSHuf8/6tBgeFEajIFUwunwIRObgZOOO98sYoTuBEAr2GYz7P//XfyyvvfR5NcCHCAFV43Yt5Hw5PDyQo+NjMu9wGg8DGqfsCDVBFT0Yy2TCTYXsA+R22djc1Jw/4zFDiWAY44QfBrAZ4OXwfIJ4AFRxEl7VqnL4xIA7zzzygInlCoKDo4a6gq3oO5hvTBgeADCCa0zOjfR+6OtY6rUqq8DCCbE+ETyEM4X8cyF8Ce3rDstCTpkviGG3er+9Txqqq2wGMDcAFCJchk5jkEXap5CTCUmqKwrYIZQWLF0y78CgCxtujJyCpyfy4Be/kL//u/9b3nyyL8X1TXn2ueel0VwjAxJzjrHv7+/L+++9O8s56HMK+bnzhmFsJHrn0O/r+J5UG6n3IDaYYzno3/H4XYnlYPYOGvAy39qy+1PPXTb2PNlj7diaL3M6vPy0Z+m7a6DaPHhHtofLX0anEOzLiHWY0iVpY38F3pley3TApxe8y7MhvJy3a1LgneVHW9yzKdb6IhfS9qPt63hu5/u3qJNNR6VsGq+j49+1vwqCWeoC04NgaQG4Q7Gj1159WX73X/5L2d5SeYgDOIZNUjcoS2w4GhJcg15CEYh/+NGPqZ+++tWvMtT2nV/8grIbAAr+a1+0+bp2B32CRgDwoFuQrgC5WTW8FAzxsdTrALsaApI69QOY1QR3gKap/vBhlgCvoHuuXbs2eyY6CZ2IAgdkWoUQSK/fMD9aEVb1nulCFo4CeysAcdBZyodVGhx0sjIHj3kNcqjiM+gQPIuyulDk+AAi2aEU8tBhLPgezxgOQ544MO6GyriL18yvsU+zgnVjgaiQq8/0Hg76Ws019mnn5i0Cpnsf3JOTo31pNNdnOXTxHOubMdHQHg4JYYtorjndK1gbjG97e4d7ASHOWHcAZSgKBbsF8w97BWHAN27d4Xyen50QxEWxCLX3hCz7ag3FMjDeiVTKdc3rF9icOOxDWCxCbDfWN6XRaLI/SIKBavFgFQLArTcwl5qTD/0Ew7AL4G48kkYtCz823Y0CWGRChgO5lO3v9aL/XW2nxbWx99bkQBr005Zs3/l2Y53+YcG7lBxJjS+lp/29Xg7F18Z2/WW2j5dhSZ26Au/y1NDq89UM0FdKRVGspmY1A081A78O4F3KqF1mxHunM88x9uCdV25mEC9TeMv6Ezu85ojGAFWegkwZgSkHIe6zAWpxu/ZcU/TmBMTMu1m488JJd9ZiBkwoQOSBCg+imfFhp5X27HhsKYdrvr/qyHtDS8FNNai8IwTrEgwuPIN9AbvLsQatf8gFREcmhGDAEP3v/uSP5De+8qomQEaxBZxmjzQfHE6RYaCCeYdQEgB7nQuElCAX25CAFqrGWZ4ZSG581h+GcCKGhoAJpgCdhZugf2CsIXQGOd8sFAj3MkdeyO8yZ1S6xY3HT4BDpgzjxek4AcrAqMNtdPoqGipLtmAVAJnwegB9di0ZccFJwcn+bJ8EtgecBLQFB4Frg5ChUO0NjAY4Cgi5gqGPuSrXqlohl8nHgV1mVXLpdIF5wXDZmlQbDc5Ttl/Q3Qmr/j55+EDefettefudR3LvoiuFZkN2trZlY2tnFk6MsKbnnntO/s8f/B9kU5hDZs6un8vUnow/i2VAvMc9UOZ/93s47zkpo31uP4e19u9IbHQvAhBxePtyVeHf4Tx5lHcNrv9lgXcpOZEa2Qq8y1/veX3x6wfepXSy6bT5WcnM6nmg/Wrg3TwgEzP14vnPCwXLDqZiPZoeh29HQXv0YwZmFYvy/Oeek+985/fk1VdekdGwr6GnqBQ6GIQiRKgWOiFAc3p+zkql7U5HoE6rlZq8+eabbBOHLfuPn8j+keYRxUEP0iRQt5TLbA9ydWtrK6RugLzWYgOQ1ZMJiiU0pdncZG456AOyrZUKN7vf2zStRpNsvnv37hFYgqJA3wHeWb49DUHNCnZ4GWuV1vEZZNLp6RELRnCtwqEmno82oAvANGM+tonqYPSRQOVoyHlDagwe0IVwXi2kUZkdrIGxDvAu0Ptm+mq5tM3SWnCeQ7V6/F4Gg20ylmfuPkfmI+yL9a1tFn7otE/l8aMHUq83qdNwPcbAqriVMiMHtPDGhOMCU27QH3BvAKDDmkAvV6sNjmmWKxDzWdZDNywe8/pVq7K+uckZQ5js8fGhnJ6ckFkJmwRtIoeeAtgF2d7eZVgsQEGy/YYDRiZcu7YjN67f5L7pI5R4PJCLiw7nb319k3xIsvGKRea4s2JXsJPAIMU6GqMPY4N9ooekIVVI2P+XgVwzWzDkDF5mt8e61dsKKfAuBvtiPZnWRZEkSqTBmLfTF23vPD2dkkup8cagYx4oaPeuwLvlb/Xq29UMpLT+Crxb7YuPPANq5PzymHc4XfWGFZVaPilszvBJOaN5xmyecoyf7cEfU+axE5+6xz4zZWf/xn2M2/d/+77HDr1f2Ezx++SwlhMnyxfondh5Z0zDXuO+mUL3zBW9JmPtZEp/PmxY+5vefthPsdORmh8PMMVGRzxPMbCnxv38mLSvi/NB5pmFkNqpB5ybYPDjPjNawWljQulwyg6L/s//9Xflt77xVeZ/mYSqqRNQB8Kp8uzkns6AhQAhrwwqu6GCnjpTyN8Co1bZDSOGJllIEUEzgmEaksNQJVQ4BuAY8mT5ORjOcuZki2AhRDavtkBoF4Ckfc+5RjhrCDuZGWxFgHVgG4qUy0WplIoKUALAq1Zn7DvcbmFI+He21iFXj4XdsN0JQoU15AjsCYQfAWwroBpdrSpD5NQLSciHnX5gS4B5gNx2RYbSInSWIbMhdBbygrn+RiNW5kXBiw8+uCfvv39fnhz25WF3wJDm9UZNNnev89lwhhAiBlbFydEhGXjoNxxI5Gy6zGj1xqqtQ2zQx3/H99j38bueJ6s8GGjOrPZTW57PdTWfPybluOCeWLYtUyCxw7HUYI8a8nIxTy7F7/z8O361sNlUn/LmM/35inlneyvTR59u8M7vW//O5Y9zbifO/pi/92rgXZ4ey9GUS+23PJsgZUNka2eyAYc8ZbKtvvzlL8srL3+RFUq3wPhGrtEugBsF3HiINp2yMioqqaOwUrfX01xpUiB7GeDNj374QwI4CCU9PD6Wo+MjssygOyHXzY5AhVCAKjdu3KC2ZZEG5ohDGoUxD38qFQXtFOgBSKSMQYBOaAs/6F9Riizg9Mwzz8g777wTKplqkZkx/gM7DOw7gkwhn2QA8bQ/yL2qh2w2b71um0WmACbFK49rTH+SAQjdFOwZY08B0KROCv+xn8USwSeGdo41P56Bd3ly1D8bjDO/rpnMFKnU6mz72eeek363J8eHx7Jz45aCjO1TOXiyR/2o1VY1LJV2R7HEIhawMTDWRr2hYOtAQ08xh2BElorYAzWy0zUth6b+GMqYaT4UVFufhQjjXhSxODo6lA5ShXD+ATjiuWrzgGXXbKKwRzkw/JSJX6xUmNMOxbiKBRwEVqXbPtVqsWTO4XARocuaPuMUYcElBV3xA/AOewR/zw7YQ+5B+0yZnGorL9O1Zu97e9dfv0yfez2Ke+KwWd3Xygi3fuS1t0wI5Omy+J6n0Xnxtd4vuMwOiu9NPnfFvFsq11dffrZnYMW8+2yv/8c2+kxZxUjMJYiay31zVQVjeXN42jkDf7KwhRhcehpDOA+Yyoza+WqLsVLH394giMGv1PVmlC0bf9yv1Bit7ZRRbt/pqXWWC0I/h7GahZVlSd7n88DMbxa7XnNlLY5L64gYyKSGB5YrOxnOxjDPLLDwCV+wwnlCloY7y9MVgW+pTZ2N35z57Jka8pOBGZqrL8vDNlsXEsA0p43ylfUeAHQK2iG0Baf4QymWSwx5pdFOZl5B/vxf/aF86ze+zipoKHYwRbjOIIQD4XSe4a3mNCmACCOZBimAwACaMJwkJNqGg2ThNBgjTsY5nlAoQ50GLTYBcJDMPDgJSGBNMFLXSVcRP0hbrfkjySQLz+H8obgEWIMwssOYWU03FJ1QtlvYCwKmRVlz4YTwWoTpqFOA03XMrxrF6JP/DH2Z5Z0BSImE2yhSgfw04bQcTkSJFQ3Vmer0e2TW0eCfBiZfcKCYgBun/wyB0jUEqIc1gEPIPIPtjhwfn8j9vYfy6PBEur2inA7UWSmhGEiryedc27kmd5+5y1N8/LDK4WBAtgJy4bHf7v3KM7rNQeTcB8PcSPDe2Y8N9cxRSCexT8mQONQmkzeZg27vjCXat3bMYbjcyLf3avHtyxzIeTaS72vqmqxP2bvq5zN+UlqOLobNWkhjnvLzY8/rw+K9vzzwjgVgdAMZ8pocCkPQ/1lz3mW6X/vhpEyiX7Gu9IPy+2OZfqcEyzsNylnwPF1q76j/N61b86vN2jJljv0ieGe6cdl+XD6mdNis6ScD51M2RNquyFjnqHJ669ZNAncvvfh5HpisrbVYXAH6KivAUGBqA+QVOzo8lMODQ8prFGKC/AGQUizXqHcgyxEui4qsJyensre3RxAIIJ+GwJYZGgudh7BbHNagIjhZcjzE0neNYN54Iru7uwx/tcrlyIMKsKiN9kLeV+gbAEAAAtE3ZbNragcw3qGD8Ez8i7/th7ldgx5E31Gldcb0n44JPJ239dBmJiuczmWoJ8Ju1VygksX9mNeLTofvr4XiQj/ikA3PgT5R1l14b65MsQAYmNljZtdoLjiAZxssKDUZT2XQG8ra1hbDSs9Oj+XgySMtKhXYegbe4QALqT3AprTqrMgpCBsA6w3wVPPiKesdhTAA9sJ+IaOxMJHzMy3GBaCwUq0w5Bm6U+2bIVn02Fu0N8CInIyo62lzlJVpr4e5ahsghJttVWooCybVWk1KGgbAtUD+xEazwQJZg2GfbSPUWp85JPMQ+83ClQHcWqEs5goOMiQG77wcyvQE+qx70tvB/t2KwSyTKR4strBsfGfP9fr3o4B3ebIs1u9PA975Nm3vx3o8pUtT96WeS0s0ryJPJCzT110t512qP3myePX5agZ+VWZgBd79qqzEr0E/YgBHh0QX4mMeHdCaDASKFYc34L0jvEzZ5AnwlLHu28z7Pg718tf5UNJlz81TXPE8mwK2z1Pr4JWqOfP+OgsTnTfm58G7lOGin2UhpzY263seK87WyK5POWfx2s3myrP/wtaKnZDYKMlz0GJjw+8d6/u8AZeBLXAkLNwGRqHNJz7XohHKjisBsCqV5c+++zvym1//Ck+SmToa4TrDAZ0cJpTG/4I/jrxtMF7HAAOHQ3VCgrNkeeAwxlm4z1SZehw3AK8QyurBDs6n4Y6KKjIUCb4KvyOQBGelSKMZ45mdSoOlFoA4nMCjXwTrUAWPbAdUldOdUJwoWwNzoLmCCixYAfYd5tTyEzF8OOSXMeYdPoODgGdbfjzLaQSHCwm89R7N52NtoJ82F9VKnWNAiJCBkAxJKlcI3o3HUzp9o26PLMbzXl8Ozy/kzZ+/K0ftjgwF4bWVWd4kODcMvUFoz3hM9gA+20a1vhBWjc8B3iF3D5iSeC7Xg0m+1aGYc/Acu9O+88a57aXsvgx0jmXLvLybz72jjkCQxA7UiB2BVB+9bFp8Tzx4z6fwIT7nkhf6vv2rGuR2fzxvvl3/ntszrN/6t86HP5zQ+xe94ThEyT8/JfPjfoB98nH/pJ2axafk+fYpuZfq4ydRsMLvS/v9sv747/Nkdtz/y9qM92F8f76uyIqbZNVjQ6XVuUPHq696Sk/h+Ys2QZbKwe/nlL6K92FqruPnelvB+8f4nCACigHV6vL6a6/Jyy+/zGqt5eKUegiHTwijxA8OTaCzmIKh32fFb1RIRQEmLc6AirRNgneD4UROzk5lc2tL1jc35IP79+XOrWfI3nuyv8/qopDTqCCLVAj4AUAHgA+V0wF4eXsC3wGAgSyGTMYP86+GMM3uRYfsMJs/3AsQCiGaAMnqYLh1lDloOpWgYcj3Z/OquklZZFbNHb+z+EL7XPb3H8toZM/JVmOu1jMPyRTcYe639Q05PEKeNw25tYrt0N3QHRhXnOPu6rtMrzQwCDoPIFajjtxxU85Ja21DGs0Naay3KAmPDw5khGq9o/5M73odZOxGsMuxRlpdvqxhtSxUEfbDxQULRtTqDVlb36BtUy1hPG1ei3YAoHZ6CkxCz6IttNs+P5M+wN6QixCfA4DrDRAiXaPOx5wzjx8LZ9TZ/hjrggq96+sh/67I3t5DMu1wDQpaYD8OBz0Z9PrS7V7Q/rKciLb+tk9ifePt6+w91bQp+C7P1vfyz9r0/3q979cLv3vwbtm6+/Yus4GtndjeSN1nc5HWFYtFrfL6mLJtrjIezkco0uL7vew5i99dHbxLtfu0dsrTvp+r61cz8FFmYAXefZTZW907NwMeDPImzKcBvIuda+t/DC6ZYjUj1zuMXvnHzp6fG2+ox0rdnnuZQ+K/98aFGQyzkMfQYGw0eONd+z3PWMgc33SY7OL41KmJ+x1T/lPfW5/jufQGROy0+HZixyc2PPKcwDxjxz63do1JqQDRMCRqVuPPHH4DRC28g6fEZI2BdVAhePVvvvu78vUvvyrNtU2e8pYKE5mEk2eG2JIWpgUlwIhDP/g92HlkCIzJGLC9CpYfmXQTBYZmCbpLJYJqNq92PfcEWHkK2fF77b8ChXgegC3L26N7KIwT4BOaBEMBYUCBMYb7S2UNpyX3FXnpJgUazMUSHEENN2L7DD2qzJgGNs8w0q2PaBvgHYx1/IcffAYmAlgcKFKBUBhj+zFPEgEaBZPgVIFVgHsw75gHOGQ4xUXenPEQYbL4fiqdscijw2O592BPDk7P5PSiIxMEWLGKXZ3OJFgfyLuExOP4D6f9COe6aF/IF+HUbmzwM4QKwdlCCNjhwQGvgWNBI5yVDefZrtZXv1djQM3LEw825TkXVzVs/f2p98rLwtQ7ons9C4nU5+aDdzE4Yu175/AyQzkes401bjt+942lswLvlhsrvyzwLtULv8fyfl+mFy/Tlf6Zqb0Y35+9E7NdNgN7LZWDyVbTnctn92rfzuv0fPAufle83rTvvE60dv1187pa2fd6nbKZr+/uyre/9W3KPwArKHq0sd6kjMN1CHvFtUhXMMVByHBAeQnwzqp6oi8EYEKO0bPzCzlta0jtC1/4vLzwwgvyi3ffl1azKffu36PMBGBYQKglGXYq+4+Pj1jECXIYbQG0gwwCGHRyekLGH9h30L2sZNtsUB8BPEThBBx+4cd0DwpgAARq1OqzwxU7/AFzHTnwWKU1/GR6UNMmQN5zH2H8o6EcHR3IyekhdR31J8/I5g+sLSUGPrc2Ts9Oqbs1HQUKPWlRB4CjmPN5+X+1PeTfEwtlhllhaTRs/RqNFqvX37h9m/rx+PBIBsi321Mw1OwJKzSB+8zewfrbXON5+A79xjpA3oJRWKnWpdlaYyhyYTKiTkebaBtAH1LOIuWHsQ7RZoXRChrujOvBpqw3G7K+ucXw2IuOApooUDEeaUVazHe91ZKtrW3uYYC+AD6xBxuNGhn2sAegkwmwwoYbDvgf1gF7yduyHmyK9eD8O5NV/029j7G8iu18+9sDf9hn3l7O80lieeb/jvV5atfE7cZ292W6OHV9ngyOGYSXte2/X4F3T/fOr67+bM3ACrz7bK33JzraeeU2U1+fGubdssnxysmAmmXKdhHcmk+C7A2zWBnOOwbz1R7N+Zg39PXk3n/3tOCdZ89l8zDP50g50Fk/shwv3nDxxkS8P+xv/3mecp8ZP1njM/MYwFD8s8whXAZO2FrYv2awwlEwNoCFVVjIhd8Hs/smqMSqYaPI/1arVOTPvvcH8uoXX5L62gZZaKWChs4yBBVAzwhAz3gWXkNGBEJRQsXVyXTEnD5I2mysP2XNZWxAnrYjv11wxjBWfEZDF6ALAEU063KoaOjTVCrlqobSzqruGSCGUKKpjPF8sMlgeYdr0BYYd8jhBwofGBiTEQpaIHePsu8wIOSYgUNlOYOsuIOGw+hzMNcIn6IjEIpZYK4x92r8T1hlF+3BwVTGiLIDMUZcC4BuOp5yDlBdFk4TnKIhcgjBKRzhprLsH57IWw8eycP9QxlNpsIg2GJJi1ogrKmO4iBNPhshXuYsIm8SHEg4V631DYKK29vbcvv2bf6L+9CPg8MDOTs9l4ODfbIOAMLavM6DX7pzUw5EJiPSJ8jeIUiBWFcx3C+7JjbK7d0xRz8DFZ8evHtaZZSSP/G4F+VHKmyWM7vw+BXzbn5K8hyyq+pJr8fi3/PkdZ7c9jplmay/bE+ZrLDr4r+tnxkbzfaJsdA/GvPusv5l489Y714++PtT72Y8T8vmE99Bbtoc4G+wl1568UV55eVXqKPIeg5sp+F4KE8eP6ZcVEAOBQbKBMhOjo/JnELBADCPGRrKIhLKjoZc7vX6svf4MRnMUN44/Lhx96785J9+wuuMadYnY27I+xCmCp2HgxPonuvXr3OI6DPAQshh/G5saBz4gHkHgA2HXqyWijEyFFIBytOT0xlrG/0yoNNCgFF1XNld8xEFmi5iwnEhRBdseujUdvtMHj/ekyn1s0+/Mb/aJpuUlV5mpXQc1OH5ANDwPcI/8WwWusjJc3bZHqIqs7QX3MgFsuEwHsspCF0PVtrurRvUYaCkT0djOT0/5dp6EMlsIAM/AXhhDkzXmdw0Fj3aA3AH/Yi90rtocx3wPcJp0U63P+CesGq76DPsJeh1XIuQZ9h1YO/tXr8ZAL8J9xr6hjbwDOh0hAPjOWDmYd6gb/Ef2kJFeRy04dC1Wi7JGfIoolgYUptwXw5mEQYp4MzrZZMNZm7aoe4yeRSDaTFwhjmxdr0daXP6NGDXMnng+5hqM6Vb8/bZCry7yhu4umY1A5/sDKzAu092fj9TrX9WwLsM3JivRGqK2TuUfk5MuX4SzDszPMxwS4F33tn3wJlu0jg/EV2Ghf3r2zCjw+6Px2p/e1AxNjCsn/a5d6Bjg0Pd8PADJlf41XKVxI5NnuMSG1DmwHDECCtBGGsISbWTavQLec7sWnwPA9zaYrVYl9x4ImWpIcE18+ONpFmvyX//p/+lvPj556XaWJNGqykyGUoRyZ5DtTuw1lgFNeRPQXgqWVvMJQMADSEiCtyRRTYeSakIJ6M0H76B0JtSiQ6Ud0BQARdoIvrM0BTkPyRTQA18GLoaPq2MQa5FCPeBAzWe6Ck1mX5g3LEARAnIHZmBYF8BtBOw1woADDXcCPfQAQzJvs1pVOdMk43jMwBluBYOmIF2/sQfjDv0hwDhBKGzmjuPuQXphAIEhYMVUoEVCzLCSTuAxdFYeqOxnPWG8nD/SO7tPZbj845MC5oLD2Anw31qVamWMuYdHET0CQ4FWANWAZFzKFqtDg4RnEVUMry2s6shRGE8cHb3nzyW89OT+eTYIU9k6n3y+1O/z0Jm/TsX72M1qhdVDuYlvs+u8kY77s8DsLwTksk3bz4sD5uNn3eZU5KnOOP58rLW3t95h2sF3l3FCPnnZN75vXkZYOh1Z6YKrp6WI7Vf8vVE0GyzhGWqJ71M1T13lRm+2jWZzlxk3sUt+HcyNW/xuLzTbc/B+24A2507d+TFF19kTk8c0GCuwE6DTIccPG0DnFNmFkAXyJVOp8vKo8hphv9ULiPktjrLU4Z2IDdxLwr7II8dGFnVel3+xbe+SQAOByTQV+3zNp+NKW+1tMAF7gMgiHBXsO8A4KH/6BNAPSs8AAAPshfMO+Tkg15ASC4PisIhGRjb5+dtzd06Qd48BXHQHhl9OJQq6SGTHTRRnkwtl/E45L0DgKTFEPqDHkNnLy4USLT9kCdb7XnQv2Dc4TrPmgcwaOzCGPy5yi7ydpjud0QBqD1g749WwC3L5s62jhk6rn0h3X6Pa0sQFLlkwYAL+tlCVtEm9B2uAVsSPxoiPSGL8rzdZuELFCjZ2t4ieGdjxAGXzjNYi8q8g25VEE0E+QoxgfgMz1/f2GSld2P64TPmzYWtEvYIdD90N2IKkCcQrDvsGVSsRU48rMeg1yW4jEIgPGQMwJ2BZx7ANr0a/2vziv2NH0tTEsuUlDxJ6S204W1Gs9fsM9Nny9Y81qNX2S8pGfg0+tnLEetjntxeMe+u8saurlnNwNPPwAq8e/o5W92RMwPeaMgu+fXLeRc7G+b0ppxpf63NSeyAmHHkp3UZ8BS3GStjO8HzbcR9szYyZZ+Fx2afqUMeK2bfVrbmi0Ur4nlKOV7LwDszEmYGCsI6Q962GXQHMAfGabQnl82fN3jsdxiPdsLsC0DAGbGQYjC/0G4MlGqOOwXyZ8xdegAAIABJREFU8EMjrFQjI43g3Kgvu9e25N/+yXfluWefkXKtKWtbmzKdDKXMrNkA7cBqc8w7gIchXJan4gDapkMavAwpslwrE2aZU1ARz2KMTEGZZ3BaXE4WqWgePj0x1uBYGL6YSzD44FChLR8Sy+p+4xCaWlAQiGFIIWyoUqvIGKFU4LOhqitZeApsasjtkM5fFeGygWFgVfdwYs5wWwBdgz77DmcN4ztl5VaAi7oH4SgAtGOi8bDYcHzYX4B0DJ/VhIHD/pAOCYA7MCMAWIINuHd4JG/d/0AeHp1KZyLSqNSkjHCl0Ugaay0CiejPxXlbC1+EqoVg26GqrIVsob9gEByfnNKR1XkT/o7pRyjtc889N2OnHB0eyNHBPp+D8B3sNX03sipy9k7Fxre+27q5DVjz19i7b59Z7kr/OsTgHb5bfB4/nXuLvMMRy5IM7Ld7zGlNAyn+XZ4H1/SRsRMSy8I85yfliMw7zda+tZhv8vy6Me+4Elcs3vBpBu9SOipSB5f+GesLFeW2t6HbDEBP6clLm59dkHJyY5BH3xUD77L9Gl8Xv8dp+2u+v9mI9HOwkwDePXv3WfnNN94g26nb6Uiz0ZJr29tyfHQsh/v7DHUtVDVvGuQgABSAZwB3INOQAxUVTBm2WgdzWsEvFoMYjaUTGHmnSE9wHkCuYpG50b761a/Ke++9p88ogIEFtt1EamC4hQMiPBcpCU5OjskKBHiE9gH6oR/GVLt2bVvWUe20WqX+hK6iDhz2OTboEYR1Qr73egMZDlV2A9SjDRAqs0OPgfUHEBJyesB8cFqkCP3CD8JEWfhpMpLz81Pm+gM739tHfs1YuIKHjmorGZhmIcIYMxjy0EOdbncGmi2TjfHOs/3lWWQ+qqLRbIWqwKqn17c2OZ7T42PptNvMz4t7Mb/4sXllkYigq9E/6rrJRI6OjmV7e4vsPcw12iK7r1SWWr1JxlujVmWuQbNLoavRD9gy6C+YmADrYHhoAaqQkoF6dkvWNrb4LITLMqchdHwI34a+Y/GrUlFaXBcAxT1ptxVIxs/21jV59GiPB2jIy4jcpOutFveNHsqGSvVhfDanBjx5MM3GgOf4tCl59mZKn/v31uvhuNLsZXrRfx/r1JSOtXEtA+/iZ6b2ngfv7PuUbe9tT3vmZXvZf78Km726Xlld+dmbgRV499lb809sxL8M8E6VIcyfxQpvFioYG/PemPLfmWJNGdRe0dnvNr7LFJB3slNtz6qVuZWI20wBZvH8xg6tAUvZuLI8NjoH84Z8nsGRjX0xXM/mP89ojOfe/vZ996xA9jmq7GXsBoAy8Vwix45VFMN3PA2G8RaAs3je8Lex4vA7QbKQf4zJsbvdmVGO/GlaqQ3FBtRYtdBYC+O04glmyOv3YzoFZuTxPjhgBKtGUhz25UvP35V/9Ye/LzevX5dKrS4t5L2r6sm9CEJlwbjTviE8KJSxZbgPQ1UBIiK8EyGzCPuwcIvAzLJCDJgbGM4IU7XqeQC9AOaNBJ+pA2GsAkvobUYbwTo6NGCV4Tnq/GCJBsP+wnrAcbETY76ZdDwVsIO/C/ANrLtCCUU0FNg0sBrzVCtruBR+N7bDo8dPaNhbTho6hIHZiHFjrtkO2W9aRRcFOvAdx9NHfsCCTIo4nS/JebcnP3r3vjx89JhFLDAuzFdzbZ1hSni2he+g6l29WhPkRQLLA46IX3szXAHegbWBv3EvnBzkXYJjiJAf3It8UWDjIVk78hiBpfDOO+8QCCQjJDhz+m6yFq5MpvNyLftO3zgzgrUf8+G2+B4Oy6Ls8BVt59/ceSM/C5n2ToWtl30WM4dj+ZqSv7G8eBoHwt8by8nLZLF3RmztvCPhx2/j9A6XyYo8Zyh7/hwv+Mo69ir9X5C1idZT5C97HxfmPnF/CrzLG0RKp/n1zL5fZHPHWGJKXnt9e+WJdIdMy/S5PyhL2yuzp88ePd9eVnhmZoukKvqGtALzdkSaopfqRyoHrVVJ9nvRv6dzbHvqesgS0/sik5LmHcUPDi0gK+7cfUa+8uWvyO2bN+Xxo8dkHd+4vkvQCqDKoyeP5fDkmBbXWqMlTYSjjseUcyjWgNxhYN6hXQBtkM2oZqrpErTgBIoCdVEIqDvggQqAFhS6OAIbeTSSz73wAplyj+4/kAqKN1SqlP8jcJuLRRYj2L1xg+y7n/70n+Tus3dla3NbisUymVTQjQDN2mdnstZqSqlek7XWOg+oFGCZSmEExlyVoFEbYbmjifS7XTk9PSbTDvlkUVmc+gqFjUIqBuoa6M5gN0DvGCtN8+IpCx39BQsQVVvHyK0Gxrkow5357uajrzk3tWp9VijD9gnWkHqPhRgQwKtMeF03y5y3/K0wOzAll/ncWl3WNjZYxdWY7yenp1rIooEKrVrBHXMAVuNg2OO8aIX4AnUbCmDgO+hHs5GwBpVKSfr9kBexBqC3KbVGk8+BbQGQD+0j356y5UdydnZKewsFRDD2IW0c5B2sys1bt6XRWuNehH5FblmsUzdUqkUOO4TAAlxfW9+SAW041aHoGxh2yKMHGwO2XrfbIZjcrGt47uxgUgACVmb6Ff3Qg0sNZ/bvnD9MS9ntKV0Rr4X97a+19xef6QFrdnjudZL/3eu3q8pKL6vjsc3Lq/wWU/03Oeb1rM+T6NvOfBTVEX4eszlJFPm66iAp9z5awYrUoz6Mvr5yl1cXrmbgKWZgBd49xWStLr3caFg0nD86824RZEIs3yLDwz5KKRFTELHSwOfLjH2vWLyRvUyIe4M61fZHAe/8Cvi2TSHPz5WOLUsunxWm8A64Garx6qrxMO9w+ITdeX3J65dflxjA84rd5jY+zVOYC4mi9cd65pl3ZnT6MAh8BiNCq5GOZ2E2aMNOcL3BYQAT+mG/G0BleX68YYVQVxh7+DEQiiGwaH/Ul+JoIN/82mvynW99U7a3tqVchYPToFGLk3YYGVMCdygEEUAAOh7IIwfDH4CeVnfVcSA0dKyOAa7BTBRQmAHfaykKrBP7Eth3+G5aqtCIxvwZgw/AqeaKU8YA7sHJuDEWymVlh8GRgPNkJ/B2so+Kbja/Nl8oxMH3KiwSGXksGTFhOC3aMvYd8+GVyuwn+tS5uKBzCOcAzoDOZ4VgqBrpWkQD08JKt2A3wklFAuxBYAhOJzKSkrT7Y7n/aF/evf9QTrp95sCDwQ5WBopZGIME8wingqwMsA9KJYJxCMGy8F2EZAF8g/OAPqGdjY3N2byBqUBGXQhLBriHNnDf7vXr8szdZ9kWHBeEib355ptyengYxgJjHaCbVkU1UC7bk1kI3byxrWtjPzovqVD37PPLDffsfm+gp5yHPKPby4U8OZkCyvwzYhlq7cTtXdWYtnHHTofvh39GLMNSDtn8+Ffg3aJu/dUD71IWTL7+1/6rsx5rnawlr1/j9uN9Y++o37dp1spiASkD77L3fb7qo59/A/8oG4NcwLmA5VhDCoPXXnlFXnn11VBo4lC2Njdlc3OLIBxYSfgPAB3abYDpVikzFPWi26H8Ozs7l95oIMXxRBqlitSKyvaGzsAPUy2MUSgIDLcRCxmNZSKHx0dy1m5La32Nzzo5O5Nn797l/Xv37ksR4BnAlHKJhyu1VlOaTTDtinJ0dEiw5+7d5+TatV3+fn5+JqNhXwtrlIosYAC2lYW1cgJQobxQkrW1dbL3Ydrg3sODfWUHArwD+xs6UDQPIH6HvEbFUx4UhcNCza+m+hXriX+hP3D90f4T6XeRr87AF2i9iaBkEtc8VJPHnqlVajP9AenBfYBnVsqq49kvLcZENnzMjF5ijscAj7ddeWhG+6NFJiXmDc/HnjDgzsaHtTs7ByCp84H7oNusAAbuBZsNjDuMGYd9g4Ee6KGIBEOcSxUeWPlcwc3mGu0bzB+YctimODQDw/Gi25V6vUFLb/f6Dbl5+w5ZmVaRF4di2INgCqKKLGwhWBdb27sE/nTdStx7nYtzAqo4+OSBJxiPxYLUK9DDpzNgDlM/YRSD6kqLpDDwbt7W1Ws8I2/+3VMdavo7JRNiPYRrY/Au5Ud8WP2Xt1Xm7YlMXi/Tq7EuNt16VfAu3ps2V7E9wbJqzp7hc5bs+fmvVuDdladqdeGncgZW4N2nctl+NTvtDQRn2n6kghWxYa1/p8E7q6AZK8JYEc0DXFdXB17J5DmuHgRKz4eyj/KMfG+Y+2tip9v6Ys+InQQaobDbOV+WZNuckfmqsL7t+Wc+HfPO9yG9bmqg2voYI45zGZ2++VXxRhAYVv45+N3nvLPnwlDEdzC+fDgsnmSnmn6trF9moHvj3Z6Hazxoh34ruKegF34MvJuMAN7BcelJVcby33739+X1l78kjSYAu6pU600CeACSEHoD9gBDdOFVgJEV8s4p4w5GjFamZZ66cCpLMM+YeXCWwHSbxUXBGIQjhaIZ+jsYeRYmglNpnO4DNCNjbTicGddoN5ixOn8TPYG2hN7Z+6WOrc2JMRURloI2yKicMQ6033a95qsL4UNlOIUDZVuMRqxUi+Tm+GHicIYZqeGGZ+DknVX7alWtnDtGzh5Y32ALTGVQGMn9vX25/+hAHh2dSXcw0tBaJF+vVZlLCX/DWUHycvwOJ2R3Z4cn+uiDsQnwL+YKDhvGjTHgd7As1tc3CPjBkQUbAW3AybXqe8zh1G6TfXD7mWcYioScP7gHYWQPEcK794DJtXWPhXyCkcHqc97Ny7J52RWDd9m1i6fbXn759z/VxlUMeZMbsbG9aJBfXXfFcumjtB3fmzcm7zClxhQ7Hlk7K/Du1w+80x2QD+7Z94tRAPHeydqID8NUBsZO9DLmXZ6NMPdmhVQSTIsQ2gdAgvQFCIf94he/KDvb22TFocgE2HJbmxqeiEMHpo7gIc+QQh56azAdS6d9If1ej6G1OGgBQNKQkrQKZakXy2TVjYrToPuQi1R1AA9mkNtsNJI2Cgp0Oiz6QLl5rgDhs7fuyOMPHlAGo984YKk0atJaX2d+PLUXRvLee+/K7dt35YXPf4H6de/hQ7LD0CeG/K6tyebGNg9aAOBBZ4wHQ+n3+vwO+d/A2uv3wLw7kYtOW/pDHExpdXCcuvlQSjLtMK6gF5DaAXpJ9aoy5TBnPNRpn8vJwRMtQoW5Y7qLiYzMbgF4h/sKmqcN7DWmwIAdw4Mf5GNDHlbch8JSIR1B2DYewPswvCLT3WTnlyqaU7B9wa2DYlA4kPKsL/x+enpEthruwUEaxot5xR5heonAuMR6Is8cwpG1ou4aw2sB3kEPGmve0lMgNx3uZzX6UHEX++Kig/yy6yxWgf9QbRa61PIfssgV5moyIfjauWjTPgDoizEBFMSzAQoeIU1Fr0P7B+xJ5MpDXr7JWJl4mhYFkQWwC7P30OYpxbzWd1XtGW+Lxox0sxdSfoO97/H9XhbYs1MaM6ULU9ctk10LwJhjEF9F56f8Ku+PmP2dYjvbvSm/RccR7KEVeHd1g2l15WdqBlbg3WdquT/Zwf4qgXd5oFae4Zun5PIUlFc+3uHzQFNem58EeBePy8AAAzt1PtTJuDp4mReMtXwf2dynxm8gmZ7QK5ikxRPmQxMU+EmwiAKAMgvRBIDGsSm7zgxPA6MMrDKmGIwuD8KRaRbyuRjQkF2rzDszwvx9toaaVy6bDzP66LCwEEVftuol+Z/+/N8wHAkss2IZ4TtrZOAVcNpdqTK8g3lUQiU0LfqAXHQaNosasQpIqtFoJ8Kjfl+/x9qC4YZwUXQHxSDQbhn9R2GJogx6fd7HUJjBQFl4gXmH+aIjEeaTbMCpsiYQnIpngg3gjU49ndexm7PD+QiIHUJ3qWCYs0/ZgjaXyDFEA5xjHkt/oCw7AGqjgbIKmQ8Pz2AosAJQxghAP0YjrRRXKFZkPEI+xIL0hiN57/Ej+cef/EzOe32p1JoyGk/JXEQybLR3684dAm0nR4fM1QTHFOGycBZxDcYMgA5sCsyRrbsBdHBMNEH3lKGxBhTDWUSuPuYQOj1lmA++A0ALRgB+f+GFF+iwAsirlMry7rvvypMnj8kCYDshTMfeU2O/YrzeCNZZnweyzeiNZZO9916WxYBBJj+yvewBBW9k5zkOKYP/MidAHacMwLhMQ8VG/7L27X02ORTPnz0b19l3cfvWnzwnI3v+Crz7tIF3l4FyebZCvEevyrwznWzvtp8v76jru7mop/Pu9/3hNUoHCxLCctGK1GsVuXnjhnzjG1/nAQmAODDiKNfDQclZ+5yAHNhVvX6fbO5ytUI5fdZpywDhioOR9C46ZGdXixVpTgpSG4qUpiKjckFGtZIMoIUCkxsgyeHRofSHA9lY36CugGxFvry1jXUpV6uUv9ViSTYbLTnaP6DOKKJaaLUia+tr0tzckq2dbalWy/L2229JrdaUL3/lKwQA33//PTk7PSFYBjmK9Vhf26RsBogDeY2xskpqA/pgLKVylfq21+2Qudcb9Aj6MIXDRItXmFxi2oSCzA63jAEG5jZ0JP7FWMjWmozk4PGedM7bECo8lINOHyG/adCLtF1YZKGubL9JkO04zGIRC107VoRn6G1mCs3kE2RW4tx5mTycgbiWegYV4Hl4h1DTEudpfWMrRCigcjzCgsFQPOJ+RHVaTWlizMosBQdTW9QA6PXl/PyC7TKEulqTenON+s4KUpF9fnJMQA/zAzDTGIzIQTgYjWVre1tu3rwt1VpdCqWyIO8s2nzy5ImyOxnpMJVzsOeYamTEkGyMA6AdGO+PHz9hTuF+r8M5JpAM+waHsCHtiOXFg30Cm8unojAwLp5T1YtZrjxv73qd4vVnLDO8HWXywPsFHhjMW9PLdN9VdWnqOu/TxN/ngYrxPKCNOGw2T9en9K4VO/M6+OpUixXz7rL1X33/6Z6BFXj36V6/X6nefxLg3aKhrMy7VM47MO9iYMqUqVfEsdF+mRHvHTd/rTnU5iSaEvb/phbo4wDv4rmOATMzMPT5ZsBnDIH4lDAVumPAgR9DXtjs/DWL4VI2Rwa+YA4U+JrOjFTzO9BfADbMGxdAPRsfjAHfV/TRCgDYSbABebgXhqKFaxjrywA5Wz+0YYAd+un3irXhDSW0j3a1L5rDzcaV3VtQhth0KF945rr8+z/7r6QOQxR52JA4u94kgCfIIxMqwVVmYBiSLsOYBNsMbKwxi0JMJsoMMMOO/UeCbDg6BEOrDA0FswDVZhVwC6w5FL/oD2hQ27gZLjvS03N8hnlh0u7RkAax5blTwFBzJ2VzqSw0PbE2Vp0m4bb3kHl6LNQhsAc9EDpjdkSV2yrF6gw0RXtcG+Y/UnVlRRkQYowQGIQDo4oswmPfuf9Q9tvov+YJBDMRCdnhAGDsDIWdTOThoz1pVmsyGgzmQmRYPbcgvM6qGNL563QIuuEz9AcMuvffv0enAu3CEQFYd3B4yPx2lksI/4KlcG13V9566y3ONe597bXXGTalIVID2dt7yKTtw15vlncHe1HXOjvh98ByCryzPC/eOdBcRYtFKqz9+XdX//LvXfwOeuM9dkKsravI1Pid8nI0lrn+Wu8UXebAeGfK+m19w3c2n/47a9/e65R8X3Q2VuDdpwG8s/3g+5reQ9l6zuv8Rda6r9Tu939sK4Q3a84kiJ1Z+5t52hwTxoAXY+Hiby8L5t436M3ZvbiuQHn05ddelldefpk5SAGerbXWpFysyMnJqZxftHnwIOUiQ2eRzxNsMhYVqpTJTGN+2P5Aekht0Bswr6ogrHRSlOoIqRUm0i1PpVxHVXCdJ4At3V43FAqYUoaycNFoJGenZzy0aW2sk3l9cXou2611KfT7/LsI1nilxD40d3bkxjN3ZH29SabgW2/9nJVIv/Tql1iF9vHeQwJhyGmGarKt1rrcvnVbdnevU2cN+8rsBnuMKS4KJaZl6KIyaedCxlNk2JsKGPPTgbLM7YeHN+HwzGQmwCGAVZARZJIx9+1I6o2qdDttsqpLIa0F9NBgZNW4s5O+aqNB4NQOf2hrgEEWzCey7nBYSfDOKonr/dTFlsDQ7ahl8tD2UGY/zR+aILdfvd6aHYTadYNhVxp1ZZ4jJBY2oOllhMxCZ6r9gwNUpLbQA09c02ytycbmNllzVlgEc9bvdgi4gcmHAifHx4cEz1ABGPbLyy+/QtYdiJDN9XXejzy02Lf4nflzQ8GVi/Nz5otFiDUq3WKfoj8MZUaqigC8mo1j9o/ab2pTaIEYBStN/nub0OsM08dmh9m7aPf6a21pvJ6cb0vX0+xHWyMP3sX6OG7/Mh04J3By9oqXH96ei/W4171xu94HsetS4F3KRojbVTm9ynmXt3arz1czsALvVnvgY5uBtMM2n3PtaR+WRQFmIZ9qLF9+BrPoTOSHwHgj2isSY4rFCscDKF5pp+bAK1t7Du65zMFd5symFKBXnql5Ts2HKn41tBYV6GJYgLHMYsdi2fPMWMI1VpRgDiCDo2GhPTT6Ef6plVBhpWoIJqqghjxwqHhKo1cLHbC6GQEKZacZU4rGcKgCOyvw4J7j59DGbqCcGZ8erDIjDcwEMNrMwUrNKwzRkQylOhnJN19/Vb77R78na82a5l6ZFqRYa/BEugbDnwa6hoWaUYy+wYEigIfvHauQe4/AHku7snSLnSqjT8bMs/Ex390UldxqBAPh5IBxYJVctS3N/4eQJQvfJVsv5MLD/VZYwhwYD+p4kKRQ0FNp9JtrxDx1oTBJ2EDkFMABYairXqtfIQR2JKUinKwq8xTRiEZNEjhXMLi5j/BBWQbjgjzcP5AfvvkzOen0pDsYSqVc5RjRB6uah/YBwGF+wZRA2CsAOusnnsx8hiWAnwoa417cY8mrsR7YH5gHtNFqNfk9roNjArYK5h/MDiRg3z84kGfu3FFHtlSZVQhGe3t7exzra6+/Lju7uwRbLy66cnD0WB49fEimCAt+MFRamakm9eizuYjktMOh85sy7L08ihk/cU4ukw+L73dmWPtnpH73smLZtazoyfBoQtYhR5SG/XsnyPclNb5FYE3vMKZKSCSwkE/Hy1uTz14mWrvp8VwdvPuwzpabhIXluIouSemM2bwmBLgybC7Xs3G7sXM5rysshYPXf3ERiCxfVFq26hMvG3Pe9/HnnpGZfZcVeFK9qs9MkMHnwHbbQ+l+p+fyquOYz72XrZzfl/ydxZJU3iIEc+faNXnjjTfkzq3brOqNvJ7IKYaKnAibxc7F5yjmA/nWQzgk2GkIVayianqBQN5FZyDDdkcmvYEIdWBZpqWJFJDjbDRhGoZpsyqNjXU5OjmWJ48eUyYiVBcHWQiXRf8AfKFtAHSoHgvwBwcsva6Gvu5U6jJGVdAx6F4lqa21ZG3nltx+/vOytt6Ueq0sb/7jj+Xk+Fhe/9pXydy+d/+edDsaBnl8ciSlYkXu3Lkjd+48w34CJMTz2+0L/s0+IAVDX0FJAHv43fSAHQRCR+KARdNVaPELsMMZemlFwFDptNUiU7FZb0izUpEnHzyQTvtUBpM+GfiFocpwn9pFyhXaNBYNoCx7PayhfcSUFLoPJ6HYFNeXjDyVZzMHjuuubD3+YvvVF8tw77imolCmGS8PYFu9jCJalu+vwlDa07NzAqiwe1itnmzDFucDc9doVKXX73JtG/V1aTRQiEPBSgCb2zvXZ1EWzJEHBiSBT0QUCPPutc9RMbgt3X6fkQhf+OIXYdQQzFtvrAuqCGs14gL3bH+sh2iWwxd6uFZBkZUjhnWDQQ9gDsVUsM9MzxnIageSHgz3IlBtO5MxWdoJD8Jl753llp4vIqXXLgY3e53i331/qOyfE4vmZTovlosplpzaWvMyN08v27W+XbP1fB89IcHGZHZoLF9j/ZmnDxFDktevhLpa+Cjd7ocJNl/+tI+sz68ymNU1qxmIZmAF3q22xMc2A2kj9NMB3plyigWxGu4eOJxPVptyVLzCQ7upE7yrOB+2MLGD7Rcs7p//O17Y1DjsGmPnmPMRXJVZE75dc2AwVwZu5oEENhemwHG95mHLHHKq0xAmC1sSzoIZuhRQMGiZCw6MNGUm4T8rHuGLTsTGip1o2uk2mWGuihd+N8PDmDaeSedBP83TloXZmsGLvtj4OMchRLk/6slauSB/+Jv/Qn77229Io4YqbkUZjicyKZRY7RSsLThYHsz0/fD7y04x/VwjmhQOAE9LA9Bp/bGx2/UIH8XJOMKdWAwjgHoWMmuhuKzIGwx4Cx+yNm1/mAFn4/aGnLHx/BqBPgBjetY3AHqlIqv++TVDOC0AyRLz9WluHWXajjR5d6Ek0yJCfaZycHwm9/aeyAd7e3J60ZNhOLVH6A72mIW8YnwYh50ow3HTXHQNfobv7TNjzBlAh/HCQUH4lYVGGUNxc3OD35mTgmeAWcIcUqG6HhyT1vqGdHt95v9BGwANNeH7CcN/AN7t3rgpN27cEmB8hwcHsvfgoVyct+Uczg6qIIbYKeZ3DCCnIQq2vt6onn+Pw9scXly/p/xeygAKY3eo45j/s3gybtfmGbTLjfGsul7mXMwf1Pixxv1KPjM4urj2w4J3qblcHOcKvMvTL/PgXWDOO1aZ1zWxDfFJgHd5ut7rZNtLsX59Wkdtfjzz4F3e2ObfyTSLPdv7WYVo396kWCAo8vnnX5CXXnyRhZIQmgqQCi0aE4qhjAGkGISKqjjskVJJ1ltrZNcBJIO87HaHMu72pTxWHY3nAZwqQbaPtLhCqVmTE+S063b4DFRutcO0bq9D5rKGUwK8mUqn09aqoGUUU6rIwcGBNMslaYAZdwHZWpDG1rrs3n1ebj37nEwKOMibyunhgXxw/75sXNuRL33pS/Lw4UMWRdACCycyGk5YLAHVviG7wTC3IhzoN2QxDmpgV0Ama/6zzBbAZ1rgasICS7gHTD3IXuSJhb6A/O31B9SV+Bvz1qw3Zau1Jt2zM9l//EB6gw7DhacjgHdoS/U000FA7wf4jVhisyNgAAAgAElEQVQdD2kQAhoAhpBPFjIYOCZBO/tPa9TPfmZyMcsWpukzQrXaqNZF0Kn6LW0y5rMrSQsgHdiElVDcqlCQMxyK9XGoN2HuQT3EK/GQDDDiYIC5Q17ZkrRam5xb1bV68Aj2o+VexPprjthNMu+Y7288JniHAzW0feP2bdm5fl16gxGB2WqpKjdu3FAGZdDl01KYCxxy9gc8rFsDWx5h3eMRgUDYG7R1wjqaLaoHsvMV2FOAkn6WvX/exlmmFb3971nzXo+k/AwPgC171lVk0DI9ae9jagxx26l+puwMb8+bHF2Bd8t2yeq71Qx8tBlYgXcfbf5Wd7sZ+LSDd/FimuEej8sACFNiXinPg1xZPidr2yv29HwtbilT5N7pNgUZOxf2t++bf3beho3DYfX++auz5wd3Kwe8i50167+BSfavzdsMHwj57OxzGNwAfWgIglFXKMpoDODJmFpZ2BueYcaPfW/90Lwumg/P8uzhejNirD/GprQ18gZJNiYLF9XJ8ffimlkfJiKDcU82a2X5k29/W9544xtSD6fBOJXuM9dai8UMWG01AJoGZFl4sHfIYHQu7FEAWrPKZ2owm2Nl16Mt/A7wzhIBT0ZDMg3g7Nh/1jaMXzgs6IuBdzZW2/u2zzx4l1VmsxU1cIccQWXXBSaAzdNonOXvs1BqJR0UCNxhbjCm8nTEEKL+aCp9Kct7HzyUn/78F3J4plX+wLTAKT0dwYqeyGNO0X84DPgb1/W63VAZT9cf12jl2I2Qx04dOKsMi2uUXdCcOXcWJmvhaB78AzAHVgsLYOzuahXbel0m0wKdWXwPJxJMgv39J8ztc3xyylDe69dvygufe5bJ41Hx9+TkRN5/7z05bytbAY4IgF6+HwxZXmTy5AH9ec6AByn0vctOpjPDffE5PjzX78nl4NwiE3DeOdB9Y+kuU89f5pT4E36Tj2C6clwB8yRQgUrFUYGcVLuxvE05TdlnK/AuBqPivaX7ZD7sNNvDtvZXA7hsfZcZYKn3I9aLV9GTV9XTKfthXu9nV3i9nRpD3K9lffCgO2QXWFKNVpOg1hdffEnqtZq8/dZbDI/VogQbBKDAlIMOwAEC3p2LHuRcQ1pra1Kr1QncHR0eysH+PkNcgbVUp0WpgZ2MHLM4+Jj0WQwCFd8hB4/OTqQ/GQlCMG/fuUN5D0aaOfKW4kKLHlRkNNSCGWBhWfGEi8GF3FjfktFJW6ajsTS3NmTj+nVpbGzIiEDZGkMhHz3ck/2TE/n2t79NAO7BgweUrSenR9Lt9Fjt9Jln7rJwBd57yHHoAjv0QxoLgFQG3mFMJkNwneXNJYjHHGcAPrXQEZh2pbLeC1YfZHapUpF6tS7b65vSqJRk74N70qHs7kk/AEgomgB2HHVPQQ8xyTCaQIfpTtCDMwXraLcEht+MTRcY1QDvcK0KuABGhc9meYT5Oqnwm0WxBF1MXi1tlrLU0HeklUARqMmE67+9rWkiHhwcsSIwWIOVaiXkvkUxKaSEUB2Lf8GUK1XqsrmxyX0E3YfDOFQKxlrbgRrmGLYQwDuAbSh8gmIij588lvW1Dbl567ZMmSqjwFyxgDiRagLsTzwL+ldKqC6vrFFWMw45c5FGA3sJhUgYRYEK9WGcsAG08jHShCyGMdt7aHag2n+ZPDLduqgz50+45oFAZY/Zf6pjs5B4a8sOwc329NfH8iGlh/KuSV1rZAL/XazrrJ++H16+x3p+Bd4t00Sr71Yz8PHPwAq8+/jn9DPbYtrA/PQw77xiNeM6z2g2Fo9XerHzYu15VlUMbF1ls8QK2BsPvp/zRkMaOEw/z3LizZ8yWsjm4j1ZrpR4flIOnBkA+M6KJFibfiz43QxmOAYIP8RpNB0FVDtjLh8F82xO7bTcDCJ87sE7M8ZtvSw0wdpg2yFEyNbLwBsPxqlhvxjeZU4knm8AnI63IL1RV7bqFfnT3/kdgncIJ1GbXEEmGP9gBZSR+wyFK0KCaBrwAZzBtZ6JZ3/PgEZ2WivaYewcH07qzVkI/3K+C2AdjggC4aS6H5wZy++DtjEXqC5rwJ/9a0ZlnoNufZ5n0WV59wyYM+ajGZCzinVwOlFZNniiyCeEynHDAQxtDScG9njv0RN585335f0Hj6SHfH6TieYwmgpZHgxnnmrOIjgeWhVQqwT7dcXnMOStH+pQICG3hnbP1igAv2AawGmYAaHIpVPWCnisuBf6j3BuXIf1hcMBhxHOUQNsjG6X4J0VxECSbAB7tXpDTs/PWaWvd9HmfS98/gW5dfs2mSioSPvwwQM6OdUynKeRgndR6OAygz9ljNtntof176cD73wbeXLKy4/lAJhe6R2YPKckJcf83puNKcG8w3fFKKTY+hU7NLGTkt+fFXh3VfDO5jC7PpvVy/SJn//LQLXU9zEoludIP81zUnsxT8/7tBOX9d+/l2m9be+Lykc7cLjzzB35rW99SzY2N2Xvgweyj7xzne4slydzhoXDLi2WMGa6hHqrKdd2dhgqi2JHODy49977ZOyNkI6gUGVRilq5SkCp3bmQaQEpDoq8xg4qwOAD02ptc0O2d65Jp9eVbrcn/a5WkeWcB/ZfuVQkAIZDFaD2aOvJ8b7sbl+TVqki5wfHZGhv7V6XYq3O6rNf/frXZHtjUx7v7cnf/+A/y8svv0yZipxoYMednp1Ir9tnaCdykgJoa621CLJZsSb0odloMvyVB1soLBR0BWS3/Ud9iCJPw772e6qsRQBdmND+cCi9fo8LUWs0pF6pS6velJ2dLTk9eCLnhwcy7PfkYoAq5mOG0FKmII2EhNxxyO0VwDsPguA6Y4xbDkFvb47CwabtDdoEAbyj/RSY9dAUKp0CQB5yCpeLGlYNndKs1cnUbNaVcYcxQo+BDffukwNpdzoseoWEfLQXQugl0lvU603qUeixejiQtEryCFOGLQJmIvQq5hjMPCvORebjRYcsSqgeAK61WkOqzQYPN1nJt30xl4cO69HuaDEp20tglGpqERTVGnP9+P6EVBv4HaA15hN6OKXnYuBMbYPszTP9GssQ04Gx/e31aUo3q02ph3D+P/+c1Ht/mQ5N9SOWZ3F/0n2fBx2tjzZe348VeLdMQq++W83Axz8DK/Du45/Tz2yLaWP00wXexUouprLjewNOTImb0jdj2/8dK/o8oz5v05iCjx0eU5yx4rfrfN/ie9N/z4fnaD/n2RAKHGWf5T3D+uQNBHMWCLS4pMAGqpmRDAOM4ATZMqi+plVHWbEUZ7FMiqzMOwPqbI3wDDMiPIDn85pZP8xoYu6dAL7YXKOPFi5r4E4G8mTWnB8nxuSBIpxC98c9WS8X5Y9/8zfld3/v2zTucTdCXRmuBMCo0WLuu4x1ps6N7TMrJmEAlJ9T3WdaWGIuXwrCnsZarCJLhi08xWaVNLLuenSYjBFh/+pJv1aVtfnVdc9Oqm3uPTBq/dKQFAuJDgl1sIYVBSctfxznE4mrMQ/BkSR4FwBIPYnW/1AR8eC8Lz/6p5/I+w8+IGiHsLDxcCzFsbok5VpFxuw38sSpQWxj9wAb5hVjBIgGAx/X4bkw6K2Yh53ue/BP8xwGxgly47FgyYgMA/xgnfActAnmnc397du3GVqFROn4HQ4mxovwb4Tdgv2yubUtg+FI+oOh1AolOoP1ZoPA3sb2lmxurjO8DI70o709gq8WSu73fgxEeOPaO31+D9m6eiDF7rPrUtU0Y+fH3xPLIC/bvNwyOeCvNxmacnb89SkHJm5PBU1GnvDVGZ8GvIvHlnaOVuBdtoeyHFG2nvM6JxUK+sth3sX9Se1bY8HE+zK+N9bZ/v2L50JldXaHfx9Tuj++P//Z6mCjzwAnXn/9dVZh3T86lF/8/OesMA45C2Cm1mrqKwFGtRUpCowsHBhcu74bALSSXJydywf37hPAQ7EHsN4bpboUxlOtjA75DT026MiTw305PjkhSLYVqskCwBtOxrJ9fUem0IVgvA1Vr8yqzE/G0qhWZ4CaAWjIxTcYD3mwBZ7x4PxCrt+8I/WNTbl284a88tqrsrG+yYOO//S33w/M6AaZWcxRWi2xoBn0BhhkZBOur81CLm2+AVIybUU4rIEshC5AX43lhT4xHyBDPHFAVCZwR33LFBpjFkmAFqogHLhUJftu9/o1KY6GcnF4KIP2uXRHA+oGgHcWOovoWBwAAcDUvL6Z/WJ70Owi2iMhbyyLLAD4ERxqjjRNB/IA8+BN8/IhhHk00WeNJ4CwGCeqQ2c7wsIljSrYdnVZqzcYdtpq1liJ2OwszOcP331POsgrjH4irx6r6FqRLlSZbTDsGfYFbJkbN25Sv2KtcfiEAh6YVzAgkVZCK91XpFopM8chgDuw9Xau7chwMJLzdkeqdazZOnUgrkH1duhYLTYCG3yslXqRZ6/RUJAPh1tVsCEvqF9Z3Arz5iqam11neXa9LRrrSP17nnmXp3e87vH6QcHEeWZe3rUxcHuZDkzJjZTMSl2X6fZFVn2sv2M7wu71ujz2/cyWtogXL89i/Zk3p6ucd8tWePXdZ30GVuDdZ30HfIzjzwPv8qqxXeXRsdqbKYFUIu0ZaGA2iiqmFGC2zHg2UMbujZV6HJqmhnmWeyZvXCmDPO9acwR8274/sRN8FWM/tT7ZZ9lcpeZLK3IpcGn9sD6mTt2s33a9scJg9BoYBMUOg8yKMcDwVOciAHVMqJyFgfJ3GJBurn37ZhTh2WakZVVhFVCykBlrw0Jq/Zrr+BhYx3+V+Wb52jIDW5+n88EwGOb30dNUfAwGW7Uo8saXX5X/+k//WCpIaCaoNFshU47hNpWa1BtrM9YZ+8FQGk0MbUUc2F8y/7LKrjr/eHYWisa5hRE/RIitgm4wtMFIGI3AZsyYdwxhmmqRD3UChOGaluPHDDBvzMX7EmxIsCLBxLCCIXCcbI0RWoOdBfCuVCkxlx1DfQIQDEfAEkPPipngfoB2E7A7evKTN38m9/eP5PD0TB2w0YCsRVQGBBMCDpCGI4UEx1NleOJarLflnzNmowFtVoADhr8BeRizOQnmFGvFYgDGmGvsXzh5cDp7s3AgOHxwWAzYN8AQjgUcyPP2BXNPwZnBOoCJ0Bv2pdnSewD24rnVYpkhZ/gBiHd8eirbW1ty9+5dOiZwpg8PNJSt39MCHMwHGZzyTJ6oamd+pcBmjIGKtMxKVHhzxUS8vPLORWyAxwa/vZt+L+XLf+273/vxc2OWXSzn4+ep0NL/x75FDlU8N/HzfHux86HXzoN3sXxOtRePP3ajjKV72XV585jWx+mrU9cqP2r5T6Z3shymqTu8nknr4+wuL2OuMranG6fugeydsLWbf5J+bzox3YtYFvqr5u+ft0PivZbWt5ndYrpUr1M02mQm/kLIJuTDqy+/QrmCENcPHj5g5VUAMQDVIN+tmAHkF5L+Q843qnUCKsgPVw75zpBn89EHe3J8cKgM7HBQ1iypLKdeCPrronMunW5PwxmrdRbFADseIBUq2ALsgXxFP8GOwtgR1ot2IDNLoTAN+oeUGJRnzGd6JMPpWLa2t2TaH8jm5jW5cecZ+dwXviA37zwja2sbPIR6+MH78vd/97eytbFBXdBHMY3ClKHAGAfk/87ONalUa1qUAjovHMACiAMoqekPtAo7ZCxEA8JvMU8Yf6fbCTlYy8xRZ2kpUGQI+ezAOIQewzNRFArhuNe2N2W9VpOLk2Ppt9tSIFusTVCyN+irvpyorsfhpMkQKzwFcI0AYTjoZCqLsepKzb2r+xPteKCPAF4A8fA7Co/gvJWFrJzM0zFXpFWry0azKdvrG7K+tiaNRk1tAdhKsBvGY/nPP/qxdPqYNz0og37Solaau69cqrDoCHLeVWp1WV/fZHg25hQ2EUBS7APMD+49Pz+TYb8ro0Gf+eoAhiI3Ieah1x/K6cmZlCpVFq6AvaBA4oggbabPwchXZiIOs6BveW3IE9jtXhB0ZWhtsCfVVsv0Sp5smdeLi2Gzdt9VdJ7ZofP3zB8AUyK53Nqma1L62uuhRXmTpaX4MPon1lF5ctVsO7s+9pesj3YgHPcz1p/xPDpNML9EwcbMm/94PdPtLgKpWUD5ZdpOdcficz7+IhhX6cnqms/2DKzAu8/2+n+so08L+/nTKy/wr/LwlKiNw8Vm7RQ0H1T8jLSzMM8OiO+LASn73pxzU7j2b74CmjfC88ZsBropvrx5MkAhbmfZGH1baaWuLLbUM33Ir1famdO2GHJrc+LZWsYsw32WeBjfE7xjSKOCZNauD2VV8EyrFFouOK/A/ffWRgYeaT4fv14+5BafWyinXaPPVpYVfny/oOhjFhyehTZ82CwcCQA+RRnLF567Lf/+3/2ZlKZFGfQGcvP2DTo3AKGKCDupNmnoWpE4GML4jwmfw0AJ5DEMZr4Cl4U2e4AG16kBPtVqpSGcBEUT8DsMXuQhsvZsPWzOzCmN91i89/jMqeac0QlW8A8Jt+FgwOhGKCsuU8MdjlJgUc7YhQrIwrEokYVQlsFwyqqxB8en8o9vviXv3Ve2HXIKWfVf2w9WXdjANwB1fu/Y77ZvcJ8xLW1djQ1q+f0s/Mz2hRmnaIOOqGNG4jvLpYO2LSzWWIa4B+wOPBPMA7BJLtodzk9jQwtYWL49hh6hwm7oI9oGmwB5ARFadPPWLYbUwlE5PDyQ46N95taj4zvQysu2TyxhJd+NUEQl5WzEAEQqwXYsm+b2WlS1LpZfy/ZSWmbOG8eL+z0rGBTvz5i5EPfFy+r5d3rR6Yn7nSffs88z8M5fmwTFEkyMFEz2UcE7L/Py9E6enuHcXXbT7GAsza6P5zAP0JoBUWFebP7ydHBqXFcH8KBjfC6rrJLs4nAXD/9sVvwap/adZ6tetge8LvV9iB160z2QT6ZPm2stef6FF+QrX/kKCxDde/+ePNp7RJgFcoLAHYCjNhL4A9zQwyUeFFSrcuvmbRazwBg6oerqwZN92X/4mPnmAHAVcJhQKgiOFDButIdDBMi60QQHJNAzqBxakhu716VSrzDUFTIZBxysaipTOe+i8ucwVAItKXMKxRzCIRQAIR1jWU7OTvkfKnqvN1Q/bl+7LneefVZu3Lkr165f5wHOeDyQv/2b/00mw4HUKzUZDwE4KQgIBh/k591nkXtPD5QAGGL8ZH8h118oDmE52XRvFQnIGX4LkLBaRfGNMvUnWM/QUyjqAfDuonMhF90u9T90FADTrfU12dnckn7nQjpnZ1IWPUC74BwMCCQSvAugjdkUDCsmpw4MxxLtIgNtWYmWGySrhMxDUdhGIRyZB2nQ/wAex2BYDphugp/RDrJ7RZCaYq0B4G6NYchrKOAkUw2Rhp4rFOS0cy4/+PFPpdPT6q7GTjQ72A5l1TYosUgGwl23tq/x39baupSLZWmAiQd24HTMw7726RHnoVGryTXotFqNIcht6LshxgA7UQ8q6w0UrdIf7FsFjzUiA8gkwDsgrtUaGO/KcETo7P/P3pv92JZmdWLrzFPEifnOmffezJtDVWZVZhbVGKgCuqqgobox0G6hVreEH5D8D/CGeOMBJJB4RjzgB0uW5TbGjW3JBuRWG9wNRTd0zTdv3vnemOczz8f6rbV/Z6/zxT4RkVVkZmVlRCoVcc/Z+9vftNfw+35rLYwVe9oKj1jUAQtVzBJtBO4oY0z32dX+uyTdkqQj+Jn/zuzROK1N0vvvn+XbmKWHQkCM/TtL9iTNQ7KPEF/p/QA/T2EfyLoLdcz5wbuE3kUAbNL8h1fPmquTrZ6fNW/Zcqd/bK9d/FzMwIc7Axfg3Yc73z/UT/s4gXezhD/G4MNmZjm8VFr+d9jmLIciySlJUvJ+s5zlnMwC30LFGbbJdo1RNM0e9HMBg4P/e6eCf590NKaNHYamECgi6GKGwHAKPEQfCcjRYMRn+BtG91SIqAvpVGDIMY3ooBN8wG+G7PAzGqMMsYxzspmjwzmx+Y1Zd2YQGtiIa9Rwx+kzjXEwuHpgFQ5keb4k/91/+69luVpV3291bVWG44Ea1siNl8/ilDofhQKnFLizHDd2Ys4+jBG6E/3oOPX03YWbaX4vY+jBcFJwDrlvYMAjHLlvzAM9rQYTAyfzAzvBZpgnx2/GuOXk4Xr4uZ0YnJLWcWjgTsqSSMP5YrQiC0fQCSGDkTl8NHcbqsINR8rOQ9GJzYOm/JdvfEuePt+QWqulp/UI8/LVasmm82Au+kdmJ9eaIdMEcI1FZ2PnWjFfneYhjHLcYcxkbfq/+Z6RwWnAs6075hVMO1yDZ9Bxxt9wpC1HDwpXWJXboYzVAcb1Fq7VU/YDADo8GyG2Kl/SGanXGxo6BCf8+vXrcvulWzI/X5H7770nzwFutlrqZKCasPYxqvqQxFAL3xEvw8yBjn94rZdPXPvQmfF7c2qfJhTWOI9DQnmaZIQnjYvvf1I/wjH5OfByO2mcp7UX9+0CvAuNm3CObd9MA2Kx43qymMl5wbtQLvn9ebJPeO8J3hE8Ca/SN2LyYax7Z+c8DfdIEnjn35ckfel1fKjvTRdHrNFINoEx97nP/4i88uqr8vTpU3n84KGCVRAEc/PzeiiAwwHIDOo5MKEI/EEmzVWqlsszYqUdHBzI3taupHpDKeas8qimKEiLlEsFZfUdHB5oe9evXZdipaiMMIB3rVZH8pmcMuvyxbwVFogYdlp0IZ3SyrWWmiFiv45QQbQb6VHYGAgPzejB1sHBvgy7HVmrLmkY7NLqmly9cUNwJJZHXrlLa7J2ZU3efffb8ujBe7K8sKwVUDs9gDcjBXEwnurCnMzNL7hw3ZHOiQJwCP3tdLSvXDOw8SBr9eAAQFpKpFgoW547gJcEt9IZBeHA8Do8OtRxQ1fh9zwALOj74VAOkYtv2JVyoSADFMIAg6w3EIQWU/aGEQCp1EjBKYQo4z3A2vMQRnVHxLADe84fNGKeNKRWwbuh6k38JiMP+lZlZ8SIXJibl+WFqsxVKpJHChFcC4AVa1gqypON5/J37z2Wdq83Ocz0dhb2JSu0q82BPH7I36thsouaEgKVf1EE5ebNm5IvGgMSEQlg0ymQCZsOzHOk80A49wjFRZCfsK/RCb0B8hdaaCyejT2IOVe9mcHhZ0HnBsApQmYBvObzyMVX0L7g4KvZrOtaJumNJN0Q68TpQ/4kO/0s2z3UKT7lRPjOJ+nW8+jKWf5Bku48C9Ti96e16efR+wBeDup+SDjc8+3OsiGSJLJ+dgHezZyaiy8+WTNwAd59stb7Ax1tsrD/wWTeJTlsHqya5aB6xRc7HrFRTaV/mgORNE9nKdRZipQLehZ4FxsjcbUr70DAlvagJa/3YAVPW/19XnGHfcSYPIDGSl+4juOlIRgybHgNwZgQRED/2Pbk1NqBbbzPgzscn+8Tv2f7HrxhiB2+s5DL6Zx6BBjRF7Lu8LfOWXTyDeZbIS3yy1/9Wfn8j3xOE2SrIZ4G0NWV4WAkuUzeDH+Ew2QAmFliaBikVuXOTmrhINlPlOcIOeH0IDAC+CKXU0Nk1Li3cFhUlrUQUqv8BwYA+q6AXeQEEITiGmMeuPacG6wJmW/4zEJC7CQS0AVPWi182Cq+wuHBd5Z7xsai66DAIw7OxxoiK+ms7B8dyXsPH8nX7z6URrOhgB4mSsNso+TbcLIInHoAjvuFfeZaa9hXtD4Mk8W/cS9DW8moC/cFgUx8TvCZ84LxMzciWSycG+bOI+uOoTNzc/NRIZC0lIolOarXLNwHLMvxSG6+eFO2trYUvEOlWrBbAAAifAjgOtpBAnE4J0fHR1KZK8uPfO5zyj54+uSJbG5sKLNDDeLISQMjA3PH95nGMt9b/07bOxWDd96IP+mAzM7j42VZCOB4454y+LzOj1deZ8nLWQ4Ixx/2K+xDUr9Pd4QuwLvQuAjncDZ4l8zx+7DAO8pU3/+kvlLOer2fNGZ7104y2ZNsB6+Xk8A7L3sJ3kEWvfzyy/L5z39e8sWiPHn6RMG7Pgr0ZHMyX5nTnJlgmYGZS/mHitmUizxUQe449BV6onZ0LNtbW9JvdqSQymoY6gg6KGvg3XHtWMP8cS1CGAEezlXn9FAIcZFgiqVTYItRd9gRDvQQOORgVmOMCnh1uwqaIXQS+qjb60SyRzPbauityrmDXVksVmS+WBaIpqXVVbn58h3J5ooCyZ4uZKU/bMuD+/f02VeuXNPnITQT4B3AzOGoLy+9/EpUWdX6hv7jwAl2x9Hx8eQQDsAdADpU+FabJDpcKuRKUWimsb1UV6husmDS/YMDPXSD/s7mc1JGzrZSWebKc9JstWRj+5nkUPRIUpLVOFYUwTDWIXUJ+qXFIDRVyFgrAiMlRCY6yPO2Fg/WuD9iOyrezWp/ReGvemja609y4kH75rIZKQPAnatICQWiVC9nZK5YNnsnk5aN3W35y298WxrtjhWlKBT0t7HbplOI4MmwYYxljxBiVKPNy0LV8twtLC3K8uqqrKyuCA4iwZjDHkBf8tm8hk3DHkFxk0ajI6ViWcG8vb0d1bUsOKHRGrAqbPInlddRMAPzf6jg8kCyOeTYzWpqEuyxo2MAx2YPzNIfXA//XoZEaa9DzqOTknXnyRyf0/Z4fFDg75+lT0M5FOrZWd8n9X+W7vRtfq/gXZKPcJYun+r7BXh3nqW8uOYTMAMX4N0nYJE/rCF+3MA7r8SpQELQwhza5JwGSeBdkmF/HuV0lmF/0rGYXtUkwz9cdw8ohqCbFUCbZkXYia+x2eLCB9NVbH07YR8J5uD+pFO4aeDAjBnOdWyMThuIBGnCsYQgBNpCGwTneD3b9aw59ptjMaM0ZiLSSLV8M3E+N8+6IrjD54JKrzb6YCjZ0UjeeOW2/NIv/aJcuXpJE0WnAO7hVLzXl9TYgC4CgAC2EAEORwKOAccGg3/CWIg6bWQWS0bNMDtj3GHN+lrpzvLlwFg2wE6N37GFTgEgs3CaKJdRxCQjm8yvg5qASjEAACAASURBVAdCjbUHQzhm5iGHEtgMqEAHRw0VC5WJoOFJBiTy1FkBK0lJs9uXeqsj7z54KI+frcthra4hSBiN5p7L5zSfHZwCMgpxL77jfKEvBGsJqGLN+BnXxIfcMvSMe86Df2Tncc/4azEfzJ1HcI/fE9ykYwWHBeAcnR1L4g1nI8q5pYVLkM9pQdcKjk51cUH7DScJ7A/8fenyFXWCyQSE44Q8TMe1mjIkyqWSXL58WZ29J08fysH+gTIWFDAlh8h5IKE8mpZvUWBWwMJNdkBimeGdHt/+LGfDXx87BQZSTzsUkxFMPk66N8kJ8fKd+5ufhf3y4+M1Xqae5uzZsy/Au1DfhHN8GniX5DCeF7zz8jvsw8l/Y48xFNH2lj17et9ZsZzksFl/+OT3ld9vZ4XNJtlKs3Q4PweQg5x2b731lty6dUvZY+ubG7K7t6cgRyGbk6WFBdVdyJfJlBSYRzCXcKhD2QQgRBnH+aKCb816XQ529qQOmTNCiKxVCk/nszIAcKdFBzJavZV6XfOV6jkTQjcRUopDo5GUCkU9pDI5GeefBbjFPQFWFOTj5sa6AivIzwcAz+RgTsZp0dxw21sbkpWUXJ5flHwqJ6lcTi5fvyGFYlnDVnPlkmSyY7n33l0Ffl5++VUNOUVuUbAOwepD9dkXb96y6rDIsxfJ1zzYdumUylqMFf8jnyiKPbXaDel0kGMNVcWzksuiEnlKATgU/zCdY/lJMS4U7AADHXpPmYd55L4rKXCF5+3ub0r96FhSCANFKDLmTotLWI46rPFE76ByvFbeRdoJPBvza0UpVJdFKTomrPa06WDo1j5CTiPWHebD8txZ6KeG/ALQMyWkYJ2xL0tSLABoQ6XZorEnM1nJFvPS6LTl3/zFv5Ojel33DnUQ7Tke0unng4Ee5WGfZbJgXxYMTJ5DDryS/l9dqFpkAfLGolAIQrgjJiP2N+YQYzg6akg2aykwul2r0g59iLGxH9hrejjJtCqonFuw1Bq4B3sJc4R1UuBbhgrmEnhMkhUheJeQ4SCOhAh0atI7HeqVWFckS6okAO/9gnfn8TdmjX1ahiUlcziZtiLJB/A2/2nymfN92txNGwSxjXDWOM/6Pm73Imz2bL15ccUP2gxcgHc/aCvyMe7PBwHeJU5HVF1r+juE7U3nI0gyvj3ok9Q2ASsqsSRHMRxn/O+Tr1N0kGvgSuQfnKWokp2GacZc2PfQ8I8VV5ywPgwFipWuOSpekeLfBHAYpuG/t4TJ5vyYj2O/DQS03wrw4CQ5AOUMBLL7abhi3icgVVBkJGbRxYUjCLKSWaVGaWTEcW4IrtBphHFrYzJQTw3hqMBEuCZwgPjjGVm4nmMiQGQOUTbKR2eABgxFdZbGKUmPx1Ip5OS/+aVfkLff/qyUS0V1MIaowIccNUMkys6rMWvMCJ0xPUVmjhYF2KJ8d3Eif5vrGHSEMWsGu64ZwkNhDPcQNouQWTvZNiYfgKOOHV5HIbgAx/B8q+gWh4/je4K3DJHRAhGoaIuEOnoIbrn4tEAFnLlMVnPqKJswqiyLMYNVoYnDUaWv2ZJ7T57L840N2djelXqrLUgCPhxYDj0W58hm05PnkCWHMRM8nVShi3LiMDSaocxca8/UZO4cDwTqLo6cKDqo3Jf4jvuJDjD3B+4hsMl8ergWTgJDfdgHMOkA3sGxZMXbylxFQc9avSara2taYQ+OOQpdYJ6rcACzWQ1tggOkIW4o3NEfaCU+rC8c4eXlJZmvVqR2fCy1el0a9bo68bqTo3Vmn71hGx5OMFybeXnOAstsrewh57nWywMvx3w40fTn09KOYIs/cKC89r/59ywAcfoZJ5kOIUiTBDB5OZuUD+0sWT89spP/SnJAkl2q5JaSdfLJaxP7eVbnnJxOBflmOffJgBRBMX3joqdMM1G8E3taN2bpyln3pEAnm+QtilMTnBe8S86ZFefNs/WKdSJliu/PyblmkoGTxbVwLXQOGEQrq6ua2w7J/QEyPXv2TPZQzbTf05xil1fXVCbi/ee84vADP2BDEf6BXAH7CTIa8r/dbMv25qbUDg7tMAmEZwBV+bz0Bn1pjwYyv7igecQAHgJY0vQV0Nk4ZOmajgeLXKtt5w28AzgGoAuyED8A+QBWoY8AjSADNzbX7RBr2NcceJBXECaZPFIvjGVrZ0vazaZcWViW+WJFOp2erKxdUtAxCxYYcswVc7K1syHH9Zq89PLLChghXBZ9hN47ONxXUGpuzirOYk5RUKFcmZP5qlVAVUZZKiVPnjyWZr2mhyONes2KEqGIxRD6Zqhj0GqzYNEVoqIMuaw0NDy5acy7LHRfUf+fq8xr292ezbGyxgH8pVNSgg2EgzYwE3HwFdlAqtOhKbUYBA7BMpJHvtgIUMa8Q69gnGCXMQzaDskMnNOcupoeA6GsUd425mrVglEACJH3riCVMsA7q7ybz5cULMWeK1RK0u735L//3/5UjupNLUYB3a52Q5SWA/RMBdPQH+QJRrhyu6c6TAtYIIR4rioLiwu2dzJWoRdgMvYGbA60pay+IkBU5CXsSbPRlmazrXqv3QEI21eAF2NXHRrJHrIJtfAI7I6slkBRvYm9pMWloirxKOyC9xwAHsagOYknduhJUMjkf/zmelk8refiHISh3Jl1D21m5iA0OXHy/fc28WlAV6jX/XPPowPOD3TF6XC8Xg3lNe1xP09hP/jMWfo5sU8fGPPuxMrNUCEXOe/OYRZcXPIhzMAFePchTPIn5RHvB7xLmpOk+2cpHurU6e+TwTs+i9eeptjMWI5CAZOO3QJgKR6Hd6nsJAeOAk521UAZ8YTfDCPflySnMMnpSbpullNAB9enmyKIxWp7BhSxL8ngHZ/Jk2n8m/33rCw1zpk0OQrFpAKnI0fwhP+G0ZnEWvJ98g40x8Rn8X6CdtNUfmMN8ll+vsmSC/eBNyIIKqpBPCmkYQ4+AUP2jXmEvDFiaAkcltTkxPsfvfFp+erP/YxcffE6SAOSQhjLYCi9wUDZeDDGNXQFwOegp4CeGZdWJZYGq59XriGNJHUOIqajFjJAuKxWk7VCFfrdyHLgAETLpOJwV4Tr2il1Ro1mAnVcezMw03o/nDrMETBQ5rtjJTwUpkAYDIA8Swpu+W0UKBuL7B3V5d7DR/Lde+/J+u6usQEi9h9/cy3w27Ps+Df6QvDOG7X4m2vG9SfjjoAfGZl81ycn9xEgiM+5t3iN7fuo+nH03jAMl+2F+8qzQdlHODD4HGFbcGC5l+CQwKnAc+erVQ13wlog8TfYIrgW9xmDBo5XWqv6sS04q+vr6+qEvfGZT2uI0e7ujjx79lT6UaESygoLXQ4LQ0wz7jzoMO2omPHu333/3iQb6/H6nuXcJOkF/57Ga413MU74bim0TjKkw3t9+2G/QxDzPHo7bv/8p/en9ek8z3w/4N152tO1dgWLznuP132eaTZLJ4VgqAfeztL9Xn6Hf4f3hnrePyccW9in0Fbw7wG/S9bX07rG762kNqb7HOeajT+P8/Hl8xm5dfum/PgXfkrDER89fChPHz9Wmc7DjKtXr6q8Rqg9mHSFXMEqs6OIkAppY5iBEbaGohLK9M5rVfLdnR15/PCRdNttDUWEzgIYgx2NXG7FSlmBw0q1oqBer9vVQwPok3QKh1YmD6BnUCAAbGDIQuwpyDXNV4bDnBzYdl3VBQDCAMYgdQAPhvD+AdAbDI0dh//r9WPZ2d3S0MfVxRUppvOyVF2WYqmsOc6gq8AeT+dSsrHzTPLFrNx55U3NF4p7lXE+GEiz0dQqsAhpBYhTxkFIoSwry5dlaWlVFqoL0um25NHj+3J4tKvziP6BFQi91lUWnjHk0C/kLUWfUIDIDmG6cnBwZLKZzD5lnc0piJkGoHh4oGArDuIwt5nBQErZjBQzKcnJUFLDgdmFOAyCPsykdQ3BeCwhBBRzCiAWDDMwynAyHB02KZinxZTMfrVDybGuSX9kVWeNpRbJKQCkUVET6AroJYRVa45dFPxA8aXqnDzbWpf/+f/8Mzlu96U4tyT5UlltimYNQC8O//qWZ1efm5M8wLOItY09gP+R9w7572ALKFswlVYgkKCu7Us79AOgZv8P5GD/SPfTaDyUesMKiOAgr1RCRdslTQGCPYjnYW2yyB+MolZgII5HCizzABPzimfgRyvRD7q6xjzos6JbdtAd6jv/3nvZHcqDpEqk4b1edoQ+AG11Lxu8TRnaqyefPy3daFcl+RKn3Zvkm5ymt5PkK5+dbA9Ya6EeTBr3CZkbVHU/aw5O6/fpem6WPr8A796/fXBxxwcxAxfg3Qcxq5/QNpMMcFNo53M3zjLg/bR+EOBdqITozMVg0smTMSohu9e/Tib8jWtk3zFHs680FSqx0wz9JKdhlqMUOqYcQ7LDNL0+BIS8YoyBCPuUDEUaTmQq+fnwxoNn1hFEYV/4vDCUkew3roMBBnGRCDyLIAvBBBpfBrjFAB5BGII/3mnjXIXGEftFVpWBWHGhA7bBECu/T9BPY5xZYm6EhywUcvKTX/wJ+crPfFlKpYJV2mPY6nislUZpoCPMFAa0GuEagmvt4cefxnK+CTASaFP2HUJOOp2ocIYZxNiVAxjzAPVYiTQCpDle5q3hv61Sm4EjYHupQxQlwc5mrDqqf1eKhVxUwAOVZrHvUzIYp+Sg1pBvfueu3H/8WHb2kMR7pMnFCXpxjdAWWZvcZ2SBYgwMWyUo5xlxdGYxL549x70SnmR78DM03P13fC+TDFt+5sFp/A1nikwPvz9xPcO3wAbB33QuwLhbWFpSJ13ZdCurE6bn2tqaOqVwtsA4ACOPziR+43p8X6shV15Z3vncO+os3/3uXWXhmYMSOSfYx054JDkJoTymIZ4kh2YBUjanxsr085RkdCc5RklGvrEV8H7TUaRcPpk77bzgnV87L1PPAvR+WMA7VieepU9ON2mSq83ynmS7IFmXehmapAv9fjiPvXCeZ88am7/XywavS239DWjj+3GeMUzr4bhAU6xTzF6oVuflzTc/LW+//ZYc1RryfH1diz40a3UF7wD0g0UHWQfwH0AIDpO0CqcynK2ATXluTit7gqGHXGI4KKrVGnKwvyc729uaIw66CJVStYI48tgB/BtbUZ1SBUy6vAKDdihk6RfUsomYYNBX6APAEfSD/6vsTWeUkQdAjOx1FBFogcUVhayymBJCXaHvcJgEXQN2Xq/TkflSRV68fEOa9ZbkcgXJI6/c/JxUF5fl6gtX5fGzB3L/4T354he/rIUL9vZ2J2G425vb+hyAd5cuX9bcfVpEKFeUV+68KVev3BBUY79//7ty/+E3o+JA9QgY6qv8xHxOdGQmIwvVJblx40VNe3B0dKj5SJuttvT7dlAFZtlcuaLPAVMQ+nZ7d1taSHvQakmlVFGm2qjXlUJGJI8wVrDt9SDLDljwPABW+YKlocAhXyZlle0BVOF7MAOtqrvpWr4jtL8YRuvtHDD/KsWCgpDIeae5VVG9F6Bqs6XMuXylJP/PX/6/8ld/93XpjNJSml+S5bXLxmzc3ZLdHTAJLfedHeFZ5VtGSuA32lxZXdM5gm2jefyQv1XTWoChiD5YagkAyyjA0Wy2tFjF8XFNjo6OZWFxUdqdtjQbdbWFsL9QWZbPwbrqoWUfh6BZyeRzltIjg4NzK9gFRiieoaHiuawUigbkYc1wkGbvrh3+eF04bdNNM8tP6quTfo6XCUm2/rTsmWYfh315v+Cd3wfefknSiUly0gNvoYxM6otv4wK8O11jXnx7MQPf7wxcgHff7wxe3D+ZgWRD+QcPvAuXLMlID50Eb2yHTgWNImMf0IE0Y8CcTHzOk3kDQUIHIHSIacT7Z/EagjhJW8+DC7FDYZT8EJSbXq84vw8+99fSuLZx2lPZtuZNi/KOEGDBd551RGaTZzz5scTzZwURDOiYfg77xMq0uEdPW7PZqTx5scESG2E84fVzE66hn2+0TdAInxMkCsMC2R5BRq6pGi5qfKeVqaBCFoyGQV9euHpF/tk/+3l589OfElDsANLBaVIHB4YlWG+aE89AQhirNhmxYRcaRn5cOi+sRgcnC6w7hMtGScLRGRjOmrMmWkc4Vgg38eCd5dsz5iDWGO168M8y7CE+Oq7wi36owY4QLWUPwAnsy/7Bobz76Ik83diSvf0DaaDaHhw27Kcop5+fO4Yl4zMCdVwvgizoK8FePFNZIBG4STCQoao08rn/mCOPbRH847qH75UHTQnC8RoauL4NHfvQnAz2i7mCcB/+BmCH51uVw5SyGaoLC1YpT0PNsjJOpWR5eUWdGySeX15e1nWw6pBw1tta3ALPArsFDiHaAoMEDj6cNoTSXrt6XZkn29vbGk6mhYGjvEehc+HBzVkGPcbgwVq+c7zeA15JYYb++yRHYpajEF/LCtXG+pk4jwlnRKe1753Zk46Y9WLW5379oytP5E2bZRqcZ8ynmRXnOwp7n4ZJQkXgZH2eqHWmCjScppf8d2H7lAFev3i9y3nz+oJ/s91Ql586jwljDq8P++j1dCyz4ruSdDR1Szg+d9eEvTa5Ni2ysrwsb731tty+fVsBhufrGwpKgS3XqDeUZTs3X1UGGoZCOYj3C+A+WP9ggQGoQohoajTW0Hu8+igKsLuzL7WjA61UDXADgA30a7ePZP8A4IrKotM50KwkKOYATCSqgBqx9gEeGRvNcsFB5wF4A/OaBzvxASZCa9s6dAXpUqIyCeMzJrcdLGkFWg0XzqjcOj4+lFwqLVdXrmgqitE4JblCQQ83rly/ocUQDmsH8s1vfV1u3npJLl26pIcYCkqOx1qhFDIQem5pZVmr8RYKOWUOvvzSp+Wl26/pvKxvPJX7D78h29tbCkSaPWKhxcgjCjnNg6yFhRUF79BHzBueVashVYGFFFerC5qPVENSi2WdPzAZtwCWIi1CZU4LV4wHfQXSxpDjCGXF3GVSkkXRCgXnEH4K5iIP95APD0WPjL2mzLUcgDekyiDLGbZalHYjOkSmrIS9glDckoJ3Rf0f+gPz3e0Ym61Urkij35f/8Y//WLYOj2WUKUhpflnK1QUFgZEjcXPjmTQaB6KWAlJnjKJ8yNGxEPfE4uKyVptdqFb1WWDedXt9q0qrIcYAnLNSLqNSe0bDj9EWQLzDw2NJZ8DYAyDX0zkGAAy2JQ6xLI9sNOYoBFetpfFYwWbLGYy8eV3d49jLyvJLR+G+2ayusxY2iZiPtHeT3n2vL708IoAfyo9pXRgDq8ly6fzg3XmkO/sayix/r/8u/Pw03ee/C+Ubv6MtcdozThtHkp6EvRimODiPnj6pr8+awQvm3VkzdPH9RzsDF+DdRzv/P1RPTzb2f7DBuyQHInYITxZx8M6EB01i5R2Ddzg9pWNp4B2VdwzezVI8vu3p50TVTBN2jh+Ld2qYGyopp0bcTByCFjoZ08aMjU8dBBjZCFtw1VYJ1OH5BFeohJmQ2TtnBFYI/JCFZGBIHMaAe8wRsPwo7AN+Ezjhb7LuOLcecPHhkLOcRe8cKrAysHAW+zzOPcj2GTLG9vB7hJDpiHEAAExDp7sdmSsW5LOf+pT8/M//rKxcWlXHAM4YrtVwJYBfUUELOEBW/TM68Y3CdyfGakLogTpFUbis5dcZCSre4m8WqgBUqOPROTWwkOCdhu1ir45jJglChxDKoqxDgGYR+9CSkccGJ9rEGrd7I2m02vJsY0MOjo7l4ZPHclxvSL3Z1jAgJvZWdlrWEkxzj3Gd0ZZnvjFkSec2KqqRBAr795PgnQd4MXdkUnJfYvw+JMrvT1zDPcr7+M4QDPR7nt+RAaggaVStmGPkuOAkwXHBD/5mEnlUJyxVKlGI8lgQEqegXsRosWsX5PioZiy8fj/On1epSK/fkVazKVubG9LtdeXGjZty69ZtnbeNzQ05QOgW8gpGFXy9kXwWeMfxJQFwfEdOGv1xPrlQ3iUZ6KFo8/I4NsIBbrNYSlR9OQgFPu1Z/ruk9s+rmOP+f7zDZj8I5p3XQXyn/Lwm6V7/Pe73MsC352V3uFazvgv7k9SnpHUP9Sqv8eBdqK+TbKFQ38R7OarAHYGJkDdrl5bk7bfekRdfvCXtdldD4mu1Yw1ZtbxyhSiHWFZDSCGXj4+Ozd7QQjhtKQA4KhalPGfsr/RwrL/rtbpsbW1Lo96SXqshPeTFxCGY6o6+FMsVyaHNESqeWqgm+pROW+J/ML80LybCVTOiDGMwrAC+6LhRsEAZTpZvz36MSaj3R4w65CRrdzvKfkIxAshK6inoHOg95KYDYLO9s6n9rJbn5PYLt6XRRNqBksrB5ZXLkkP+tNRInjx7rCy4d955W5+Fe2FTNGoNLWKRyqQ1ZFYLJ6RFCvmirK1dk0trVxXoPDrel06nLpubm1ZEQwtcpKTd7EzSSGhI58GBvHDjJbl587a0Wg1ptesKODaaAEIRTpzSHHuoKl4ulRUMwwQAAHz0+JE0mk1JlQrSqNUUoFuYn5dOuyWlbFYqyH+bGkk5l5FCJiUFVEwt5LQtsNbwo8UmItCLekEZaH1jres1WDMCryk7bkMfEDJdyOc0Jy0Kh+DfYMUB/MOYcTBUmqvK/WfP5H/4X/5Y+pKWXGle5pcvSTpX0HVut9qyv7cj+7vrMhp07TAoYt+pjtaCGBkFScvlOWX2Ebwr5vJ6gMiiYNgnuAe5XzX0F6G747G0WtgbR1JvIHdsVvdGu93UFCJ6+BelkUDbqnsQJqyFucyewOdg2IFNCB3JYhWYBkwj7lEWXz6v64y9oqlFIr2YpIe83gv1S1LqAK6Ft0vC++LnvD/wbhYoFsuVOF1F+Hx/jZeD59WFs8C7pGefF7wLr7sA785rhVxc90mcgQvw7pO46h/QmJMM1h/EsFk//CTAiwosZKqFRvs0qMbccR68i0Jn9SOCmPbK+XtnOTlJSo8OTdISJo0lLFJh901XjCXwGDoXBDRwBwET3EsWF073AcYYs82McrKZ0JbPCWZGj41dQRvNzxL3g+2TdcU2OU4aTVo1zIXgESThXPH5nCc7JY/D6dAvMq/8fCUZN0ltWjL/2Nmyv60yH+dPQUow77Swip2SawVYgID9viyWS/KPf/on5Ud/4sekuljVzwGwKXAXFa3IKlNSKVIa/qoGMYxyV1WWDBwyFvh8GKAA8JAEW8Nj+0N9Pn4UKItYGijwAocF68bQXw3TScNhszBMGLVYtl4XIK0l0bYcN2BOIFG5FQDBqT0APlz/jbsP5fHz57K9u6s57pDTz6rNGhvEctdkoiIX6UneGjwbYBb6CIOaYa8E19ToTqf1uWR5koFHQDd2qKf3FkE//o73xzRATIacApoO1PNGuG/LG+KUG9xL3Cfe4Oc+wfiY747GM56N3EMA78AsWF5Zkb29ff2NtUYS9atXr2muHrw/yNkEJg7YeQBE5ypzOmdFOIUNVAdMycbGujRqLQ2ve+211+XK1avy7t27crC3ow4+94U/JaeTN+ud4HvB8YbyK3Rw+M5wnLMAO/95KN/CNnEw4tnM9k4n5aOJ3/2w/XAcSfrrtD5NO2Efb/DuZMBxXAjnPObCrIIV3jE8799e5ocMcL7fSc6w/8zLgXANk+T+WWP0+jrUsxCQlD9ep3k5QNkV9ns6cb0VLlpaWpSf+dkvSaWMkPqerD/f1FBMvNMIgwcrGqA9mXel8pwCUwDByLDvdNta3GZ+oaq/sb7VYlmajYZsbe2oDGnUm1oJPZ/L4uRIDo6OZO3yJVlcWZXhOCX1Wk3DNFkoAUUfwDzTuQXQ1wXAZuGtyJdGIETBvklYp8lRrTAaAUooTJDNpJUp/GzjubLutII25F50kINxQs4DXMLDNnaey+HhvmTGGXnh2osKWAIwXJxfkEKhokAlwiRb7aa8d++ufOGLX9RCDKg0i3aPD49lfWNDbQGEAAMowjjA6FpcWFG9g0MPFJYol1DYoictBeLaWget1+0rCLcSpTG4d++evPGpd+TlO3dkY+OZbG6tKxjYaoGhZ3lmcT1Zbag6iz0CJjoKjWzv7UppoawHKQDOAHTBngIbroAqvf2urMyVpZAWKeWzMlcqKWsS4B3BVBx8QQ+g72D4QQ9jnwDcUoakFufCWiH7m+k5DbdFmC3yzxXsN20OgFwITQVIK9mc/Pu//pr86Z//uaTyJZlfXJP83ILMLy1pMRJEmIIN+fzJfWnVD/QgyPY4KsjyMAWhsHkplSoa+or8f5oDMY98jFll6AOMVtmeSmkuO+ZIxDjw/9FRTQ4O61FoK5jqYLN3FfQlqx0FR8AcpG0J8BEMQug/6NNMHnOW0jawFwAaI5QWjFHMCdYF7xN0yMHBvoJ807I9lg4hsDdtW57UPyf1Vhy1wnuZf3aWve/1lJdTs0AxXkP9HMrdWW14fX7aPeHcYA5DGwD/5thn9TNJt/p2kuyEC+bdWZrq4vtPygxcgHeflJX+EMaZ5Px8v+DdrG4z5I/f27PPV202dLK9YR4CPWcBPLGSiyvOxX1mHg32i3DLSVcpVH7T47J/Jc9v/LTw+7OcUTpG5uhY+COfo/dG7CutoBBVZh0M+mpoW1gO8rFY3hUqarKUcD0BDz7HwlwtTxWu90AJADC7HuCggVX+e7ZH4MT6aRGldNrRrmffcSxk3pmDZeAdvyOI4509P28e1PAsQV5DgBPtMMSTxozNmRUFwc8ATEIkqRaRKysL8k9+7ivymc9+RivhwVlAHho4NXCYxgiX0f4iX571V5OPKyg30rnX5wAUjBJT48RZw3RTqLaGaqQI87FTaO2ntpGScVQNFn3LZC0sivOqIGrkIMAJaLSbgFt1zTKSUaPXAB9LbD5KF6TTH8jmzp7cf/xMvvGd70o3KmYBh43zQyCLbExlAUan55p8O3I01MFBJUNlelhorO8fwTtNiB7NqwdT+TbwM+61MNyVAGHS997B9nuVDqlobwAAIABJREFUbRB0Cx1xzjOBP4yDe4H3kr3H/mu4GhKap9PqXCwuLimoifcLeYLq9YbubzAYDo+OZHllWd85rC3CkTRH3sLiJORnrmKhSZga9BPOSrt5INtb29Ltj+RTb7wtt19+RQ4OduTRw3tSOzzW1xshW3DwhgoWR8BzFJIaFjPwDkmSgX0SJDNgO/wJnQV+752OWQa+X0/u3WRjP2I7YxeTNQtA3eUoS3rGaeoy+fo4Z5K/N/HahEJISeCZyqiEjlhuprjIgV1y0nE8S1/4phPXZ8YknLfdJEBv1r3h514uq+wLDmC8bA+76dvyup7vYpJOP229+Sxec7L9aTlvfZ8OkQtlykRPKktJ08tJOjWWmy++ID//8z8nC9VVBeTAAGPIX/3oWIsfAKzHfkGlVC2WgAIS7ZbUG7UIAOvLeGjh9QA18Cxchx+0WT+uy/HxkQwRqj8HUCkrB0eHsnxpTfIl5IHLSadpFT45dh7mQP9b1VVNeCCFbH4CuBgwlJcsCgNE9oQCQ1pYAay/vObbAydd84H2+rK1vaF94jpBHkL/4zdYVNjnsBlQfGJze11lZHW+Ktev3ZRMOiclhEBKxKDKWfju/YcPtbopQDr0BXnuDpEL9LimDGYAOkg3kM2BfmUFDMiARhVSPAOylzn41AYQFGhKyVy5KteuvSjI9bqyckXvffDwrhzXDrQIFYAlpDOA7CWwBnm8srQqlSKqrWblyfoTefT8sYJs6DvGB9APMg0hskDGUsORFaZIZ6RazMi1xYoVv8BnGVQOFkkXMsrQziGsNJ2VQiYr/REOtuLCSli/bARQqf2DVB44cI3WCkAq/sZ+AusS4bBzC4vyfHtH/tc//d/lW/fuS3FhVRZX1qQEoHRuToqVip6d9Nod2dnalI2nD2TYb+l+UCPFRSdo6Gy+qDpqaWlZ5uermrsvj7yMLtcu9in2NnSNHiDiAHQwkMOjY2m0ulKvNVWH9PoAepvS6yEtBdImjJRdvrKyrHYUbBcNve6henFP0pmUlMrFSdV3gOH6PrW7+huMPpMLyC85p4eLYFVCr5rMiYFIb+slgXJJlWmT5JrJM2MOYqxJJAHanZRZoc9ylrzyuvQ811K+hvpqlrw+qePjw1Lcw4PXEz5F1JkkXX1anyftfORhsydn8/3aD+dZj4trLmbgrBm4AO/OmqGL7889A8mC/vsLm5318O8XvJvZbuAkJBn64ThDJ37aKYpygzk3LEnYk5Hj78V1vu3QAeD3/HyWogzb9PcRGPGUf342HkU518RAMRjuYOsoSITEwFFoK1kHeA6das9E80qZhiXBOzNKDJg0cM9y2Hlwz4M0dNT9s4gLcFzoQwjQcUxkyXnnMMlg8ePwDKxw7mjEhYZYuG+030MD4pDPrpRNyau3b8lPfvEL8sprrynrDpw2ta+12l8eZAgNRxlHee9gF+P53nCE8Y/PtJIcQM+oTEqvD+aCAX08idfjeGXJmfGOvGoG2sah2DBo4ZjAAsffaBdtKqA07Cj4NxiOpd3pycHhkdy7/0iLTxzUG9Lq9KTZ7qjBjL1CAI7ryb5zbxD05XX4niBeaChzDfw1mFOfb5F7Ar89u5J5FM1oNpCV3+vcRfuOBqfPs8e2QgPbA3jewOZeR39ZrILP5R5UgBQAbbSW6rSBhaBhtEV1CNE+nD5cwyIrmsZ8PJbFpUVl5GD90BbuRT48MAYurV1RxxefoQ0wGWrHB9oGkt13+32tHPn2O5+TQrEk68+fyqOH96XfQeJxgLQGCAPcUsYnVj9iu9LZ4nhmGeDT79N0yGySLArb8XKMz/K/2Y/wviQZyhSkmvvIgXeEuugUnVvJzcyD92GCdxGY7w5bksA7v15njS9Jd88EFM+RK86ebWyraX14Eo7ke5HUR/9uUSbP0om8PwTX/Odep36v8xO2b/+eLlrhqzn78fHd92PAIQdk/Ouvvipf+tJPy/LSsuzsHMh3v/vdSYg/WHWL81UBywgyFsn9AcghPyZ+Gk0D5JrNhop5FJ4gIEUwBHkzAV4hbBZyvTo/L6lxWg4Oj2Xl0pq951A6o7ECM/7wQeUQDuy0aq3lIANLDBVrNfQSIbKplLLIYBuA1UQ9DHkK9jlkkBbhWV6Rcrki6VRGK8mCBYi+2fPswAb6A/9b+Czk9lD2D3YV7MtkcvLC9ZtSLAJEGkkFIb4AwTLG9EI+v+N6Xa5evybZQk7BTRRuAnscMpIyc2GxKtmc5c1k6CWAOwB4+IxyWIGWMdhsaL8klXJV7tx5TRl7AN5QoXZre13GYwvnbDRaynBEOCrYcpb7rizXr7yg++Th00eysbshm5tb+gyw5gAWIS8ccrEh5QHywpVQkRUHbTKUYmYsV1dWZGmurEUtcLCHdQCrEmutlemjnLO0bRi2DFmO71SHoYIt8ttGYc26R1SnD/VAqNfpytziovzN339d/qc/+bdy3GjK8tUXpFCel9LcvOS0eMmcAoutel0O9w9kZ/OZNGp7moohlBl4JsA7zAEAU1RIR381NYhGa1i0AXSdFsko2F6iPdjStWxIs9FRe6Tdaclw1NNKvwpY1+tqk4JJCXYjCrLAoNF0FSLGnEyJvivMyQhwGOcfuBe6knZDJpvS6/Bs7Ef8zwJl3h4JdVEsX+ID8FCHTesxOwz1Nmgof0Nw8HvRU7P6mSRnZ+ny02TyrO9C8C7JPzrteaE97sfx0TPvTo46qb9n6duL7y9m4PudgQvw7vudwYv7JzOQ5AD8oDLvTls2D9AkOR7vB7zz4V0xjyKZeRf2yRsApzk45+kjr/GKJgbupqsFxmAgE9Mb00NPxRE2o4mkjS2EvHQ0Qnw/yDCig0THy+bWh+HqFXorjHYykgi4sL8Eevw40E/73Jh6+EkCRjwrkE6Wd/TpILJtgpEEV5LAO1xrob3T1V/9SSr7zH6OB2MZjocyGA+kmMlItVCQ115+SX78J35Mbt++pcw7+E5asU2rx8ElH8cAXuT3sl+cd/33cKiMKatsO9bkzsrSU0PW1g8/MNotzNVCnf0eI1CE/HcIoQF7Aw4bDtSx9setujS7PdnY2ZPdg5qsb2xqRbhOryc95MSLmH0ZDdGx2SRTDn9zT3ijlc9nGDX3izeWQ6CNIbW4NukdCR10/pvXkp3JZ/n3nc/iXqAhyt8eXOT4uB5+b/pQ33B/cT/AmcW46UyiHTgWYH1g3sCagzNBIBqJ6Wv1uqyurSrgCrYGWCT4Ye477Bg4imgL7WhVw8q81OrH0m435NmzJ8rKfPnOp+Qzb72jVY+fPX8i9+/fk6ODfZGB7R/swUlOvEAw+fEkGeGhMcsqfn69+LdfP76n4ZrScQnbDfsRvtOT52k+9Ri803d3kn90dlhtMOzJP5ON9QvwLpyv9wPe8V30751/b0Mdk+QQhm3MWj+vv5NtlpN3nnaPP/jiXjWwP24n1qmWx4/jwd+FQlZefOFF+cpXviKX1i5p7q13372vDCBcRzD++pWrCoC1kcpAUIG0oHnV0Pb+/p50OsaWw47WyqQRCII2AEoBrAAwpKH1haJU5+ZkfXNbK3eC0asMPlR/HSLFw1DvYWgiroduBlgFthJ/4wCBzDXqbrUPACalkXqhH31vbCvk2kMl0cuXL8v8XFX1FAoUIOed5hzT9AzQFVa0guAKwiUbjZo8ff5Y8+wuLa3J4sKSglLzc/MKgCGMFOknAAo+ffZMc/29cOuW9If9SXVcgHcAyiCfAd6hmAfmh0WOABABMPTpO/A9QmoB+ORyRclmcnLp0hVBuLKl+BvK5uZzZXjhYBPMO4wHawtGmeUyzcra0pqUSxXZBQi5uyHPNzb1c1yDeQaAiJBOPB/jQVgyqqdiHYf9nixUSlLJiqwtVmVxrizzhYLMl0qWC6+QlXQuI7lM3tZvbPkN0QeAd2rrIWUFWG35KFQ2As60Mj1Y1wDwul3pjUT+9M/+XP7df/hryZUqUl29IsXynGRyeSlW5jR/nwKrKG7R7krtcF82Nx5Lp43qvBY+699jMAOhp8AUBwMPB1QAJ33IrladBRAJEC8q4gR5DlDxsHYs7RaAX+S8a6keQzEU9GFre1MBOuxJvAtgrgNMNj2e1bnEmsIWwvd4JpigYJtijQHQYZ9rKhkQRDV8F4Uz0rqGmgMwyltLfZLEujPZw6J002laQl3H6uu0H/xceRvipB61g9vzyqxQ386Sh/6ZSX+flOux3Rh+R9uZUQjeFvP9TrIbTnv2xCa4YN6dtYwX339CZuACvPuELPSHMcyPC3g3S6klOdmhIZLkIMxyJIxyH+dmIkiVRFygcvKOa/js0AHg9zQmPBgXAhhJ6z/db+bsi3Ny4B4AY2i/1zOjEgaKVZEz5hDG5Fln7L9npPF01UAOY4149hXboUNDcIUAjgcufREMAnUawhmFkYaGlmc4GdhGwC8+/fRMK78O3A8eOPROpDdUeB/7MQHs/AmrpBUUA26gBvVwKPOlorx8+4Z85ctflhvXrxlzQUFJhI1aKDbYdynso5QZxjaPkZHM8D+wFWFkRmCqGb5WsAKNaKhtBN5ZKY2UDDQUNm6PDsto3JfeAEm3s3J4XFNAaWtnXx4+W5eNrW3ZPThS9l23N9CE0DD4QRnE88DoS0XMMqwF2WzTycunQ8AxV1xzzi/X3oN/3DcMqWF4KkNr2YZ/j+koJ73zISAQsuH4rnNtyYBjWyHI6/eOf65/P3ENn4MxqmMWMf80lKzf17WHA0PwDuPB58jrBHYEnHbkmAJ4BzYD2Yerq6uyvbWrlRbxTDhv+D2H4ha1IxkNwDypy9bmugwGY7n50h35kc9/Xh33Bw8fyre/9U1pHR9ZkRPdSwCDWdxk2iEJ5ZWf35NOR7xvZ13HNSP4EcpZ/7l3dvznibIzYvaG4F06gVYW9nuWzky+7uMN3iWOdQbD7rzO43nBO7+eXidRh3GN+b75vZHUl/Cz0/T6+cdiSFxSW8wXyr1t7/i0I+/HhXeSQBdAh2tX1+RXfuVfykJ1QQ72D+W9e/dkZ3dP86ORPYv3HLIazC7kw9TUEmlUDC1Jo15Xxh3CUiGD9QBJWdWmmwFWkdmm4ZyZrDJ1d7a2pLKwJMurqyprkCcM4BYANOggz2rWqqQFsPxsn2N8APAg73EghKq0AF5UtslIGW0A08AQxt/zlTmZKxt48vTpM9nd2ZPVtUt6SKA6M53Wfh4eHEQHTwhTHSgLDjYDilPguZtbz2R3b1dTB6ytXo5yqpVkZXFZWW4o/pQep+XZ8+d6qPTyK3dkfnFBx4V1gRzd2dmxfHfFvMxFRRIssgDgUNtCMaNcbLHtwQJcYOqJAkFQrQCXRiMcOlpoMthk/f5Q8w8qgBSxynKFvFRyZanOVfXw5LC2L+vbO1a5FsWsxiavkWcPYa1on0WKUDQEedzmykVpNY5kvlSQtaVFub60IC+uXZIS5jqflVQxK6Vc0Q7v+n0FoSyfnelXtBuz7qOq9lEak+EYewp5aYfy9e/clX/7f/+FrO8fSXV5Taorq5LNW2VjhKsqKAaWndoPaem1WrL+7KEc7G/LcAhg2X4m9lPKDpQA3iF0VsFG3TOFCdMe4y2Wy5Pw1snB6HgkR/Vj6bTBAs/ofjo82lfgDuPa3dvR+cceQv+RL3JlZSWK5jDbBoeX2P8MZVYWXsFyNGKdDTiuaxEL6m0N/85mDfBu2d7xNm2SDghBfC+nKMPsvjjlgbchkq7nXCbp21n6yX9+Xp0WPuestpPHH/sQF+DdWTN48f3FDHx/M3AB3n1/83dxt5uBjxN4FzqRNNK8UkpyAkKn8ixHIol5Nwu8Cx3XWc8/z6bzgFd4fRLY6EMnOTdQwDCctapsH4ULkKMjqxXocPIPo4hGFu5hOCL+hlHiARi2yWqt+DdBP/zG88lC8kBcCFh6kMz6hz6ZY0XDy4fMemfL2orDm9gnnrp7hh6fg88YPhN+z+clnYYSvMNvzsMIRRAQWoT8VKOxdAZ9ycpQFgpZefXVV+TLX/qSAnjIOQQwDAYujvs11BahyxHiMAVkRFVjAbQgFAqGO+cWzk8cBa70IwXycMlYOX0iaTVu47x4GFOz0Zb9/SPZPTqSb757X7b29uWwVpfucKDgYr/XNccQoFPOQjeRZ8/mB06OrSfnh+CtdwbpmNPB9GtHFh7n1fZHHEIevoNk9HHP87cPnfWsPw+g+bn0oBoZdvieeznJKPaAEa8N3+MJc07DzA3I4r5kyDD7DOBOgbpCQVkn+B7MjTbCe6IKhrVGPWItAERPR7nx6urwIbQLbcFxg8N6+/ZtDdFCG42jmlYZ3NveUWcfLI+X7rwub372HVlcWtWE8P/5a38puzs7k+IoSQaCZx6ERnwyyGZOlHdAwvv8ex5eG8qvcO8kycNJ+xFIdwHenUdrBNd8iOCdX1Ov9/y+4HszC3BL0mvhvgr14j8EeOcLPnk9x9n0comMXMqaWzdflF/5lX8uq6trmovuvXcfyL1370mn39WE/niPATYgXBZsUQURxgiTRdVNA1xweKJVRaPCBBZ6mJfd3d1JhU3KUIBlKGyD+/Ce33rlVckXSxq6CuAL4aVgtkE5UE5CxgCIQz4xsMzwKIJ3ABMtBYNVl9XwU1RQH9nBBPWgVl0tlFVGIe8ZKolqwYxsVsE0gCSUK40mQmi7CqIZC66nBxpor9NtyP0H9xRkUiZXBNotLixKuWjMt1Tfivs839iQ6tKi3L7zsupg9ufx48fGds5nlXmH8U2KNigYN5yAnZwDHhTRztF1TpsuJVtvvjqvOf0AWmM+8QysnaYwGA8k3U/JwtyCFgipNY9lY2tH14GhvGBKoxotDtfyhfxkXgEe9btdqSIPH3LjIrXIoC/XFyvyypWrcvvSZVmYK0umCMAUtpmx3LUoRcSAVJsqAu84XuwvfIazPICQAHD39/bl3/zp/yGPNnYkX10WKZSkND+vKRZQQAWswly2IK2uAVpZyUpmPJb68YFsrD+Ww8OtiS1GO8Ty+uU0rBUFP6CLsilbT9oGCqgBbIwKmWHfo32AhHgX6rW2ZNIWWquMu6112dvb1T1SXZhXkBfVmDG2tbW1SRi0yRXLo4s9ht94N6pa6MQqvRto25JavRblUTZbxgC8jAK6FkJrupvv0km7ehqwD+0B6jWf5oW2biw3Yrour/e/zyuv2LdQz55HC3ibZpZunaW/ve3Fg/Rkf+PsQlJJ9tZF2Ox5VvDimk/CDFyAd5+EVf6QxvjhgXcQ4fEpT+jMnwZ6+e+8AjoNHDippKdZaqZ4WZ3PjN7Y75l9Yk+FnXT9aUt2HgXuWQrT8xMbB6Zo47776wg4wHCGwQOAxxJSIyTBwBTPMvNhspxLAmsGYBmwQ6AMn02HxoJtFtPxDcwxAIggHYEObxTQsLF7AQBm9XQW91n127jYhrLNEFajhSBOVlM8CfTZWrIPfr24PpyDEGDy888wT/SETAMF2xSUQnEAkWIuJ6+89JL8V5//vHzqtVelMl9Sfhxy24yGff07q3NiBSqUTYfE1kqNEst5FyVABklvGIElVm03Ar80STJgDMUO9X/pDTUM66jRkN2jutx79Eg2trbkuFa3MCokDkdBDAc6aZgyGIxapdbASeZ3w3eWS8/eEc6PvWtgggxPALt+fRk6HRu6tl8JxPm153r5Z3CtfGgt9xraodPM/cV9QIDV1tWAQgKKXHcPwnmDmkyaEHTiHgjBLtubxvTAjweH4cRYPjvL32ThVKh+CAC9L6tra3EoWami1fGuXb2ma19vNOT6jRvqtJfLqD6Ykrm5eV1fMFcUulY2zlAaR0dacRbf/egXvqggHio4bm9vyne//S052NnWMCiwKEdR4RrOt5eVft/b+C2sJzTuKR85lyIDDWU1QDkCM0f2Dvt5PM2pCR2UUC4mtTPLGZklb09zfqa/M0ZFPL7ZEvyE4/M+9bPmwJxRxOFkU0klLxIeGIV8ndWVWbrHwKPpH5sNr2/w77iwxml6mu+l/x3+zX+HzqYH7DxYl+SUhnt1GtxLmruThwieceNngJVkJ3rWOmwHMRmR27duyS/94i/KzRdf0sI0d+/elW9/+9sKFCDMEOAGfuN+/a3hsDmtZmqFFSwPGIAukyWQxQNlV2GHKOCgVcyjAxawcUtllfvbuzty6/bLmnsO4BHYRwABNUQX7GnkqOv1pViwcFQrBIC2rSAS/rcKn1ZUCew7PAeASH8wVPAOOtkq0KKyaV4PFiD7lhaXZHFhQUG8XL6gLLX9/X3Z3duT2vGx9DttGY6sairAQtUvOOjKKnwpG5sbGiYMEOvy2mUFYxA6CzYywMEeAMhuTzY3NzS/2zv/6POyvHhFioW8HB0fyIMH78nB4b7qL+Ri42GR/kZpigHmtKdMRMp8HFIh3BPPwjOajaYy0dAGKsbWG3W1pS6tXZZstiAdzZ3XVXsHKTAGSpxHZV8AR/MKCB2B8dWoKxALuQfwCuGxkM/Qt7mi5TUEIxG6X0G7ESquFhSshW2QGffljZduyqdevCGXqnOSzSNPKh5mtpamyQDrDnnutFK8SCZnYCveB9gj+A0mJ1jbf/Z//YX8/Xv3ZFSuSGlxRTq9gSwurelaY34xL+g7QDU9vEsbw7KYz8vWxro8fXxXOgrsQQ+kNdR4LChwkpZyeU5WlldkaWFJ9yH1IMaDuS+WihpujX4rUx8Hi2onIYS7I52O9eXy5evyt//pr6RRP1bbCboO6VxUrzUbOkfIq4h9TIgIz8KaoJI7xqCgeKUsuWxefQnYVHivsP8Y3WE2LQ7CCoLqzSiscrp8N72XJGe8vWD2yrTdTTbeLP3ENkM/5f2Ac+/n2lDv+jH5sVDWehAS9zLqguNJ0s1+LpP0ih9zPC/TYdnRgpywN87SY7N0d3yfHfSf54f6+DzXXlxzMQP/UDNwAd79Q83kRTszcjGcXwieB5SyaX5/4F2SA+CFt/876ZQoXFqvsPgdwYkYgCKAFyex9c7GybFCKfm5mv1qJs1T+JkHHqbHH4OJ/vPwfhhAAAs0cTTy6OCUNZeL2HF2MslnEOjwn9l3cWgq5ykEFUN23rSyj5gGUZ4Pn2/MPwv3sC/4TYDHg4vT6zSdK83PFZ03z5BKMtj4fRJ4551H3AvjlCyyE4AOQEw4OjKWcqEgV9bW5PXXXpPXXr0j165ckTKSgUeMPT0kZ24/JqvXSrBDZSLoPEShwcOhgXq4zJJ/D/V3p91RwKaGJNDNlqxvb2lC6J39QzlutOS41lCmA8ObvSFLg98bchjXxMGBsRwxMSZMj8hJCAEfzinXlKGvnCe/H2ks+tBav08MkDLQiNeEfSW4zO/tegMSTo7LWg/fIQKI6A/3H4FHgtKhkY0+eSYox+Lb9kVa4OyyDX4OwBztwIlDrigwJGD9r6xeUocCrBx8D7bHzVu3lEFAhwjvMHIVgbmCULmNjQ0Nq93f3lFH8emzx3L5+nV587Ofk6XlVXWg2q2mPLh3V54/fSytRt1Cr6MfPxZ8FAKTBLA8KBIWV7XxDaNxGnpneTBjY9m/f0lOR5JhH7533GPJTsC0VJ/l2Jzm8MxyAM5ykpK+P5+bYH32zkKSoxjqq3P9O6G4xKz7kvTPbPAubsXui3Xc9wrehWNOasdfE+4Lf30SeGc9ntaTpivDsUyk0OSLpL5Qp0TQrgJfL92+JT/3T35WXn31VRn0Re7du6fAHdhB6DsAIi1IATAjk1HwDp9DbkBW4r0G4IW2IScgGwDC6fuezUq7h6T+uUkeVAWSwOgqFmX/8FCBp6XVNc1riTBZtMUK4BNdORpLPlvQcFnTq3ZAhLBY2DkI00XuW76rAKYAcoERiFx30CHKrspaH3Gt6sN8XsGThWpV5qtLKh8B4CHHHwDH8QD5zbqaHxbgHUJKrcqthRu3Wsjd+UyrjC5WF60gRLkic5V5O/Dod6RSLMnB/oGClJ95+7Ny4+pL2pfNrXV5/vyJHB4dSLlSUdYy5hmAjgJtmbR0o1x7VjhjEB0cpfUABGGfYI4dHBxa3sCFqgKeT58+jYoMlWVpcVnnC2NR3aS2U9HSYej4DaxC/tKj4yMF7xTURc5bSEYc1AwGghynAJiwdpZCw94dHFCiX6guOxz1Zb6Qk+ury/Laizfl8hKKmlStiiqq1wOoS1t4s+axxSFgVFwEYdcAx9rdnuzu78s3vvVt+Y9//bfSGAwli6IUKAgiGZmrLuoBEsYE3aP7BAxMhW5RpCSvodiddkuePLwr2ztWvMPeIdiBVlW3oFVnF2R5YVkKJdvbaBPzD30FgBfgHfQxPsN+p/0BZtxxrSnV6qq8fOd1+cu/+gvpdcHGAyAsCoiiYAveA+wnFqjAnLOCLT7HWrUUfOxrmDL2jQJ4emiUsursUa5HkyEoCJWVylxZ35FGoz5lX07eFTK8I9uA73z8/TSod1KGJuRxiA5ovP7ydhT127nke3TRWbrJt+WfFd5HO8b7Ql7O4l3l4eRE/iVUWT+t78l6Oz4km9zrANPzzsW0nZY09+f3Wy/Au/PO+sV1/5AzcAHe/UPO5ie8rSSj/oMpWPH+wTszvhPYAYFC4TXJY4nM+qgdD0SB0WRKisy7iFLiEqN75RYqdzq98WkP+3pSsSQ6TxGb7GyH6yR459ujUsZvGEwKTqDq5CS0JC7S4O8jKOJP4FiYgsAK2gxDEz14FzplrAzLMaGdpLxkNOo9m8m36x00/h06d94Y8SDRLGcsBDFo6HhQkc/QJMkR2wpjmWIOalUKy0knY4B4YOdl5PLqZa0+ePvmi3JpdVUWq1WR1EBZDMw3CCaCVsIbGnCHNdLcdggT6ZvTgT7AoD2uHUu91ZGtzS3ZRXVYOEuHx3LYqWuOniGoAcD7wI5I6R861yyqgHZgYMPJwd909DyTkmATjUquN9lw+JzOp/+MOew4hwTa1PGJGH8E+bgeBAf9unHv4bMQBGSjgcYkAAAgAElEQVTbfC4dYR8uzjYxEWR5+vYJMHpj1H/Pv/kMXOf/5nimwM4oHBjfkRWKeebJNf4G8ApHA3MOp96cyqGsaHJ7C6GFcw8gb36hqiAdnBTkydrc3NScd5ArcDrhJCOsqHZ4pCFyh0d7yt67fed1efW1T8mVa9e0cMqg15G73/m2ggrIaWQh2CbjZhnynnk2/c4Ze9Y7MhriF4H7lM0mik0+cf1CByXJ+Qjlhr+HazKrnVD2hfLzNGdn+rvzM++m5yF+4nkBvB9W8C7U0afpYu7Fk3p0egWTHMdZut3rZ4bCsk/xPdO5H21fTdsF4T1xHyFDcwos/Ot/9a/klTt39Ma7d9+Tb33zmwrS4F0GgIHwUzCHALrgAUyij/dCq2622/o/3nv8G+8+5DzkDUIvB6OR5tDDO65hnb2+LC8syPburuqG6y+8oNVDO622XkPAImZQA6DLKLNKc5NFOW4VwFNWlVVFV0ZvxLJGH7XaawSQMPQV77oW11D2YEpZ4ugPZOzS4sok7B/gneYVBWMegN1oYDlf06LhsBgXzBwAbM+fP1f2HeboypWrCtwtr6xoPrVWty1FHCQNRpr7bmltRa5eeVHnFqGWe3s7CgACvEO+T8w15og/AA3JMKMdgbxqGOulS5c1xBlzjUMNMJvB8rp//4GCj5gzyGoLDW5Kp9M1ELNQ0pQZ0M+sDouchju7OwqgAeDDocullVUdK/Q1QDbMmx7WAPTDQV42q8Cozj+ATdUxKS0wUi2V5cfeuCMvvnBNlpcWJZu19BxgxlEeA3o1RmNKhuOU1Ntt2dzdlXcfPpCHT59Jb4Tvx5LO5qVSBmCcklJlXg8Ftfo8ilpoVfScoIhIr9MDB1/3iYyGcrC7Ke++9y0ZDmEn2IE0i1ig0Ee5WFbAFfntAAhCvxFo0/Eq2JuR6nxVwcbREFxIsCH7cnxcF0nl5Pr1m/Kdu98Aj9+0xRigbkYO9o0Zx9yxyhZE9VnH3Mf+wny2OihSkVIAFutq0QIW7YFxYn0JPkHeakXlfFa2tra0QAbtPC9tQtb4tDw5WVwr1DWxDxB/E+ovyr1ZOmSW/jpLz53sC/0Y00qzdD7bTTqUD21k3+fT/KtwbLP07KTPF+Bd0vJdfPZDPgMX4N0P+QJ/mMNLFsjnP8E4j0CPzORzh82Gym6WEvPOAI3vWXOXpLBmgXc+XMwrQe902LOnwb4YxDsfeJfUZz/W+O+o8lgEQIbODZlEdkrZNlAJgJJWmkM+Fbs/ZDrheg/kaDhoBChS+XogJgZKDFQNlb/dE/cV//ahjSfnz1hXBFg4H9744fx7Rl74vb+Pf3sjjM/1fSGoiO+mwy+nDTYCUGgXfVBgB8w4LQqC0BLmNBrBHNZQmXwmoyEpSwsLcunqJU3IDIdBT9YjZwDgnYUWDaTZQC4zMOvqGn4JQxT5zcDK6KByrK6daCgNwpssudEIWJ0a+plURkapkaB2LNeTABQMX7LPODc+XyCBOfTLg7ThNQTnaFQT9COgxn3ijTY6H75dv47ck2S0cT96kJDGJPMX2T1RcF/0Pth+iEM/uU/9mLjOSQBhyA7lmJgPkv3E57iWcwGHA2uFz+EA87kA67COZOTByUZhCoShw3XRIhXb2xauhkrQmfSEnQenCOFwlfkFvR/fg6WHvsDp2tvZkVI5L4+fPJZsNi8/+mM/LndefU33FfYX9szX/uZvZP3RfXW4vVHt5aoHUn0ybnvf4vx+HujkdX6Nw79nOT/ncWDY1mnthzLTA4zn0ZvfL3hHeTTRPed56A8x847D97J9li4+D3gX6nSulz9gCmVMrKOnU2NQ/hCICPVp2E/qM15nOm4sKyuL8s9/+V/IZ958U8Gfrc1teffevUmBBC8T8O7jXYVcwOea8w3AWKs1yYeJPQvgjsAKntPvD5RdrWxIxZTHUonYZQDWiuWK6oHL165Lt92WRh1sa2PXExhU/ZTKKLgBYAbPx4/J6qGF6/a7muMNIAm+h4wBcIW8bAjhB0sJLG6AHwBk8B0PmJBfDz+FTFEqFWNeETjRIhAI/AVAhcIYuYwCWtBrGC8Yf2AZo3J2u93UqrNgdK2tAVhbleryktT2D5VpiLl697178vqn31TWHOdTwZlhXxlVDG/l+AHeQS5D7po8zmmlW4BNyNkGthbaAeizurImxWJZwzprxwjZHGpxIB6qYIxYMyXCgzmJQhk5hBIbywyHKUe1YwXwNrc25bWXXlHg6vDoyEJmm03Z3d+LwpUhl3OqszVkNZOWZr+rDL18Ni+j/lByg4ZcvbwmN65dk+XFRel12lrIA+ArmIrtDkJH21JrNLXwVL3Zkma/p/l3M/m8CFiBqYwUsgjNtUPAVFQRV/MrRlVxNZwZ7EBBCggLccUgB52WfOfu16XRPLQcjFHaDn0/JC2oPIvCJQuLS7KwCFvG9rilZLGQWfxmzjv8jfa7PVTwrUmt1pRsriTNbkMKORTywEFWXwudLFSNHWg2T1PnD3kCmUuZjFXsoU4Pe8lsTOxzPsfbdwTwcD1AawB4qOgMYBXPpG6P5fi0APcHUF53hvLNvouZeaEa8LrsPLrP3897Z/k9p6kc/6xpXRentkjyhWjXXYB351ToF5ddzMD3MAMX4N33MGkXtyTPgFcQ8RUfPXgXGtY0xL1C5TXe2J61zkkKyzsKpugsbBYnl2f92L1kBvL6mHnnFXDyHNsTko2C+Lvor6lrPcBG55pGDgwWBRcQmhMlF2YbnEP+5kkk++BBEBo3oTNOxpwfE8EM9AtOCPPRhIZE0hoS2GGoRXgN54hjJruJ4BL7yfUyh8vyuoUggD955Tg8OME+eOYVgR22qaAHALN0VgDFwPDXxPr4f5xSYx8AHsJmAaJm8zhBtwTTljkJZScQuALczfLX4LnYfcpaAMsBbep3Gc35osmzwchT0xosCMuvpuy3kc139OWE/UVAkgAWHUw4fDB6aaz5kFQ6e0lsSc4TmX2cFw8Is/It5opAHNti4QsCoATsvLFMkNHfP8V41BA0q7jn19KHeodgjl/LcK9wf3qnnfdz/zCfn+1tVMuzkHr8b06ZsTINJLcfVowFWMd27J0QyRUQ9mPMAr53cEpQbc/PUbc/UIcTwB/AOzhgc5WqAr3VakmePHkkteO6XLt+Q9546y1ZXb2kjipCrmrHNfn7v/5LefrkyQRcDN+HGIifdkDsvTagH2P04L3Nn33u5TDnI5R5/HyWLPFtJP0drpeXyd458p+f9fe0Q3N+5p2fPy8zztYU1qMfZuad38teDvu/w70R6hW/Ll4n8nMP3oUO9rQOTVqRabDf+nUS6PPt8O+11SX5hV/4qrz12bdFxik5PDiS/d09Oa7VFGRCegqEOuJHwxRTqQkoBznb0eINCCm1PLQaelmrKUCPcbCirMqPlLFdM6m0lIpFzTH3zW99U65duyG5QkF29vakgpxtAGi6ljMPshBgCtlJABcR6ogDHQNVChEDGMn/axErO6/AG1hYyIkG0AVjAIsMzDiw9wGSAYQrlYr6PQAXHB5ApxUzRb0XBQ04TzguBICmCc3AAM9Cx0FmDqXTNRYatNfBwZ6srz/VXHRXLl+VxcUl7UO2XJSV+QUZdftyfHikobOvv/GmVObmogOTsYJmtfqRFjsAuOYP4PpDAxbR36OjY9WPq6vLCtBBjuI5mHvIalQtzeWKUipWpNcbacju/v6OApdgR+M6rJXqZ6S/ACgKmThGOGZOKwrjoA1gHYDVt994S16985oeyGCnHRwdKhg4HA8mRTDQN7DnEAINmFNNAhyWgoGfyZk9ADB20DfAMNpTyvDXsNmsAn4or9poIL/gSJl1+UJRUvhugHBp5OkbySiTknLJdAffMzuIstBmjKZUqqCWmRY8yYxFnjx9V7Z2nkuv17GcvhoREB/GFjIFWVxeVsYimKME78qaV88q0eKwWFl4GVT3BccOzMuuHBwCwGtJrVWXlaVF3dsI1wXLETkAsbcYQg5Ad26hqkUu0HdGDcBugg1kDHazwZDLEAdYlD8EAcGcNPsH0QZWObmpeQotfNbbz8bci4LjTwkRTbbhPxjwLknPnaXXvP4MZWuoq0N/iboNc+Nl66x2TutL8lxehM2ed/0urvvhnoEL8O6He30/1NElK6UPBrxjOK6auvqIk4Z22J/w3+FpUugshIrJT6b/Lm7Hwmbth05pDPwkz4+/PnYCTPefxrpj+Cudhzgs2CtKDyrak+Kw2SkHQyxUBQASjBoLI4nAJSQ+jkCs5FxAcaJeAmho207eGCobF/IgS1FBpajoAUMOYgAHQBSKH0yH6XqGHq6l0R0aFQRAPADjQSMPnBCUiUEIY8bREEliaoSgA5/P/rFfBI/83sJnno2mQBwLYyiIN9JqsxoCq/+BHAcmQmwcsv8G4uF7m0s4CZrwOqo25x3dQb+n4J/uj+h/GPZYdwWUYOzD0NdqFnHoogemPPBA0IvADBl0HoDVXTwpnmH7mXOCtibjIOswCo1m+BaBQg+wct15v9/Hvk+cUz4Teyx01jFn8btmxRz4/viTYw9CTtbKVcENgYF4/7NIRFxlFmOms8z5wW8FVpFgPnrfMAcI6QJwByfPkr/n9d2EE4ncUizMAZAPjvfewcEkBx42BkKt6o2mOjAACNAexgInF+FbCG/CHkA4Na5748035dXXXpcsmCG5vO6NbqMmX//7v5eN9XV1lHQvup8YWEt2XOy9ilmo5kya6eEN9KR3NQRfQpmd9B76PT9Lxs96f0OFmXz/LEdrWl7PenY4dxPZkKCtk9sIQ5CT1fzp+ia45/vIeafPSXJWA51s/YkLVqg2cgzwEHQLvw9HOUs/J7Xj7/U6xL9/U/pwqu9xYScWs2HfpvVrrP/TKQBoCqNoGoJLl1blS1/6krz99lvKVjs8OJRhfyitZlP29vYnOpfJ9AulosrwVrOlBzB4V3uDvoaOohos3pVGrS57+/sKamg4o7Lt0gYQRXoTIAjC5fcP9iVfsLBWgCFgMaXBeIrCIcn6ZaEMAIkALgq5ggI0CL3M5xFiWIgKCLT1eQCEyLqDbIEcAsCBStbb21uyt4+KoDiQQB6zihYtAGsMDCbI2rwY+IfvAeApM26Awhhm0wH0s3xvVnwKhTqgpyC3wX569uyRAmUY48oyWHAVyRVzUi6UZK6IPHNpPXi4cfO23LjxgoJDjVZL563ZrMvC4ryCPZh3/KgOBe9vOFQWH4BRyOHr128Y+JYB4w7zAGDvSLc9wKtKGaG3KCQCdltT6jWwDlEcK2MFEsDWiwo5YS3BJBwOLLddq9OR3b1dzT94585rcvvmbakdWuXUZqcjnV5HBoOerG+s6/XYg11U4M1mInNsrOCdVqVHftNUWvPm6frARtICI6bzWZQD4DAKNTAtBthn2GcASEvIsapBqWPJFqCTzCbhtRaq3ZF2q6X7AuMZDYaSwoHjaCS7exvy5Ml70ukglx/YhpHdEh1k49/z1QVlMaLyMdYf+ghgnQG5xr7TvcRojzT6CkZnU/MNbu1vyaXVK3J57apqkq2tDWnW61Iq5aWcz8nxlhVj6qPgxOKChlRjbegqWLSDRXP0epbLMZ8vqxzDvIMdqTmCu1bt2HScFfxCCDXAO0Q08NCdciDWc4ykIWhJERmDmEmy3cTO9MF9rF9Phq8mS/7I0p+KJpgO9w+BsbN0RdhXr6t5rwcyZ4F33k73fyc9P+yjXR+Bd/7Qz4T4aVNxwl6ZpYMnunhqHeKrybyeftj5n33uTl5ceDEDZ8zADwR499WvflV++7d/W/7kT/5Efuu3futi0T6mM/ChgncwFJyBraBCwkF5eE04tckKdBrgmuU0JC0THfskB3KWgvSAiAfevPMy/ax4oLHinB482/TOhX02rdgVAFFAx4w3GIksVAGjG0YznHivG9kmgTX2jcAInSCCOmRWMaeXV8oeGEsKiyUYQ2DNh56iHbTJkEI/534e2d+kNthXAkI0lBhqwef7tfPAnx+LfybHhc84LwSD8B3a5xrx2SHwR8eS8+idznB8uJYgJA0nhl/69cE1fg4J9IXjYL85VjNurZiCN9y4pt5wY1t+3f084G+uNfPd8X6GPbON0NH2z+b7gWumT8CnQ7ttDDYLnkVIQ8wDiGw/BBgJSOJ7suPI5ON7wHffzzf3nL5nEYuQ8+LfUbQFxzJsX/PfIal83/Y5HGSAcEjSDiMf4UFk08GBbXeMkYO2wMS5fv26PF1/rsAe2oKjCucL8wzWHsK7kAMPuXzgqKKtl+7ckcWlZXVU5qtVWV5ckJ3tbfm7v/2a7GyuS7fbjiDlyJyeYhtMA1uzHA8v89AK3wEv80IQJpTVvm0/l0my9zS5n6QDeH3Sd7Zvzmewn9Y2328d8wydn3z/+cC72foj4WHvA7zz7Yb6yrcc6juTtYrKnKjIGO4HvksndLxTRJTd/pmU9af1I5QVod7ivXx2kt4OdXYop1IpBG0CkEfoaVZ+5mf+sXzhCz+lAJjmq2u1ZDwcaXXLo6Oavo/4HH1RNm0mrYywOO8W8n7ZNWBQ4/f+zq5Wz1SGGuT/2IrvaAoEi1eXpdUVQR2Y+w/uy9s/8nnpd/vSbLSkq8w3K2oE8A9yBM/SnHsICS0UNS9dXsE7FCVArlWrAgo5gvFDvgBYwoEPQx21yEYRIbAj2dnZlvWN5zIYWNgv8sDNVUxudXst6ffakhkbow96AKH6ysZ2lc0pK1VfRoxlzJEylVNj2d7dlAf339XnLy8ipHVe5ufLmvsOYBAOwPZ2dmVpaVWZxQuLC1qJHc/b2t5QVhsP+jDfCO8FjQzyGDlDjYXYloWFRQWbfO5RVPVGX8DwwnhRMRhtWJXVkbRaHc1PBxCvijxvxZKGSsOegnzuNpvSBUDU78nO9o6kR2PJFouysrQiixgHCnCUy7J7sKf7aGNzU5rIo9dra2hyJmescepg7AE7jELBEAN4MY4C2I4RA596CCAk+oX1UrZkpJNbzbYCoTw8w+cHGsJrhz6YZ+a+BYgM0BJ7DXsOYyvl87K9vS4PHt6Vdqtm4DXy4Wlh8ai6uLIaKzq/1fkFnRf8D5DWGJyluIhFVMAC7zX6hH0PVue9R3dlbfmavHDjJd1X21ubsre7LaNRTy4vzEu60ZJnG5tSR8j2XEUWl5csNHtoxVYA0ALExvxYMS8URjGGIPY/iqqgCBhAPrOHkX/Rrsf9APaQKxas0rDCeiizvfyw72JpH+o4L9NMv8VF32hDzVAVUx+Hz/Q6MdRtSTLzNH1JfU09QFlIm5f7jnI1lKde7/Hv0/TI1BxF4J23V88zH6fp8/d3//TB5fu59+Laj/cM/Nqv/Zr8+q//uvz+7/++/NEf/dFHPpiPHLwDcPeHf/iH6lz8xm/8hvzBH/zBRz4pFx343mYgycj9oApWAKk7YdjP8IDOcgDC0YbXn2c2ksdud4aGvnd+/N909NUQP6UARfys+KQ/yVEKDYOoN5Ph0JBT0GeIUE1LRoyTRphaCEGwcFmELpycBYI5HnTzQJlX2mTkJYEvVOAESDgWGNVaPc+x7wjUcGwh4McwSA/+sE909sO5SgId2Sfcg37QcGJbfC4BMxouBLfofHpgyN/jr/dMNQ/2cN+wTYyN7fmQDfaV4BD3FJlw/N6PE3+bgW6nufg3HBPOEdvC52S9EXC0cBMLs2L4JxlyuJ/AJ9ffhzFz/dkXjof7nQwIrpFfez8OhplyD9PJ5Zz537YnpllhsSFsJ+1cVxrPNNS5jh5gJaDLteezsCbc555B5/c8r+HzPWhJFh3GSYeSrA047mgTbBA4zQbkzevf+AztIRRoZWVtkgMPbQOog7MKfwFOJqo0Xrt2TZ0gOEkA7W7fvi07OzsaRgsnHuDdp994Ux0qPBcOzUJ1Xna2NuRv/+Y/ys7WluZJ5F6JZZgBd6FhHb7z/n3kHuG+947E2U5QMhMhqQ+nyfDwOf7apO8uwLtklvdpejTeIyeZ+LN0Jz8Pv/dy3OuDECj3+sf3LQTvwnc/SW+ept8py6evASPNQla/8BM/Jv/0n/6csbDAtms0LX9dq60MLTDv0He862gDMqTd7Sh7Dn8zzx2AOryfeE8BuneaVnUaDCxcl0tnLPRUgRTkmcvK2pXLsr23K2DyvXTnFWVUHx0cCUAagFIIvwRLDu3iB/IJoBfykqlsRchsJqvVRMFQQr8hR6ArIHsOjg+075BX6AMOF5BnDHYDmG2oZn14eKDsO9j4ly9dV7AO4a/1+pGMe8NJrjPqt7RWx46Z71gPFG6AzEOf+CxlBfda8p//7mvKYJyfq8pCdUmZf3hWFblhMxllyGXTAB2LUqqUpI98dr2eAnfItwewCj+6BmCno+prGuGgBmqZfhwr2IT/uV8gM5FaBO0ag6uneYKxzsrwqzeNNd2zyqsA/wCCoi1cU1EWYFNqjYZW+C7mMC9dBVjzqay8+sqryq4GM2/l0oqCrE+fPpFWpyXtbluZcVw3YwUCIJ1ToI5FLpSlPVdR4BNjwecsiARgkXnmzMYBa9NyK+KQhzlS09rn+MAAc4ODHvxeWVrWuQdbv5DLa5j21uYzefLsvrSaxxHz1PaGgjoRaxvzAEATumuhuqiAJtoDA5OHTwTxqFPRH+aze/D4Pclmi1q84tq1FxRwe/b0qTx7/EB6jWNZKlfkuN6QUTEnUspLv9uTq1evRvNgRS6GsHld1flGs6uAHZirmAd1jnFAHFVZ1vx42BsR67PeqE2qz4Ys8lmy0GSLOSqUM6G/wX+bnDsfeOfbCv2N0O49Td/N0pPhPaGMpJ1Eu0bTt0QFrpLksL9/Vtt+HiZtXIB3p5kyF999gDPwq7/6q/J7v/d7Kp9+8zd/8yPHqj5S8I7AHRwMMO9+93d/9wOc+oumP+gZSDZwP6Cw2fcB3sWOw8kZSOrzaYb6+20L1xMcCJ3W0DnxTucs8O6kQ+NDdePxefDCj9ruj8M06fwQkEGeEpwq2ukxcrYU1OCxn+SQ2xAUomFC8CgEO8JV8PNCcIOOBA039JMAkTdOuB6cY/zbA3gEYXhPOK8hAOEdO/bTGyY08tlnVjabZazxcwI9fq48GObvT+qDOlKRAc6TTT8WAoOca3M4ohDcyFD0IBX+hjGMk260TZCUIBjnEG1wDdBHGPu4huAhn8P1IVBHVhqNOXUqIxYiATkCf+GacCycY84d1wqgsp6iR5PGvtLx9YAu3z+crHsn3W41oCnJ2OWYyZbEv3n6zrXy7xjHRuCSSdC5//Acfse5oLPu78V1fCZYEXC2iqWyOulw4uFo4jdCzFC4BCDcpUuXdG/sa8jssjpW0Klg0aECYr5U1L2gzLwItIPzr8nlo9xZxkDoa3GUZrslr7/+abl567aGYXd7Q7l8aU0Gva58+5v/Rf7T1/5GRoP+JJcd34+wCAWN8lnOgncquFe97E267zQnwr+vZz3bv2+nOTPJfbhg3iXprrNkIHVPEs/wvHqY75yXDbyXAAPfL/+ezpKvJ/Xp6TZCUj8pz/hck9XIW1eWz7z5GfnlX/qvFQzAO4wiCBp6NxxKo1ZTFhzyquGdnrxHiHCMCkBARuJ9xvtqoZ5NfWcR1jpCWCaYdhnTjdkUikxYogXIyOsv3JDN7W1ldv3UT/+UbO7sSiaVVTAe+fbA9gJYpVU9FcQwlrgxj6IKsyOw7lA8CcV17CALcsSqYA9kd39XGs2G9h1gC0Az2Ay5AgoNpGRnZ0tDGgHWIeT2xRdf0iIPkEPb2xuamw19xjgQwquHMhkLn2X6AJXnkf4nEw+f4f9cISsbG0/lyZOHWjEdTK7q4pLMz81pSCZ+I3x0a2NL+10slbRYAYBQhN+WyyWtzg0QCWPHmI7rBkxB/gJk8/IYLGWMHTnzDODq6VgMZO1qHjjuB6w1ZDQAUISL43MwzpTViJx0KPAgIw3vRB/nS2WtAt5oNFW3lQtlDUUFEHrp6hW5fOWyPHv+VOqNuhwc7ss4nVJgUhnbAKMGYNkVHDhkgHCpYvoDe7DVbusaadELZQdaDkHmrkVuQfxAN0CH4aDnuI78blblWHMvdjo6P7gGEBfWHqAdKskiFHx/f0uePXuov8cjMNPAQDVwjqAO7lG25PKKrK1d0tyKZPWR3emLV/AAFfejz0+eAhQ+krXLV+SVVz8t2VxR+u2ObD59LBvPHgmANbDH83NlrT5c2z+QSnlOFleXJVPIyVgBOURu4MANew05/lLSQiET5O7Tgi1xiL9WvNUqv1iPjAJ6yOfYajctlFsPQqdBudnyME4zE8ooL7tMP54PvPO6L0mmnQaWnZR4Jz8J7+e//bO8jXcB3p1nVi+u+bjNANh3v/M7v6O66aMG8D4y8O4CuPu4bduz+5tk2P4gMO+SjPjTFO1ZBn3yOOOk8aHDN8shpbLzAALvnQXeYSyMFvbtWjhS/HN6H41p5FkLOEGGcQYH3gonIN8aTkKtSIIBPycZFwqBRGyb6f5MhwaYQ2N95PUhcMLvCFKRvcQ58WAg2yCgx5NnfE5HxOZqugJsOC+81o8hBFs9syJsn+wzOpV8pgcT8ZkH3vhvssfINsPnnuHl9xHXyjOUOF8eEPR7nSCW38+cc84Lcw6yXd5PB4SOC8fnHWU12qOKqWrUusqIbN+vuW+DjiLnwjvefCb7SoCU84Hv4Thw/OG+51pOP9sSuHMdbP/bHg2f59+NELybONjRWvEdJtjn++j3Hz5nknO+CwQDOYe4XsOpupbDCs4mnHYkEkdlQobI4ns4C5cvXzVHfjDQ+1DhEcw7OFd4FgA8OHdIDo5wKyajx/OY4wpMEoADWhhjOJCV5UW5e/dduXn7JXnjzc/I8sqqZHIFdaxHg54cHx7IX/+H/0/Wnz1RhzOUdWHVPL4vnAu/Vp4pxTXz17Htk89g/sw4/NLfz2ck3Ze0Z2Zdl3StfXYB3oU6Mst80IQAACAASURBVGkOQ1lr77+u8AlH1zutSXtlll5M0nNerya1FcokLzP9ms/SZ2yTz/FzwXe7UinI5z73jnz5S1+WxYVFfV9BXgJ7CmAVct6BDYScdrVafYp1h/4h9BSVRgG+AyjC+4rCBghVxI8eWGi1cFHmnR6eRAANmHd4X5eWl+Vbd78jc9WqvP3O25LK5qXdtFx1R4fHsrO9K6022HvWntezYFEBdAIQiGqzWrQqm7cwTMeCq7fqysDD5xoyi1xlpYqGMhaKOTk+PpSnTx/L3v62ZLIiL75wR166fUdl1KNHD6RVR1VSPN9CcgHw5bQIhOX3JBtZdUGUK5Z6BHsJYY3dbk3u3fuuhiCjj2uXrypoNz83b2GhhaI8e/xY834CTEPhJ4SMAoABcAm2IMA7zGEOlWWbYMwhZYiBTiw6AXkKGQq5hf6DWaiFRqKQSg2HjoA8zReK3KJFVNKFrkrrbwMkLaIARTtKcxUNe97b3dOw5wHCXVOioa7ddk/6rY6kxyktMLG4tKigFEI+UfE0k80pkAcwEPOjAFLWcttRxmOuMjlUCEbIq1Ukx/ppLuKssTpxLXPMAUzGD+ZkIkdTdtBHgErHVSrp1yhs0UWosKQkj6qzQ5FG40gODjZlff1xVGDEgEMLjbZCH5quAyHipbJcvXpNgTWsj1Y3Bngc7THoJQ3ljtKMYDwKGm/vyIPHD7RoxyuvvynLy1e1YMXh5oY8f/JA1g93FBjEmjYbNekfNxS0rl5akdLCvDJB8T4ayGR6N50tSruJkPKOhgBbfryU5R6e5HC2Csjj1FiBO4C3yH3HYhizdAbn0mRPbHfwnfOyhPLEdNr7A+9CW4iyivqRNpWX1/zM3xv+HV4ffu/tewLrYbtens56/ixdP5HRHwDzLkmHzLYdLsJmT9snn4TvflAAvI8EvLsA7n44t3iSEPxgwDvYHggDMEdgUn0zIWw2SYHMUiKhEZ9k+Cd9Fhr5VJRJxr/vTzhf/j4CdGG4KmsNWF/JumMuoXhfWdvTrDw+m1WxPJAB0A4OggJ3OMUd9SWTxuk5QnGYUyw+WQwdJNxj4bVxTjQ+zwNZBOBCZ53gDfuEkZDdRXCDABbZYbjHh4byVN4DQWjHg3nhfiCg45liIdCmSZ7dQnhQzAMvnj3kAT8adJwzP0bOVwhkeHCLzgruC8E03sex81p/TzwHABHNSWPyZUsGbiCIgaWoemrArjdEOW8EVP1YOb8Mc1aHIQL1cJ9fIz8u5ruLnbG4oAXb9/dzrZQdEuQM9HuM80QA0u6zsB3P3CBwSQagB0F5Lef3/2fvTboru44z0bh9j4u+yY5kUpSYSYqULJca27JdVpUl1yrLLsnv1bLrrSp5UDXyxH/BIw898MD2D9DIw7eWy/VsV1mS1VKk2JPZItH3wO1b4L71RdwPJ3DyXAApicwUDeTKhYt7ztln79hN7Pj2FxGoqxkdVoYfV+GNK9vo2Yn47Mc+xwCZpnwPXZdRJxiKtWpVDbd8oahxsnLD7LIwFhCHCUYo7k1nzNCNSUIKxYKyQPR3qy3liXGtO0A6GPQwMMGsgeGHzLQKEKbTWv783LTs7O5Jq92RF174pFx76pqUxqc1fHkGrnD1miau+OH3vi2V/X1zg2IoI+2+wL2K48czIb1hwnkaNnhOGi8nA21zhQtv/v16EnUPx1j42qhNelQZwXc/f/BuqMke2hhE1++DiHkXGJXn2Z1E6/qTT4bvsT6g3nrYdYz3n2ZMcV3y93oZcY31YyqqHn6d9Ho/XFZ4TxDoUFs3aYxzKwK3PwBQL754Q77ylS/L1OSUxpeDLlZ26zCxxNLSkroatlsdjZVGMMTWjkNNSLC+jjiUBxo3Deuuny9af12PBgreaYZOuD0itAISAhSLcu/+PWl2OjI1My1Xr12TT/3SZ2R3Z08WFxdle3tXqgcH6hZP8En1q5aBgP0ZBTvwHoB3AF+g36l7sQ7BJbjerOs6gu/T6ZTWI18Yk4mJSSkUcgpWLi8vaWKJXq8plxaekhdeeFnBjtu335dqZec4jhjKB8CUL5QUNMNaSNdVun1ybUU/gK2njOpYV5Ye3JO1tVVln01MzShgCtnjeQBMYLTh8AMsu+JYSdvS6dvBBwA4uALThRQsKx6G6iHRsE9QJlhw6BP0EVxk4e4KEErXOAE4a7HmUH+Wod4LEte1Fp+Z4bQH1lcyocy4vd09ZX3BxRiA5FPPPmvjo9qUeqUm9Vpd3aC7vY4k0wDjDvVQBb/hggp5QKaHMQvdgL5Eu1BfTDkwDqEnuBYDgIJ7MS5St6Gt0BvQO3gestODnXxemXd4B1hmGAuW6T4mY6UxqddqmpEYYPJRfyDtNtyAK8q+qzf2NbYcZIP+KhYK+huAGLLr4hwEbEYbL0UF71A3/NZEFvncMaDHvTdYpwAZ79y7LbVmXeYvX5OPfeymFNJ5aSGZxfqybFS3lXGKxB0JAM6dQ50vh9m05GcmFMDFWkSZgN2eyZW0DXBn14Mp7BtiBvDZdhsxRjSNm4WVObIYlGBb4nDM9mbYW+nqc7wYck3hemFj2PbJ/hrXrpP6Lzoj+3nWaMqL5fk9JtdH//7TyjxLT+JZrs3G4jeZ+bXXfw7r71HXHtob6MjT7Fdavon6fPFnw2WF1/Zw+6Pa7DO9n7cPLu776EngSQDwPnTw7gK4++gN5NMXwfO7zUZJ5jQjIawYsJ0468dv7s+6N6z8HlIkLlOeV1Q0JHWD6WLXRbUlUNSszTAzmAbUZdxpMxROe36UoRRlzLCuXtnqxu/QMpkB2EEg3mQCgakNuGP5BEkIoNCowIaf4ARP3gAEebDDbyJoPFFG3pjymxoCdsfSGYKDXq4eJOQmgmCcB+IIlBF8YX/y3R688f3pZesZCihPGRBD99QweMd6wSjwsfv8Rgf3EBQKj0caKpRBOP6f7xMP6rEdlBHriP5l/DoabMfZZ8U2qXgGBmgA5tmpvTeaKBsPiobHP+uGccUYO7yH78G7woAZv/Nzjd9R3uGxyPI41tnP7HsD5ywmkN8YM1McnidAy2fZd5zLHDN+s0swkff49uAzQUH2Mce6H/PHxtTQpYj9g/Yfg6GJuBTU1UnU4IFhDtcesGNyhYIyX4olZA/UUD4aowpWB9gbaC/iV7WaLWXhwcUWYF2+UNDslWD3ra+t6d/4mZqaUPbK6uqqxiT6lV/5FcmXSubmNTQQ0Z8/+dH35f1339LMijDOBkfmrofMmuGNOTP4+nnk5zjeG/7bzwX2hV8DOGfDazL/Dm+8/XrjywmXGZ6DHjAJrg0z3oVujtrsR4VhhStyuA6jElaE62N/nwRIo2QQ/dzob5Gw6KGfiAzup5X7kD4OJZew+R+AhGGDLayrRul+fh9l8PlrHtA/Oe9Phn8It8mPLV4Lty2oK2LM2UEiMP1sLiU3bz4vv/d7X5Px8YnjpBO2rhjjCEy6/f2Kukc26nC76+q8xBwDwLS3vyfb2xsKDBjwgYQQGWWRYb1QwACZZe14TuebZWy12GJYy7DevfHmm1IslWRialJBqxc/+bIkMmm5fe+uLN67L/s7OxI7soRVKIMHIgC28B8/1Cu2Ltk8xTvwPrCzsJaY66Ud+MXjAynmyzJWGtf2Q/chO+j9+3dkb3ddxsfm5KWXXpZYfCArK4uytrkuvX5nmOUT70xKPp/VBAlguuF3OpUdJikOWPWol9Y3geQXbanXK3Lv7l3Z399V0HB2dl5KRUuGgPUslUjJ/vYWggFq5tFSeUKyBbCt4rK+vn4MYAEIA7txrDyuyXoAmAFswzYObUkkEb6gpYzIbgeuzgbcQc+pjojBNdQOatCfxoAe03UZv5ENF+cdYJk1WmBII9acaL8ja26tfqAxSwuFMWV/xeMpjSvXbjbVFRq6StfimGhyCwBMiFEIFieuwzubyT0QKw9MQvhRQI7G/jzSd6neTwBozhprc7iPsWQjticBKw9jDv1A5l1w6NTXpA6DvsW6g7ssgFMkU0nEY9Ju1WR1/b5sbCyfODzFuAGI2W1bGAu4HkNW8/PzOkYJYqNeuBf/83A1zmaPdTfqgrpBR61vbij4+dxzz8l0YUYShzHZ392Vvcq2bFU3pdVuSvEoJVOHmKcD2ZG+HJYLUhweaKEsHkjmxmbURfyo35duqy29blsODzE2MbYhEwCQcDs/UuASa0C7a27TyD7b7WG+Bmu7Hd6dXNltTQriDNua6A8CAsCLa0Z4fY/SM6N0QHhNDT87qqyz9Id/Lmo/FnVgF9bpvs5+fQ6/+2QdI3Svi7N7Vr0f5XqUbC7Au0eR4Ef73scN4H2o4N0FcPfRHszRm+3HD96FN96P0gte+VHZhNsZ/pvGPO6PAu9GGx02HU1pcBNwNnDHDYBvl70jMFK8ouQGjEYKNi9k3eGxoyOLaYaAwLiHJ7kEK1AWN6bW1sAd8aQRbswEvo9yQZlhFgENLd5Dg53GggdwWCdcI7sJdQq7Lnr5h08d+X4CKVF9i/ew/gTYfD29XHy92edU/p6pxQ0pZG6AqbG52Ic0lvheDwwRpGJdWRdfvt9wsB4cw5aIxEAhyi4MsPL9GH/c1LK/2P+srx9HlK8HWnDd19nLHPeh3vjvQa6oNcT3nd8ohg1y/E3QluMG5VsdhsHch/fQWAlvrm3DbOPZg5NsF+WLdxH042cyCSnjcN/69nNsse14FuOB/Y576VYNJgaYLvhbgTpkjk1n5HAY8wpsj3whrwBc9aAmC5cWNLYRrEJ8B1e5dCqthtLc3JyA9XPp8mWN+QQDfHVtTWNwgb0HeczPXxoGhk8pI+La00+ry5qXwcHOlvzoh9+T1bVlZV0MQMAbwNXoZGIQrg9hEOQs8I5jlvIOGwtRG+soAPA0Y8Vf8+PWr6MX4N35tWVYz0YZeEBhovSxn1envdGvrRwjXJ/Yh37dizIY/XNed7IOXmeHxy3r7tsQF6xjMcnlsvL8jY/L1772+5LPF801c8hAwTgCcAeWztbWjgJGiNGGdYmxvXYBOuztKcheq1d0viGbJxLTYJ1WoKjfV/AFYLzF5TL9jPrQVR7JHV758ata9enZGQVfNFbd+ITMXboktUZdHjx4IBsrq3LUA/hjLp5otx1imBsr185Aj9o7KD8y1QDewYW03W4YeJTMSqkwprHMwA7Gura6uizLD+4qOHfj+ZuaWOGgeiAPlhel1YbbYccOWOIAIWMKugHswvNwN/XMO/YZWGsApxB7DLF6V1aX1RUXBwiXLl2R8fKkJBK2hiXiSWnUKtKsVtR1Np0vwnlD+w0AJAAlglvddkfZYQgZMDM7q2W0201dG8H6AfsMmUZxH4E7MqvBZgPgx4M26HuNDZdIaVKwTCav7pzJREoSkPvgUNfljY11AwCTcQXvKpWqArMtMKfHxmVuek4mJyZl/wAMwrrpTTlUtnQeMe/AejuEC3DOYtJivMlAGXfNTlsZeOhfxqtDGAZkMEf96DqLfsR4wW+MGYBSBO4A4hHoQlsx1jH+Wo22xr1Lxc0dFs8CAEMm4c3NJVleuTtMgGagFOqAWKxTk7PSacPT40g2tzaVKQndhGv4YWZ1ZA1G/xNkZN9jbkBO9xbvK+vt8pUrMjU+KxOlcckm03Ln1juytrkk2UFcPjZ7VRbmpuT+2oosVfZlr9uWK1evHMf65Z4nV5iQXL6g8R3hOtvtAJirqostAO5uBxlnhwSBYaxcjEvEiK3VqpZBeXjIFey3H2aFsQy/7wuvScF+0vaGYV0Vpf+i1k1vv7DMqDXx/Ku83Rm1tnM/quNP3c5P2h98x2l1j7p28rsL8O5R++ri/g9OAo8TwPvQwLsL4O6DG0BPSslRhvejuM2OUj6j2veQsTCCeRdlLJxXZl75UWmdZXx4JfnTg3dQ2oE7bFi2Z7XJrj/M5+AGis9jA8EYWgYY4oTRGHgE7zygQHkQNCMIQtCRRoCBHwbQ+HfREAhvJMJAjN/Y8Jkw4GcGkYEc3sj3ZdGg83UIg2t+U+H7O2rjQ0MR72UQ5TAo49/Fz5SDnt4PXUqxybGYK7bBw71Rmx4PUPqNEzdLbI8HucLtRtlkCbA/8W66OvsyDMA1YNRYHMYiY5v5Hva9BwM9yOrZang/28r24zsyFDzwynZR/gS42E+eOYl7PXuN9WY9gvlnhgPHnb3PXFL8JpOsUcbm8bLy4wp1wb0oh25Hvu0ENgkm4n7ODQ+CWb+czNAaxAVCnCJLEAKDcGwM2WUt0QRAN8TLQswf/ADgA3NhZ2tXWTxg3tWbTXVJ2tvZk/KYuYVhroP5AwBQ3XJrNQ12DjAgm8sqkwXgnRltFt/q2jPPHGd6tLiYfclmMvJg8a689uoPpYbMgwMkuME4NpYm28tDiCgQLWyQhOe3X+PC1/x895/D6/ppxsAFeBdI68Ni3nE/EL1XsPqc51rUPejPsL4dpQv8nA+PmbDOD9eJ1/W3HhoheH9GXn75Jfnt3/5tmZ6e1AyjAO/8vAfosrm5JVtb25rpFaAZ6gvwBgAK5iXAO0smk9H5DADLEtO0pQ2QqtNRsApMK4AnAAIwfzG3wVrCvAVwvwpwEGBOsSDlcbjNH0kimZbL165Ip9dTtu3GKhJGIEFFkE3U1nIkEzAmHxNpWBIBW3cwF6m7TAeKVKsVqTeqevAHYApsKTDvxstg8qakcrAva6tLet+1a0/LwsJldQdeXV+RzS0ktGgMGWBpXZfhNqmZa8fGZWysbOEcYmAgWtw9XZext9A1/Uiarbrs7e3I3bu3pdWsycTElMzPXVLg83Of+7z2xerSA1lbXlLWW2FsXOP9tTuWbALrHPcRcD+GO/H0zKzMzy9ICiEGahWVc69n8schCgAzjAG0A+Ajxh9Askw2o+ssyiMbUhmEkGkirW1Kp7MC/hbGDvZbW1ub2vdY29G+t95+S0EwbA3gWn154YrMTE9rnTE+NE5uIq5r+ODQQF2s8dXKgdYJ7tka625wJN3DvjL1cC/ANcgQKzVi5qGOAOm0Hb2ejhe8n+EbGCcV7UCbqK/AzkeolV67J4P+kSRjBvYiAQoYg70eYgIeyPLSXWk0AESbXsB/vPPypWvKEMf4Qh0x9qenphXAY6xDjGeMg1wur2Ob+y2y09EHd+7dlQdLD/SQ6sqVp2RqYkpjHKKvtzdXRA4H6to7d3lW9mpVafb7sl+pST6Nfhiz2IPDQ7NsHszIvI5dsKPBoDzY35Fuu6WAHhh3tjfGviWlAKkC3IeHUq1XpdmsalkE8Ey/RLl0ev0YxEP2a5fpu4cztwd69WELZtS6GV4D/ZPnBQFP06ss/zzg3VnvuwDvzmuZXtz3pEjgcQF4Hwp4dwHcPSnD7IOtR7TyePzMO7/5Ps0wiJJOeCMfNvZZNg3wsIHv3xdlMATADV1+TWEHm52HE1FElRllgAxNoeNLbIvfJGATrhso+HIMg7HjM06Zk0nLXMbnPMiE78huYuYy3/ZAoZs7lgcoPGDhgRjeF24fwSKCI+H3EPghUyps2ON+vscAq6BOrAvfTdDFjxmyJzzopxt13VwHrjweMCPYwGdwL8smwOTlEK57uF7sgyhQk33hDcUwOIpr6FOCSUEcusAdO6hPcNrrwVGCT3wP7+emjWAWQVUyE9kf/t3+MwNhsw+Cupkh72XpDXQvM/YxZUtgkd/jHWQZogyCd77f8ZlsOe++ivZFjQG+n+AdJxrHAUFK/z3HMA1QsvXYLrL58AzqDKNF63R4JMViQWMq4RkzpuDeVZYkklk0GzIxPiG1al2NNLgSbe/uarbA1eVVWZhfUMMN74fxB5cnGPpg+8A9bGd7W43OyZkpmZ6eVePN4jP15dmPf1wNN7AvUE98hvtQv9eRV374L7J4945If6DGjcYfdeCdycIk4DfmnNN+nnnwObxOczyfBgL6OUOZ+/kSnlMX4F2gNT5s8M73e3jeRF3z+i2sk/3Y8mt0lK73z3q95nVzlI73dcK9XMuxpmbSCbl586Z85StfUfABNjsAHR4qcD2Em9/K8oq0211NQAPoD3Nyd3dHY4uBcUewbHZuVp5++hkFHgAIIC4eACTERQNwp2GfcHiFWLPDAP9IPoO6r62tyQsvvSTvvveegj0ANsDAggvu1OyMft7Z2ZGttXXptrrKKsJ6EuhpsLMN2EH9UKYCKdmc/laQZuguaOzpuAJa+we70u93NKMtgD4AVnCfBQgHcGlvd1szzAKQRNbZXLYguwe7cm/xltRqB0Pg38JQANhEGQDuwJxDTDIw8wDscN3FwRNcP+F6Wq0dSLV6ICsrS7Kzva7gGBL6TE5Mycsvf1omJ6dlY21FHty7q4l9rj1zXWUDFh1BSh6aFPMFBQrB+kOyHwCAaB/uBdiHfgD7Ea6i1FXGaLPMsMbOM6CLhz9YTy2uW0ndgDOZnByJ1R3rI8C/+/fvKxgLIPHu3Tv6HeKqgaEGprUBxQkFDgFa5gtluXbtmn4PFiCy6+5ub1ssN4B542MK5Lb6HT3cwfpNNr0H79C/6E/INZMzlhvug37AGOYBEgFbG/vDWHCHA+m2OurJj5iHYHMjKzF2rb1eSx4s3pG9vbUTB2V4fnZ6XuVBkBMsOnyPwyaw71BXA1TTAvYd/ib7jv2EhCMrq6vy1jtv6zidmZqW5z7+CRnE4nLvHpKhHEgqBmA2K9liRpPApFJZaTZamq0XSUrYdvRVOp3TZCvFItyl0xJPpKRa2dPYkMiunozH1KUWwB4AXV0TIAswENtNTcqCH8iJiUwwUf1+1XTOyXifHCN+vQr040kme1iP+nVx1OeH3x/ceRaYNqpM/1yw17fD0dOYd1HvC+vl8DtPPnPBvDtPn1/c8+FK4HEAeB84eHcB3H24g+hxvi1qs/wkMO/O2vifJrOwoeDBAz4XZTRGlTnKmPCGQWCk8qTyZOIAbgjPY+D4OK7e4PD1BUBgJ69WY0tkcCjJFFxY0rrRoPL04Bnd/AL5GOshDLbw+bARzftoNHgghjLmd5SbZ2xxE8O2sDzWMQwE8L4wAOf7hO8lGMU+xMYW93kWYQAAPRy/ysuJMuGzBJc8C4t9zjoSFOXpKzd7BJHwO8x6Y93JUsM9BMhQrhmS1iJuFvEZjIzAEDVXUZyo4xkYcPhMeXiwCu+jjPGZRgyNA8+G4/ihEcs+J9jHenrglK4sHF80IlBn1iP8nO9bzg/2L4xptpvyNmDSAFg/bvlO/CZox2fYj35O8L5wOTAy8DzrcMLtGcGqxeIT4fvjPh+6m1isJQSBNyPfDFqc9pubNQxyzO9SuaztQiZKyDWTyqgBNTZelv1KVY2hrY0tdUvKZNLqjgVADwb+1OSkuh6B4QPgAIHvL125rIHDYfCAoQK2yMLly2rwIhg9DCoNhI6MkImY7G6vyf/5h/8l3WZLwQQ1Tc4A78JAXJRx4b/jPPRjLlrXcA17mLHAPmW/sQ6+7KgyuW6dXM8vYt6dpd/COjHoz5OxW8Prr5+3UYYe57jXvdQFXANHlel1ZqC3gszFUeuHf489Y8AFPgOswfz8xCeuy+//3u+rOyS+B2OVhwCsy9bWlty9e09q1ZqynbHuAgACkxYup9sKupguwRwDGPjUU09pllK42FYOKpq5FQH4EbAfyQx0/ZOBsm/HSiV59tln5c0331Qg/z//l/9Hvv3tbysrCcyg+YUFddMtlIoyNTsrmxsbUj+oSu2gqusMQEKyoMG8U70wTCxgui6p4An+k/0GwBHrF0Ab7CH293fkaNBXBm4qaQl0wGJSN9VUWuu9snpf3REXFq7Kwvw16R315N7992Vre01dX01HmI5CGWBHgakGwA8ujfa+tMZXA/MpnkSGWjCKEXesKtvbkPN76qIKt9krV64qCPeJT9yQVrMuK0sPZH1tXa4+fV0mpybU3ZHMR13bRRQEw/qLRA3oUwB/YBSiDwHeob+wjoLxpvp0mEXMdG5fWh3ESkMW3M4xqw8ymp6ekXJ5UrP4AuAC+BZP2BjCddRrb/9A+x8sws2tDen3u9JsNhQgxT4EazD6BhnIJybmdU2fnpw6TrSgrtgYg4d9lR1ipB4lBlJvNY5ZfRiTOASCPKm7MQYAzKYy6WNGNgAz9DEz7GK8MlwKw00gZuKgh1h3cCHuSa6Q05h+fdW3A9nd3ZClB+/pPsLv2caK4+pWDXdl6CC8C7/RdgDgPoEIxhAAYIJ3nFOQ997Bvrz59luyhWfjCbny1FNSnp2V22Bg1qtSSGRkLFeURDouY5MTkspkdXzt7m2r3FEG4/ll01lJpjJSHIP7LLISAzAdyP7ujhzs7Up8cChJMdkCINRkKgiGqIeifdnd29KxNDU9re7MKysrx2sF2x7sc0+uO+H1KNBP5wfvRgFjUfrV672otfys7x4FvPPrrt/rhr+njMLvvgDvzuqNi+tPggQ+bADvAwfv/uIv/kL+5E/+RL7zne/I7/7u7+qp/8XPR1MC0QbV+Zl3NH7DG/PzSiu8sVdlMHSl9XU7zfALv8uXScXjQYZRdYsyPnmvdxH0xspJ5WUGqNnBZN8Z+mJ18nR8ADA4wQ3cZL3C86AUgRgawnSDY90IGFlsGwuuyzqyHP+3bUYCKXiXP5yU+x8zeAwgiior3P9e3pQNjUJ/rzfawsCBr6v/7O9jmfyO9WS53hDzrD3fd97IJ0hEAIv9jfu9GyVBOLqkelnBLQVGFBmYVtbJeFF8v3+OABna4MFOGw8Gsvn5xXhwBGPNULOEFQTXLJOwMSIIDvoNNAEqssjYfsb9YTl4BgaIuu0MXUXDIF0YADOAzQAuzkUCXRzLKIPMRrTNA5jsFz8fokBgLxM/7thfrANlzndyXHqw1JflxxzbBjlwTHG+4Brk4oFiP09wHYkq8BwMMhg7ANbQVmW2DJOKYDIaI29MwQEYXt2OBeXWOT8YaHBwuMn2YaCD2TgYaGynBmIclcfUMIaxDyYP6jc2sRfUWAAAIABJREFUOalGHNgfGusI7nStjj4HV75Xf/Bd2Vq+r3GC4Apma1TgAh5lVHjgl9f9nIwa276caFDNJM/7wu8Nr4knFqcRf/ys4N15M+FFyWh0/T6chBWjHL4i9WdEcotH2Q+cVydH6XjKiWsXx0DUfoJGstfPllPK9in2PQ+sDNQP3mngnd4fs/hiSE7x+1/9urLSuG4aC8uScyDOKMC89957XxqNloIvcJvFfAKDCgH+za0QLJ6Eglxzc/Pyqc98WkrFkmysb8jqyrLum8G4QzIFgDecP3B1ByCHzK9gWd25c0cTMnz5P/5HjaN26/33NZMprqcyGZmcNjDqcCCysrIqLbDIqjUp5EuSyxc1Kyrq3O6gDRavVvWgsvOMjUcdgvUFh3xYi/DDpAuaqXOAsBIpXbOQYRTuj5ArADCAX3hGQZrClKxvrsry6qLUGgfS6TQNAETcvXhamXvFYlndb6empvVAATLUeLF6WAAQDGthWprtluzs7sid229LpbovqURCXWdLhXEBk3FyckJa9aa6+TdqdZm/NC+zCwsySMTlwYNF6bW7Uijk1UUZ62yxPCbjE+OysHBJCvkJ2d7elJ2dLWk261KtVaTbbuuogTwgF/QREhiAEcb1lmMQ9QOTDbLPgnV3dDQEBQc6dorK7mup+yxiqAEkfLC8pONIMxS3zR0VzD0w1hRYQ5y1TkdmpmZ03FQPqpqUAXWymHY9ywqbjEu337Ux0mypvoDrdKE0dsyoRv9BV+we7Mj4xISCkwBG0Q+ZlDG9uWfEOEdGVoCX/A59j7FcLpZ0LED22KICxLp1+3VptWvH3h0YB5AH2jEzPaPxCA+7PQ3zcFCt6KESdA/qA/Ym9A7BO+5DjPGZUPYk5shbb70lnV5bYynOX1qQjfV1lVsxV1CGJ2IjIsMsxyoSPiETMuIEQldhvCcSGUkBwINLbXnorj2MCbi29EA69bpkU3EFwQexhLIsEV9SWfSJuLrO7hzs6XcLc/OydP++7O5uqzxwIG5rPNZum1PUccGhQBBCI1ifgmyz4T1vWG963Xea/RHWkdz/nqYPTyvP75tRJx5GnqbD/TN+/fafo3SixdQNxdUNsfpZhoLqI66dR/dH6+Sfv+49T10u7nnyJYADt7/5m7+Rz33uc/KXf/mX8qd/+qcfaKU/cPAOCutv//Zv5bd+67fk7//+7+UP//APLwC8D7RLH1/hj7JZj6pl1Gb7UVrzQYJ3fiGnARCu23nrH6UIo2Rn5UFRRYF3qpaGVQCAFsSWC4NRvl4EHvEdNsCWqCJgX9Gdj4Grw2304J/G+xiyhpihlLKxMoM6RSloGjv+mfB9XtY8tfR14uaR93FzF3Wv/87LOyx7Xx+Uz42rGjEhF0ovT1ynrD1A69tJMIj3EchBmwhsBv1hYB++J7ONGf98HfmZ9cNvPkfwAfcoo3II3vEdAAjxQ7mxHiiD4BvLwOk/QTTWO+w6bBvVkwkfwvOFbSfQyHeyX2mYsl845ryMKPcwOEcQzYOsvJdAoS+P85prB/9mX3LzR2DSb0g5zwgmEjzA38fuScPNrAd0WUYAjhqLkX1D1266p6nBMQTeYMTA6De2hrHgGOS73mhoIgq4xIEVgHc2Gw2ZnpnTmEL4DqDBM888o4wfZNBT4A+xsUpFdUFDHCQwNsCAgFsRWHmVOlz2ECTdXLpgdMGAbraMKdOo7Mm3/uF/Sq1yAELQMTPSyzBqrYySdXiz7eemX4P9s6dt0KOeeZQN/QV4d7LnFNqKykL7AYB3Xm9FGXtRewO/Fvq5Gp63/NvewTYF4J0/HOP6oXUYIOMksj9n5dOffkn+3Ze+JIX8mOo6lAV9it+plB12NJtt2dzYlP39A80uu7u7p67qYLoqANVHLNGeMtsAdmFu3bxxU5678QkFJRYXF9VtTzPMttuaZZpyUb2QTmkmajCYwLoDgDR/6ZL8xr/7kq7pr77yY10v8CyQIGSfhdtsJpuTWr0h7XpN6tWqJOKY9xPGkNNMo63jtV7XcwTqHx4IQdeDyWwA1dGxSyPXc7CUAO5grCD+WCGf16zY6VxOy93f39PnJsbHZWHmqjLmVjdWZHt3Q11fD48gQ7wuIdlMQUpFJK6YUBYc4p/xYMtw1pjk8jk9UIAma7QasrG2LHfuvK9u/RPlSbl65WntM8RUy6RSsru9o+Ad+jORScnEzLQg0cTm+oakh7HMcD9A0InJCZXv5MS8gpPIAry1vaFsOGSABduYugZ9r6y7YbxYuptSL2MdB0jHGH4AppAJV2MJ5sEsy0mlWtFkGGCUbe9uqzsmYhv2umBnI36bxf/Tuqew/zrUbOIABDuttnRbOJSxWLXogLjKBTEBGwqEAaQCkIpkFegPhqxAebDVao2KhlFAXQADVmt1BV95GENPDc22qn1kcwbjE4c3UABggSY1625f2ZabW0uadbbbaw+nrLFWwaYcHxvX5CI1gIWJhOzs7ejBEg6YCOClU5ljJh7GPF2nuSfCmH/ttdekUrPYepAzdCESeZi8DHjUpE+alCkutUpN3aCh0xSQTiFe30Biw3kIkHR6ZkaK5bK6fCMz8y6YkJ2Oxr9TAA4Zf5NJ7W/Iut1rS63ZlFa7peO+VCjI2sqy1Bv14WEoWPgmAu67eIDrXWmDdS/wbjhNf0bbXcETfl/KPYvXn6c9z/u8zeL3rtSlfj/qD7vDZXt9zBqyTuG9f+S9F+BdlNq7+O4xSwDA3V/91V/J5z//efnmN78p3/jGNz7wGn3g4B1acAHgfeD9+ES8IFoJ/OIz78JKJAxGnGZwRgFDYSXlDQlvZBjrCt8E4N3Jd58E76IMFF83POvZS2HWHe/FZsaYRhYHj9974E43j8PECwaK2X0n63fSRcobYwR4WL4HT3CfZ1eFDWi/kYhqnwevbKP08GmZN/J8nbnRNrDLGA4ALPA9gSvvChkGkbwM+W4PjIWBKd5D2fhNlQWzNvAOdUDQbS8bDzz5cnmPBxbRPywL7yQrEDFlCCgSkKNrqGe72bMmE/Y95epBR44J9qcH+/BejCsGiPbgjjfO6aqqI5/MD6PHnAAO/DOoSxic43jnJh/X8R918GOCfc6+8xtRytUfDHi5U5Z+/HLs8P3czBJYxDOU04m5Pxgos4QZAeEmBHAOxgjagM8A22BE4nkY+rs7O2q4YwIeVCoK3iHwORkyMKimpmcUfGP/M35Vu9NVV6TSeFnH1dTMjLL2MNbgbgtDDb/B0APoB1nAoIKhBuMKrletVkfKpYL84//8f2Xx3h1z6TuF/cb5Hpb/8ULj4mOetvGPAu/8+uLlGr7X18+/N+rzBXh3UiqPA7zz4+AsQzVKN5+mg+2aTw7ldZYx7/z/RBwMpYL88i9/Rr74xV/Tve3RkelCzBfOMazdcKHb36vI7t6erK2uKWgHoAHAHdciPVBJ4HkkpCnLM89cl+efvyGSiGkMNAB/mMMA4TstuKbjAMn0ON4JNh2YPqjjO+++o+6viIP5qc/+GwU83nrjTV0jwIYDIwz34l0A0wA49tptZUf1e0dSKo2rmyuACAAbmOdcU01HBEyrYB4jg2rmOMkAPlf39qRZq2t8MAAdWG9yiMOpWW8TclDZ18QV+XxOrs4/JciLurWzIRub67K7tyPdXlMPK7CmIcEDQKd8rqgAHmQEdpzGuwODGczstDGgkH1W2cDNhrz++quyu7ulIMq1q08riIXQAZPlsrQaTdnd2lbgrYf4vpmUZAt5qddq+h3AIoQlAOuuPDGucpqemldGornmbmr9AVASrKUeBzimySKGiYwITGANwhoOF2Ik02AiBrQDsUUTeMf0zDDxR122trdkb39Pdvd3jj0gsB9DSAPziABTO6UuuABWAXACeGyA/QdGYBzIXUwZeIiLiJh3uj4ik+twLwG3YIxZ3M9Yq+mMJZEA86w8MSF7e/tSLltiB7rMQg9lUmkFC/Ec+lyBXCQ/a7b08AfgHkAvJPWoNw7k7v33hplbuWeNKWiJOHWzs/OSz+Rk/2Bf464iGzrGDBIv4WAK8sFYxnsgQx/3kIdqt2/flqWVJZUPXKGhA8HsBCgK+SDcBEDJmIJ1ael3+zoOlZGXNOA9Fk9JH0nW4knJ4P1zczI5OaMyazZqsrO5IZWDPUnGEpIQJIrBM3FlN4ID2ul1pNlFXMSOshAny+PqPowxDdA6YN8F7HAyCG38nOQ62/4oYN5F6cjwnih8zyj99rOAd77MKB3t95NR16NAOZbpr12Ad2ftTi6uPwkSeBzAnc77Eelwfu4yuQDwfu4ifeIK/EUB70YJLqr+p238T+uAqOf8dwRYUEaY9RP8bRmnAN6ZAREGMM4G7/zJGcEcvBMbMb/xPAYhYjEFEAg0YA/NMnjC7BWtXQtYWv4eXIoCPbjhoDwICHnQhJtd1ouGuTfO+JwHAv1m2RvwfFfYwKch74FJ1pm/fcBmAlwBE87cTL2R78tC+WTe8R7WMTCADHhi26w8A+34jJ7wDuPTeXDOjx1fB74jYADaJtCDhAaQIrtg4MZMmYblgZgulDNBKY6jh9l8w1hAcYvToyyA4Q8+Y+yxb7xMWD5djshWI7jmx4BvBz+zHSYrk2cY/POMuFGbSD8OfR+F+82PRV8WxxoNeVzzgCTrxe9YDowdsGIgMzyjQF0djLeEGmFkQvJ+GD8w6jFfYTABLIDRQTnAAMIziBkF0ABywbMoH8yKuYUFjWX3zLPXpYIg6LG4ZoiE8YZA6KgDnp+dnTOXsHZHjRDMh6tXr2qsrU63L6lkQt587RX5ySs/kOrBvhnVhyeB//BaGQ2K2V1+nPJv/zvqu8iNfkQmX792nUeBXoB3J6X0OMA7rhVn6VvOO69nR+lvv5YQvPNuszbH7I0sI5GISTaTkM/+m8/Kl7/8ZWW+qvt8yn7zoELdCtttqRxUleF6+/YdAbgAQIxzG3EpVTcAhIuLzsfr15+VmzdfUEbS8tqKZoQ92D9QsB4AHrJewhWMwBDAjDxYYVPT8r3vfU/BfQAel69ckY/dvKExMt95+x25d/fukCGGwxc7IECsTDC4UB5AmFazq+sE4r2hvQD6AN7hv4GSfY0rZ1lVLS6fJdOxAPyoE9wcsd72APp1ugrkH/YM3CmUSpIvI+N1SllgcA+FfK8uXNUs19VaVdY312Vza1OarYNjF0vE+8S6VciXFVy0GHhjljhDM+NqTk5dHwG4AZxBHLZ7996T9957W7qdtkxPzUp5fEKT9EwjaUQuLzvI+FutKnhzmEpItWGHG5rIpzimay+SNyCMAOSUy6JtkAsOLBpycLCvDDG42Pps6Jr4YWD6D/Ig4IS+UVfcYklBSLhE53IFiy2bQMzAtly6dFn29/ZU1nDLXV1fk9X1Vc0a2+livwZdmlFACkAlGo/+0liG+YIy8JB4yIAoi82GvsbzYFmj78hcxMGL9tUw5jF0B9xIY2DpAYArl2VufkGZ1IVi/nhNJ4sNQCHAS4wPZshVsG7Y33gQY0uBr2ZDFh/ckv2DLY0dyDmFdgNsBng3NT6hh8UARSGT1bVVmZ+bVwANySHQ59onQ6CaOp46Dfrpnffe1bqA2bm4+ECuXLksmXRWQUTIA+7A6G8wKQuFMQWtK9UDjccHtlxxbFxd3DFHEBtvdn5O5mYvKcOwWa9Jtbov21tbMuj1JZcwZqM5wlo4iu5RTxqY4/2eAu2xw4GyRRv1muzsbqv8CeBx/cG8CQ7Uo8E7v+75/a3f24f1WtR+N7z/ox4N72ui1llfnte/fg/E788C73Cf3/dF6eSRe7ML5t15ti0X93xIEnhcwJ2uoR8WeIeXXQB4H9KIekyvCW+Uh1vf4+xKZ1UrDKxElze6FA8UHSuEiJh3o0oY9b4ooyCqDF//sLKjkvOK8jTwwMpnfIcAvDtZxwC8S2Az4RgvfA/fSxCD9/C0lRsp/GaAfAIsOHH27CovX5RLthMBPJThARc7PA8yvfJdBFZ4P5V5VP+zHb4e/I5uh/x92qaAYCA3MB6kokwJenhmlgc8cd0/R3AG9xCIwXWCVbzOPqCLCt2Nw2AU32Xgh4FlXkaMxRQG1nw5vk7eJcbKCeKQceOOMlke5eDL0CDZQ1dbbHKPT9nVNSxgsBHs9e7C+I7gXXisG3Bo48uPJXymPKPAOw/ksS/D84514Bz1oKOftx409iBN+H62jYAU+5MsvkCWQekeeLX+NDYG5wzLZHvVYO73j2WK+8C4Y9ZC9IFlzLX4SjZWhvGo4nHVrXAVQhwelIP3kblXGroOAQRgwPnp2Tk14MHuufniC2rcHBwg3tD0MVihQcNTaQXtOL4h66npKWWhZHJ5jXEHJlJtf1d+/IN/kXu33j9xr1+TvOw9uMd1wffnqPXV9+lZ94THnP971NobLvMCvDspkQ8TvIvq39N09Gl62l/zRq99b8w7H/cucKUNaoEYd59++YZ89au/Z26ymmEzI71Dc5PHDw96ACYAuHv3nffkJz95fRi/9FDBH2UuISEMXPhiMXXvQ/D+F198SZmu29s7cm/xvsZvA7CGOHeqr7ttSQ2ZR3gP3EXHxyf1/XAbRLkAOV761Mvyy1/4glQrFXnj9Tfk/r17yiqTgR1owGUWyQrgRgiAD664ve6RtgUHhVhjxsZKut6AcYt3K0OrU5deF6Aj4rRlZXJqUoBBghGOtQ1rkK6NOAw6PFTQBllQAYgh+2sG4Foc+4GYsqMAZk6PT0qxNKZJdnb2djU5R7W6I92+xc3jTzqVk1JxXJlYAMUMwMtLDPHShrHv1H0Wh0OtvtTqe3Lr1juytbmhOmt+/pJmLc0kU4JssmCI9dpI1DWQI7ifxsVk3OtLuQRX2YK6ceI3DlQQf0/ZiO2GtgsZZw0IMx3odTLXMazf9GLAdfY7+gwuvADi8EPACIBep21gKQDO3b1duXX7lvQFzDkcpPQV6IMMwMAEoAtAC9vEdDIj+WxOEzCB2YmYdnAFRht6OMhCAhBNzmQShS73uhehFqAf5MiyqU5MTcn0zKwmDcmXjPnNfYtmux0grp0d/OFH93QDkeQwUVYC8XkZQkFisr6xKKvri9JuN/R+ix2ZUCB1ZmZOY+XxAAoxV7d3jBkJ1+WpmVkFawmGEhDlQRyuoR6379xWQBdj9u2339awD8aaa2r7p2enFcDT5CeFMXWZrVTgzo6DqZYcCdiAOXUvh9wwJ2cm5oYHXmAZdmV9fVWaB1VJHpkXAcR5qPCdSHfQ0xATAJPBdG3VGjIzPav6cX9/V1bXVoZeDiYzvzf2yeWoM20cBcw77jvCenLUmniajuO18J47vOaGAUIPAHobh7YBvQxOs4XwDu61fZv47tPqfRHzLkorXnz3OCTwOIE7XT8+TPAOL7wA8B7HMPtw3hmtRM7vNvsom/Vz3xuzpAlRdTtts3+axKLKosLxTKiwAvOKyn/mJmrUO6PqaSy84KSO5VHx+78JEHCTBQWrrhUnElzYiWMyldaNC1heiGuFDRR+CCyFDeDAuDVWF9tv7w8y5frv/cYhDI6xr/C8l5/fNFBOBJn4d7hf8AzqR5Ycr3t5jzLqWA+UQeCF9fYuj7iP5XNTQnmF5cH34nuyqHy7vCzwvWV6tcDMdNX1/erBJ2WAKBPBWHyeDUhZwj2ERiZPrtHn2MTiByffAPisTiddXHm/gU6WQdWyJvIzxgzfGwQU5ibNTuwNqPNgF/72cvH9Rfmx/hzbZHdy7PEdNKDIDmAfEiiiO3AU2MsxRIAWZXkQEHXwgBPBOW7AmXQkLHe/IeVYI7OQ7WD7OJ7pCkR3bTAoYJQogDdkzemJ/5Ddpq5XaWM0ZlNZNWbBogDDAJknEc8KhgaM9YnJSU1mAQMMLBAD/eo6zmA8IZAPfuN5GIvITAujDu5MABKtD0SDxMN4RYy88fGyVCsH8uYbr8rrr70i3UZLYx8JwEV9IDDC/dxnf3IOKIfGBfIOr4cnN/UwahiQ2u7k+PLl+jLCaxfvO22tNwAhKnUD3zn62nnKP3532Ho7pVKDQcBqPK3uj3IN8cUekndEASrxqJh3w3v9GjzKqHy42EBX+Gun6VnO7aj3hb8bNab8Wsr32rMaBE+/iscGghBXmXRSbty4Ib//e19TEAGMI8xHgHC1em24ThvjF6Ad3OVef/11efeddxRMAQiOcaTzqg+W25jqV3MPnJePf/zjynDFXFtaWpaV1RVl6gAs09h4mOvQZYmEsvQwH8uITZbPy/u3bul3t26/L6l0Qr7wq1+QX/+3v63JKm7fui0PFhelVkVWWTB6RZ+FayhABWQtxVSF22wmDaZuX90MAd4BKMT6gTo1GlXpdI09BhmlkmAwFSSVsGeScMUFyKW6JKbADtp7sLevACVcNbNwYVQmesyYhN2OMtDAvEOm63qzIRsbm7K1tSKtTkOOMM7BbgKDP5bU+k1NTinbbGLcQBisiwC/0BfZbF77LZvLaJ/cu3dH7tx5T2PoIfPs1StPaWHIyJ1OJKVVq0u/15XDuOh/hAdAm8eKYzK3cEl2tnfUpTdfyClzDWsBADj8N51jB3UWfzR9zGyGyyiuA+BEvVR3Do405iEAUoQ7uHb1mrK7DOwYSK1a1/YgbijqCDnu7e8rQ3FtY13qrZayC3E/GM8oG3LBuALYpTETEymZHB83tmS3q+VApw8wluFqjUQfva7KSHXuMLMxdBlAU7h1ywAstbjMzM5pEqNe/1D1Be6BbDCWuRyiDvhB34OpCSYemHcq40xGgdvsMKkS2IoPlu5IpbIrR9LVMYJxgXE7OTGlbEfMCSQ4gdssPq+vb+g7wfIGCxJAJQBRuMbinX5/BxlXa01ln69vrMnK2rLqKLivtluWfAUHWwDHkfikPDEp1YOKgmyYk2DnIdnI2PiEzikkj4GrdblY1vGGGIgoA4zL6u6eNCsVyWYypts0Hu2hYFWuthrS7vWUfVk7qMhYvqj6Eapqa2db1jc2JKbPGODLPYbtq0xPRukp042jl16/xgX6NNBRXOu43xqlG04DzsJ1i1p7o8C7qHf594yqU/ieoXCYrsLlggqSWJx41yPo1LPqGFx/OATP+Z99FI18ce+TLIHHDdzp/ufDBu/w0gsA70kelj993aI3648bvLPNZFTdvEILK6bTpHCaUXISEHsYXPNgEY32aHaH1cDfP8qwibon/B3BMwAHMPKZ1VJlACBADcK4nlwfGy7D6vs2ecCIytXqb8Ad77XTaDMIPQjDzb9ne1EOHqzzxpTfmFBW/qT7pOEVyCwM3vE+npR7+YY3PGyHLyMM3vEesqgIGhGYY/kexPOAU7gNHiDlu/gdAR+y4DyY5IEkf6LJ+rBtBNpGydb3jQK5yeQxaOiZYn5skR3BOrDNeN67GzOuDK575iHfwTr6scKxRrDUz1fc58E03kt5naxjEEORcguDbH4D6cc4+yvMEqQMUQ9e4/gNz2c/z/ke3OtBX36P35QJN/cKyuVzGrMHBhYMGBhsXcSny2X1NwxnjJF8Jn9sCON5uE0dHZrOLY6VNB7T9WevqyEJF62FhQVdC/QdcL8tT6irLlgLqAcMd7gPgc0AQxWGK9oL5g5ZfHgPPq+vL8v3vvst2VxelQRiHsHg1QXAQFsvMw/icY7Z9SDOmF+TTxoVZkgzFmiwRw/Av/B6HjZKog2kh1f9s4CyRzF2TtWsj2BonFWnn0aDnxe882tm1HuiDLqz63N+8M6PIdZllI7Eda6x4XpH1fOEXgczCC6Yg0NBHLAbn3hOvvI7vyML81d1DnDeayywviWcwGFVo2HgzltvvCHvv/++bG5uKkBQVKA7qVk/1d01n1MwAuyea9eelqeffloP1FZWVmR5eVkTzKA+mNMEzRFnDOCdAvHDmGBIkNAEENbpyU9e/4kcDTpy85M35Tf+7Vc04cXy0pKWub+7O3R5tfUKctEMnjmwwwAA4XtkATdXXoBCAME0EUHH3CORMZRMYMgT4H0+g6QLqWMQAuCUshKHQAQSZUBWKA9ZPBNY31JJ6XXa0uv3zRUyi3h1kE1PY5Wtrj2QanVP+kfIlqo9p/8BTgHsK5fGNdlFeaxs7F/kC1AgKK+x5I7iOMA6ko2NNXn77deVhQcG2ezMvIJ+elBRKMkADLd6XRpgXSViEk8BIMyo+ymSKBwcVGV3b1ty+Yy0Oh3VN4wRZ+uLATDoD7QD/wFqoo/IfNaQB2BKJxOatAS6QWMbPn1d4+xB3qhru9VVGSJeHzLGGlBkLtNwn13f3hoCUEndn1lok6S1F26eKYRV6MsYgC0clB0eSateVxYd3o1kRHTvRPw3PTjSdx+qnobcAeAdHRq4h9ipSNjQ7vQUvNO9gYgCYZrUQ9l8doCH/kQmXABgXSQxGpapIB4y1h7ZQeTS8n1l3x0etfXdpuvSCtSVx8Y1JiHY3hhrOFyC3Br1huTB8pyZPmbfIekKAFjqcowvzaDbPbT512rI3ft3dFyBUVhFMgyNmWv3IbYgwDvEPkRd8Z/ZiwEwj09Oajbm7mFfsumsAcZDl3AF5/f2ZGdjQwaQYwzhKc2MBgO22e9KU+Me9jUJRyqG5DZF1b+tXlfXA8TN06zAeFbnooVJQT9G6ZOwrgqfnYT3z34vy2vhve6oNfksfeb1atQa+qjgnd9nh+vEfZRf3/3eKqjrBXh3to69uOPnJYEnAbijVjz96Pjn1eJQORcA3gck2MdY7InN73E9ngzwbpTRQVDrUcQW3c5odp8HpLwSIhBx0nA9WYuwUTLqvTRQfFtGGTQ0BgjUsB5Hhz2JJ2yTibDGWqae6AYAHGrnWWsEWkjtD7sr0m2WRlT4eZTF8rkpiGojZeg3a2wrFTjbETbu/HWWQ8PLgyq+XR5U43uO5RTKpMq20YWDBpd3H/VjL7whwTUyrvgM2V90v/VjxBujHlDjPWSXMZA0N1N4D1wdCf4RwMR1AkkEw8wdNmC6D/sQAAAgAElEQVTP+Q0gZcd6gyHgQStjAKYeYlDRDY1tJfjGNvPdHtTlJpT9TjCL44htJvBFQ8rXh7Jn/4RBOw/U0c0Y5RCM9OMHZfgxHiV//5wfA2yDn+FsK+cB+53P0fADWwJGEuIvHezvq9sU+gfgGwA9gAdgy6DfirmSukwhcDqYBzAcup2+ZpkE6w6GG8orl8c15g/GA8qD/GEowoWJxhySUuAzjGrIAQYOZQAWnzJfkKF2+B9G/t2778v3v/UdGRyaG6GOk37/IWCfcmUfB3K2Z7xBEgW0AcAyZi9BQTBGg7iO4TK4vrBOfkyHr/k+OgsoO8vYOev68bsuwLuHVPAofRe+McqI5D2jwDtfhtcdx8YkyHcAsRIJuXxlXv7z//V/K9CN7LGcrwRzwFZW4K7eUADl3v1F+f73vysbG+vK/MH9pXxB2bEAqSwIf1oB8qeeekquX/+Yzt0HDx7ofwAOAPK4znGtzoLdpdkwrQy0rVKvyad+6TPyyo9elbffeVPa7bpcubogX/jil3QOra2sHoN3cPsk69iAk6TOYbCfEDctFktqAgS0BTHV4GYJth7mPMCXdsdYeFyrASCWixMK4uEHwF42C/AOYM7A2F8INYEkQem0ZvLMIARDbCA9JNAAeIe4cHhG9x2i5a+tLcvWzrp0ey1jG2EvcmRALBiDAHlKBcSOK0tpDHKwWJ7pFFyRM3IUs5hviAd69957cn/xlj4PxtaVS1f13qnxSUnFExqXT4HSdFIGScveW8oVNU5eu9VRALDbbSl7DW0AgxHsLmX65cBatFAaOLxAn+RzQ1fkITAJGSmDOiZ68FKpgPFclIX5SzI+NTXMhGogGDLKdltNSy4CJljb+uugciCrmxsKHOLwRfV1OiWZbF5j3SngmkhIp9OTXDqj4CHcoRFvEO0DCIX6Q77ItorfekDU66m8UUes7Riv9VpFDgcDBe7m5ubV5RZy1rhxiI/Y7mj2YBwYMXYtD6EYP1HXdIR9ABMTbtgJ7AeOZGtrTe7ce1c63drx9ANwhfEDZuR4uaxzAvLa2NjQ/kYZiE+I5Bma+bdQsIzJaWMfQk6oO74fCADPivYLXI7RX8vLBl5TS6DMMvoJenGYLR31Pt4bxuL6rlQ2J10kXEkkZXJi8tglHPMUcV33trYU+E2DkTeMXYnj71a/K7VWU9l8tf2KygGMPwCUOICDzHZ3tmRvd/cE8457GK8Xw+vcSbAquOp1pf9MHTi6nIeW3EjwcNTzUTbGzxO8i9KdUXuBILxQqKaPoFMflsRJBmRw/YJ5FyWrfy3fPSnAnc7tx8G8Y0cTwPvSl74k//iP/yh/8Ad/oIGxL35+MSUQvdl+vOAdFHqUEgsDaY8i8fMaFaOUZxgQ8wBfVD1GAXFhA4Wso6j30kjmZseDFgo49ToaeBsbZeW0xBN6OohTeP6EQRwCUTSa+f4A1DvpbuvZUQRvaDgRmKF7KEEQ35bgfcbOoXFDwAp/h4EufueBOr6LMvGAi+8LPMM2EeykLMJ/e9DJA30Eu2g0EfDxSRloDBIoxN+MP+iZdHw3NzDqRtkzYMW7tfIdZHDR+GOwZA98Uo5k6eFexvHxCRXYp+F2oBvCGyoyLq0sqyMzJPqTUwKHnlnHurOOaHN4LBDk8uORfepZaxxjKCNqzvmxEQZzwoAA3sm24zn2P9vD/vey8EBt1Abb97e/7vvHBwMHYAZWQg4uU2BBDGMekQ2DNmYzBTmKmcszmEMwdDQuFgKe93oar253f09dfhB3CX0MVt3ly5fVpWt1de2YBYQ2wnBrdzvK9kN7YCSBpZEvFHU44nkYXFrnGIzvmnzrH/5J9nY2lbEDsDA+COYR5yzXAg/emcyNfRCsIcHffm00UC3Iwm19OdrtaBSIdha49ijg3VnGhl9HH1rnH8HQOKtOj6LLgjqdz212lE6Latv59eT5mXcByDs6k7l/bxi88+uPr7PXQzoXZaAA1tTEhPyP//HfZXZmxhJHaNIAO5wgIy6XzUir3dEEBg8Wl+T73/+BrKw+UJdThp0oZHNSKAF4QBIDsHlm5JlnnlXwDob94uLiMXCHcpnZk2sB1jWNM6auuhlNKPPGG29IplSQz/7Kr8n3vvM9efftN6XZqMjE5Ji8+OnPWibc/qFsbW7KyvKyHt4A6GAfokwwxdAeAHapVFazuyooHhtIq9XU+UjGNlxysT/HGoQfgD5jxSAL6HHfSFJBNgA+AOm4bqazOSmBIdVpHX8P1hbWNYBR2HtgPUFcsbX1Jc3sin4AqGgu8UiCkByy7+BmOS6FIsBHiy2H8ACQVzKbHrIJu7Kztyk/euW7AgYg2gXQb2HhkoI/YNlhHey32tIGa3l6XFLZjORTGcmkslKvNmRna0MzjR4O9xs+0VcmZxluqQ/QL5MTEwr2oA81UUdhmFwiNpCtrS3Z3d1XV1YAfZevXlUXWmOi20Fmp9HW+IRc0zE2IAO4W969d9eiM2oGdpG0uiknFbvAb4RBgKsqgDtk2c2kUnpA0+n3BQxNZuYF4w/1QiZggGRY23FIA9B4c2NVs6XCZRausxZPEGzMhLq0ol4AF/Hs8ZKlbqNw6U4qWI35gzaUCkWNwwfkEv1Sq+3LrTtvS7W2MzQ7bd6j78ZKYN6VVd/gP8YS5IV4iXDBrtSqMr+woIk01H02l9cYhhhb0IMYyxhzyOxcqzc0xmG1VtNYc1vbm8MwJXbYAzANQNohgNu9fZ2j0GGYG/FEUjBOJ6enlUlnB1MBYI5s60iIsbm+pszGXDIpcU0kFlPQE1zR/VpFqvW69NodSWbSKi/M20vzC1p3uM3fuX1HmZWaIXkYmiasv8L65KcB70bZAqN0xFn6MPxceI0/L3h3UpdH84dGt9+ePimPiDIeQadGySNaFhfg3U+zv/goPPMkAXc6rx8neIcKEMD74he/KH/+538uf/Znf/ZR6Od/lW34RQLvqNS4aX+UDotqJ0EfXvMGaLhsb5yfatC5B8NgQrgONHbZHg9G8F4oVsbP8caxbj77XUmlsxYPhQGF6bCi8evc6aSLS2UATJCt1IMuZN75unrQ0AMfBOB4qo86EdTysuXzvE5giu2m3Al6eVAL9/jnKV5fZ44LD86FwSXc74EtY5sFwZsJNvlyWR/P/OLmwP/2fUXAid+xDwhw8Trl5OvEZwg6GRAZJKwwg8GYZGEgl2wmP4YpZ9aVz4GREa4nnmd7A+M5AFwJ2vk+Zh08yMZ3sQwP+JDBxz5V49b5k/j2oxwYJ3jGM/98m/z4Cc8d/17ex+QRbAN/+/7z4Bw+47/PTMhxzd/aJwA6h0w2NZKGySngloQ2ICsejCQwHjvdthpVCsoqQImsjGMyOT0jJQScP+wrS2RiHMyBMTmoVjS77I2bNy12T6UqYNehzjDKYUjm8wbOzc3NaX33D/aVsYcfGJIw9vAbse5QXxioBBpQV1h0S3fvyo9++F2p16vmTj+MTcf5hvaGQRTr62AD7ucpx6F/Hob8o8S88xvxUUZB9Lp+eny508o9aWAEi3mknnwEQ+MCvDNmpp+nXLe9rrU1z5jBvO7HldfVXm/qc8mYTEyOy9f/09fkxvM3lUWGjKDQdVhrAGJg/GNOtoeZRNfXN+Vb3/q2PHiwJLXGgYFeYoxQJElAeWNjAO/y8txzz8uz15/T+QZwAYw7uApqttJh0iPUg2CRHk5oZlLEdsvqvvnVV1+VT3/2s/KJT74k//Ltf5E3X3tVGnUAAjFZuPaMupZef+a6Mt9u37olOzvbDyWTgQGANcQSF8EtdUyBeYAKSMwAMB6x6VR3HNn6adlnzd1ycnxKCoW8scsYY+3IWHA4+Gs1Gvp+sPlTALPg3t+zTLSY73DrRKIJXTuG8Var1QNZXVuS7d0NA/IB0msfmvs9XGAny5OatRXgHdY2JBpIxJN20BMDswxAXky6vaa89pMfyM72ltYZ8oPb5OzkrNYH7Lv44UBa3Y6UL81KdqwoicOBZJM5ScYSsrayLLWDPWkiNt6RxbxDOXo4kkooywtyUPfpXu/YnRd9yeQakFvvsCO1ak3BO40rGI/L+OSUAlKaqKLTFbiu9ztdTVKi7UxZcgqAa1jHX3n1x8pQBPsOGWGTWWRSRWKinN6jICZ0h7otH2oyCIBpjXZbD2DwLHQLDnUM7EzowQ32ARhPqlPaTWk0m5p1HFlqK9WauuhizIMFBxdYAIToP8R1tEMiuOAGYSDATlR3XeiMIlxcc9oeMDcfLN2S1bX7w2zCNodx2FcsjMnExLi6qKIt1IloN4DvWrOhdUACC+gfuDZbncE47FhirERKtneM3fjx528qSLq5tSH3F+8p8I5yEb4D8h/EB+r+i9iL+A/3Y5RVGitrwgq4YyNRSV8P7cw9GpmcETMPOnhnZ1P2Nrcln0qKIM7f4ZGyG/sJUeYd6nAExnk6qX0FIHtG4zUWhjo9JsvLK6pr9TBSD55OxoYN7w+pTx7Vbdavc2eBc2ddD6+vYdvmLPDOr8VeP0br3sCNOKpeF+Ddo1itF/f+rBL467/+a/njP/5j+eY3vynf+MY3ftbifubnHzt4hxZgEf7N3/xNzZgFivPFzy+mBCKNEts2RzQo6rvodo8u9+T9kQrgmJ3xsFurB0WiNv+jvjutdzwwxw0IywkrrrDyOqudvr5R93oDJFD0AUOBsa1oDPN+YzJhM27Zz7Dxwuku3AkAGhB4wCaP7cNvPI/vDAQxcI/32ufgVNHX18vBy8jLmwa+d1P0n3k9DN7RoPNgmQeBPGjA+tpmiIkaUG+AT0HyDe/+yGd8OWHWFcE9z2Zj21g/AnAewAmPD18unvNAW9Am9AEABu/maoGQWUeCZXCD8my3wA3UTjHxDIFH9heNXf7mdYJsYHOwngFwFWTfQ7uNDQdjzVh03j2VwCNBW44f/k0D3MZokKWN4CrlSXdgsjw8IMn3soyw0c7rHFNh0C28icbzrAvl4e/x3/k+hMwI3qEMDyTieRhCatQO+xobfv08ZFrYmOk7Vlqw2YeBBaM+myvpMwDv8FvHYu9I2S2Tk5MKvgFLw2fIjEYmZIC6IZg32oYxhaD1MIwQIJ0GFZk7WCNg8KDOcHsDSBHTTJgZ6TTq8s//+/+TjfVVZfvEtZoWcDtg1vnvuKIG4F2U4cI1zebM0J4fPso1za/NfsM/6vNZmvY0oOyEQaEgQ8RPFCgXlfDhMYN3YDFG68+QjrWF7FSx+XLO0mlW0KiYtAHwdqxDNSdk4CrtKxJ+F/XbycoGQB7LhOFsMf3hMgo9IFIs5uRXf+1X5He+8h8UsGi1kDyiq+6YyEiq8SURexIHYp2OGuE//NGP5Pbt28pgOkS8tiNL7oB/Y6WSTE5N6Ly8dOmq3LjxohTyJanXGrK8asAd5ruuQQCZUimdewDQEBsOa3c6iaQIltV1c3ND3/PCy5+Spz/2nLz5kzfkvXfe0XhayGibyedlanpGbt58UWOsLT5YlJ2tLXPHHQyTuwjaArAQ+gN9YGXDpR7vB1DVBkuui0QXFtMMawPd541BOKnlH4MiiEXaP1IWVCFflGYd7ENLrIAfBTQTcTk8sr1EImbuuQDudE4jqUe7Jeuba7K6viy9PpLkBIxcJIMAWwsgCGLflcYmpDwOd0rEesuo3kb5WJviCQCOcGO+LXduv6sZReOIM5ZMyeWFy3pYgfta1YYedAC4m5yf1Xk86BxKNpGSbrOpyXgAwCCxD2LftbGmwc0XMd2ySPyBBAo2diwLsIFPuVxW6wr5ttpNaTXbmrEWayu+zxWwJk8pUIY2Il5br4NEEzFluYFhDXYjkn2gTkhMgqQHGA/oh+Rwv4Y1F4lHUAaALrC8ALDBvRXMy/7gSME7gH4AZTWWo8arSymoxfjH6Pt0Oqmx+eDiDX0CUBFtxcEQWIqqg8DkazQ1rh7aS72KaxgHYHpaXNa+1gGJRgCs9vsd2d5ek9t339HPxjSzua+us+MTKo9yaUzlp+E7ABZ3e1qHSrWiLq9gjGvfI/YdmJNDt260GXEekcBkenpWpqanpdXpyt3Fu7K0tKhxnVNJxMqLS/ewo3FZMbJ4+Aogt1yelCQSichAxsbHNJRMFwkojo60n8FQx0A9qOzL9tqaIC1L7LAvR5hH2EMCMD481EMyZLlNIm4k2I/ttiZJQfIK1OHp69dld39XXnvtVWUAeuDO6znTMdSdwUoWXoJP6CK34IWBu/B++yx9edr6Hb7m9+RR6/KoOoaVSZSujno2+O7Ji3nHPjxrf3Fx/RdHAmDegSn/d3/3d09EpZ8I8O6JkMRFJX5mCZxvo87XBO6Y533xWeVHGx8n3T7D7xoFiHnAZ9QzUfUOK8uwAUHlGaX4TnuPryfvizKSPNjBd1OpasyUYewSKhcCTfgbGzEawQRRCFKQfWYn9EEWWQJ//I4GkYFN2NoYg87/eCAo/H0YKPPyI+Dh2Vke0CGw5n97kMcDZgQfzVgL3O0I/jCOjH8/3+U3QGRJEGwimEhQivKMKoeyCYN0+J5MRJTDOhE0ItBmbTPgjd/ZZ3ueYxj3od8Rj4gnoyyfLAA+H2YGEmAywytgGJLpZqwMM7IDIM7AO9aXZTLANwFE9ieBN9aXIBfHMsc5AVk+hzr5fuT3fg76scJ6hucAyvF1YD3wmwAsn7HxYizCcL+ExzrHIe/lXOPc8vWg7HwbKD+yRzm3wmMMBoxmPMxkJJMvqtsRjLIDMOgWFjQY+N7evhpjMEAQ4wnG6tPPPKP3wQ1OGQVDdzhsUABGYL2AsbK5vaOGEgxJS0yxLlNTUzp1UTe4AkEWAAz6iPR91Jel+3fllR9+X6oIzu0Ccfs+9HMjai3ldbabf1P+4U3+6Rv8UTFsgjdHPz+aeefHidbxnIoMwOdDa/05n7V1++efbTZwQY6O3XqartM6RdwQpY/P0uHsaysuao+ADKQGiIWvj3qfXw/A2Dz5DitG5+oQGAI767nnPiZf//p/kvn5BWXcISEEGDgYv5gnACfwg88AjL73ve/K2++8pew2ADSmK+DmaZlZJ8plmZyekunZOXnppU/JxMS0VA9qml0ViSAALOGgTGPSNlvKCgPDB99rdloFKnImlbio0X/jxvMyOTMrM3MLsrT4QIFDBMlXdtiRZc78xI0X9Prm1paCcMo0Qnu6XQUvkAUUMTOVBaex29JSLI0pCx/gIVh1YLGBwXWwu6tgCeY6rmEdYwIArD8AevCjCZviCWX89juH0m13JZ8rKAN3r7In2UJO2XEAkdKxpAJKpscsnhvi7O3s7siDlUWpN6sSiwNtDNB69D3i/xWVdTeu4N1YeVwymcIxGKSZXlNJPYTc3N6WN1//kSbBODrqDUG2nCzMLcjU+ITW2+L15TQxQma8JNXtPUkgaVM8Ye6/rY6um7VWQ5q9jmboBdCohxdIxoH4gQDcIK9MSg9HuLZC7gCgfIgLZb6lksq8xJqMGIjNBpKDdJVZWCoVNVMr5K3sa2TjrTfkjbfelHqjoXIGOIoykBhI2drxpJRLJQWb8U7UC59V1yfiCuABJILckZgMazXGAROwwCUU7LvFxQdaPtjX6H/lPA4PZqmfkFUWsrGDHgOdwTDMZFKyvbVloGPSmNhIAjFQvTCQVrMmd++/J/XG/rHHBt6lLMPypExNzagcUR5ASLgA65zo9rQNmG/IgD5RnlI9h3lIvVo72Jf1tTVJp8H6BBA3IflSWfaqFXmwfEfWVldkMNAIdTKIY1x21C0XjEKNywi36rEJSWXychRH1uK0lFXPAVhtaJ2uXLmiehaJO/a2t6TXbkoyDjYi2HWHmqEWLNNGs6UgaGG8rG7idbBq223r12xJnn72WSmWS/JP//S/pFmvSUyzFz8cgiQqFER4/YrSW1yOuV/h3+F7z9KZ/l28d5Qtwr2qL/M8dk5U3UbV06/lTnMf7+G9GqI+Pk0+p6nd6OfO5zY7qtyfti6PsD24uPVfiQQuwLt/JR39YTTzPBvzoB5PLnjnjTIPSrHuUd+Nku9Pa8CEy/PljFKeVLSeCUUAABsgbB5p+PN7PEOAhoAPgSaCDzSWbSNwsmYBEGOGPMsy9tHAAkg71pRnVHlAC6WGNwf8zreXwB/BIraZbqsezPNtYxu40SPLzACBQCGTjWZ1C9gofhNE2fk+CQOU/n4vPz5D4MeDi5Qd2xiAXkEmXwIYdHu19gcuxtbmgPlGcMtcG821lEYE+gaGqQcKLf5R4PbK/vJ18e2GvHDazk29gV1BhuEAaLFNPuvDdqO+BNi4+WP5rBcMqzC4xrEZZjdyfFM+KIvzlX3i68FxxDqM2qxaO9E2GJcWvJv9xHHm2+LnDkHjMEjr5wLrrSzFIfuOz3FeHoOjeP8QQIfRDCOGsf56R2LJKSbA5hCNpfWxZz+u12H4oO9hLDZaTS0DbrNwmUV96Ya0vb0t169f136BoTg3v6CGK67DiGF8IIwf3APWkBpr2Zy6wCGpRjIm8tabr8v7774jfQATRyczzhLEi1o3w6BY1Oaefcl7w/PvPAZB+N3RhswFeHce3fZBgHdwi/Zrja59Yq6olqzkJFuQc87rjbD+jdKdcKEDpofYV2Bdw5j/+te/Jp/73OeUJQVGlKkIcy8HMIQfuri++eabGn9uc3NdqrXK8YEK7gEgiDX1yqVLMjUzIzdffFFu3nhRNjYQ/2zPYsi1awoeIKEBgvPjmZn5S9Jo1BW8y2QsuQVSYCJO287Olrx/+5a8/NInZe7yZRkkkrK/uyfvvfeeJhRoNuqa7AHz8fLVawreAWyaQiy2dkfnJ+JtwUWz1+so6KLgocYoTSggNzk5rUAO5jjaC5fPzY2N4wM+MPh4IDQ7O6fsO8iji6QL3Y4y0XBoUMgWlV2I7KDZVFb2DvZkkBBlg+FdSUkoeIc2AlilTKu1A1ldX5GNrVWNv8d9h4G2A42DhrhnpeK4jCHzbHlSiqWyssnQZygTDDhdw5oNeXDvtiwu3pZ2B5mCsRYlNAPwpbl5yeeKqgexRmL9KiK7KsAieBYgZifAs0FMXW+rBxUFfcCmQxw8gGpYgwEU6p4iEdf6vPzyy8fsSAA9SJ5BHYL1Vw9bspnj5E4YX4hZhzGv14aZhZWdiMMxgHWlorz6k9dkbX3dPBzwDzHXEJ8YyTwyWZkoT5jHBMCgwyMFp5SNCBBycKjALzIeSwxl2kEU9BD6E0xByGZpaUnBTLjsIrYiGIqYA1jncb/u6QDYDQ9l8C7uL9LplMVyg+tpOq2ofqFYUtZhAizEQU/u3XtP9vY3jlnk1JsT5UmZnpzReH0A7pCEKT90S4YbKjKrIwIfZDEzu6A6TjP8DmNQri4/ULbbWKk8ZPgfaVzAlGZi78j7778jOzt72u4jOZQ25rUyyO3wq5DNysTEjMSGY+godijT8wua+AJzE+3EPBwHyBlPyC7Gw/6OpBAiciiDHliV8bh0e33NVoyYlGDgVir70mm19F253Jg89/zzkivm5K2335Dl+/elr8Cq9YfXXcaKtR+/Pw6vi6et0eEy/b3ROu/kah5+1yj7g/s3vwcPr7+j9LTfL/u2RrX94esn9/B85gK8GzUqLr7/KEjgArz7KPTiE9KG8EJ9erWeLPBOt+ZDLrpvx6MAdaPa65lq3sA4T7dFyXSU8iQYxuteMat7zzCezsPMOYvj40ET1I0nqgQPDOAImEcEbOw9QVyxQJYGnHj2lm9z1AbkJFAYBKuParNnIBHc8SABgS6/AfBACOvJDZKvqxmHQWylsExZz6CMIO4frnnmGwEiyt2ATQuGTGCTwCfvxd8eMCPYwWf5XhtPtln3wJhu6IcsMcoB7cRGl2PBWBRWD/YlM9wyfh7HkGfk4d18n493yDr6bLUs14CrgEVI4IoyZx+hDLrisI0e4PR9SmCOQFqYAciNom8f686yKTPfn/4z3815izI9wEv5EMT2QCQ+83u8D38TVPRj19eJ/cP7lcUyzPgcuDkb44Nue7gO8Ez/jiXUeEJcIDAnYITtbO+qWxmMHQB4+K48Ma4xnFAPAHgwzBD/CMYJnsVnsOsg21qjqfF+8E78B5AHucG4w7uZdRD4BgwdZVtkswoSfO9fviObS/eO2Zk0Fh8CZYZsRr8xDxsW/u9R4F1UuWEDYNS6ewHemWTOq8dPyDpCqKfprtN0X7DW/vTgHcoP626uE2FdAhc5Zd0BGjjqy2c+80vy1a9+VUELMKHATobeq1ZqlhBhmIQHc+f+/fvygx/+QHZ3t6VarQzjwxkTWfUA5kl5XObn5uSFFz8pN1/4pJYH93UARsgKvby8qIy4jfV1Zd9NTyJG5bglb4uJTEwYGJHPF6VyUJEHSw8U3Hjm+jOSKxWl1mpJvVLV5wHCAAgEIAgdNj41I/MLl9SF9sqVa7oHWEJG2+0dadUbCoxBf4B9Bf0AcAeMebjOYv6jDQDidD/Q60qz1TzOgoqMo9D8cJ0FgAf3zVqtrvHZAK6BKVjMIbFNTNKJjBSyBanUK9JB4gzNbh9X8A5uywB9cLiEOgBsqjdrsrG5JotL99UFmdxOgncAqAAIjpUmpITss6WylMcnjXWFmKDIBpuF62xcEwns72zLO++8Ids7a3J4iPJiCiYBKHrq6tOWACIFABFhChICZhmSixzGRToaKy8h1YMDlTNAT82iC/fTYRw5MOB0fU8huUFK47c9/fTTgoMQMJX3dnZUr6FO0LvK2MtlLaFFwrL8wmUU6zQy9QK4BeJqB00xY8slk5pFFQcybQCl7a7KfBCLK5MazxbHxiWTNB0PGQEAS8Qs4UIsEdM4qcakO9JMsvjBvRqvb2JCarWKLK8guUlPZwS+u3b1KWX/wf0TwKiObcRZHdYP8wD6B4ApGIaQIQ6gAIZDvhMzM9Lvol/hAtuU5eV7srJ8R7o9AFa23qg+KY1rDEW4CwOkZoIWXAMbb+9gXxNWNFotmWw6kQgAACAASURBVJqdH7p4WwIL3HP39i2V15i63WoXYTBLYWxMZX/37h1ZXLyncw4sPvSl9Xdc5wUSfFy+8pTMz1/W8bG5tS6F8XEplctaLuYjdB7WBbiMtxo12d1cl8NeW+KYJwBIcUiFLMaHR3JQqcphAlmdkayjJm2Nu5eTZDInN178pDS7TQ0tcffWe5rAJQq8i0piwX3+efQa9eSoez0g6HXvaeszr4V1Lfey/tmwDrgA76KTc5xH3hf3XEjgxNx63AkrLrrjoyOB8276rcW/GODdT2OAeACKmxNvbEYBgmGgyT8XVryeSeQVKYEIfz/rgs0Y41UR5MB9HuDg8zRyCCR5IIqZRFluUO8gRlxQd+tjD6j5zUT4MzcP4Q0FyyOAwvaxXP5muwiaGJPA2FK+reHNhz/d5H10+eXG0gM6UZsTgjRkALLOvq7sNwJ3XobhvvBtJihGwIdyCthlQY2s7QYkesARnxF/jCBtwLa0RBthg9Zvsnjd32MyNQOVjAICi4x1qIafxrtDYgwbCx6AYh3DjDyCbb7fPLCiRvEQcESZBJD8ePIAtf+e45V94NvkN8WsJ2XPazon1F05ZrEhXdZjZVOCETEE7dh21pd1RZlkXrL8YNyZuzMMHxhrKhuwQIexhvAb74QBCJCNhhfHy+Ts/LErE1kzYHUAKIABA+NDGRQxMCKK+jzeATcvGGAA5mCwoe5g2QG06/T6+hxd5SBblA2DH4YT6qvxkTQmmIEbMPbAQli8e0de++4/69rDPvRu037Oh9davyb69ZNt9WPUjw8/P30Zo+4Jr68nn79g3nl5RK192ocRN/00uvPkuvnwHsGYd5Y1kgcsUXXy85Vlml572G0WgeaRXxZLVDablP/23/6rPPPMdQVUul1k8xZptxAUv6dzBOAU1hxkw/zud78rq2srgiQLWF8DFrfxPuCCOzc7Kzdv3JBPvvQpSSTTOv8Qrw7zZ2trQ9bWVzVuHlwdAVIgyUQuWxy6A/bU+AcgPz23IPcXH8hYeUzKY2MGvIFR227L8oMlBQQR4wz1ODxEcg2RVCYrpfKEXLpyRS5fvqpumqsrK5pls7K3r26UCrogiQRibIrpzFwmp670AI0wz+D6m86k9L422H3N5tDNfqBZPxErE26KWDPA0sOyCHAtGYcLaFnig7gCeLsHu5pZ9ihm2XwTA4vjCZASzxiLOy61Rk22d7fk/uId6XRbx3IleAfpIkEBEvQAvAOwCfAO70omDSTTgwT0QSYt9UpFlpfvy/vvvyntTl2BHYwHlIEkHXCPhrwQAw/BPgDeaRiRWExavc4xIKUuyUg4AfAPB2zppBxhXMUGmm4AwB0y2WJdBItP65lKyf17dwywyyDmmh22jU9O6BoOd138B2MMzDuss3B/1thyGspgGD8PcYWHbGq4QQM8RYIF6Bu4wIL9l8mXtA2Io6bsPCQ5iacVxIsnwbaDe2tf4+Zp7EFNOBbEu63XK7K+sX7spVHIF+Tq5Wvax50uMgeb7kJfAeTEO6i/NWarxp/rW92KBX2uMFbWtgFY3t5ak53tdbl37211J/V7ZSStmJyY0jmgbsWxuAJiiEUHUFRdhxsNjXt3eBQ7PmjCoRXm4927t3W+IYEJQHBM9UMwPDVRSkm2trfk7t33NYsxvHgb1ZqOD7jmok3YB87NXZbrzzyniUfu3bsj/XhMypNI5JRXIBbjCsy7YqGobLndrXXpthoSAwCdSGn/HB5aIhbozVrHmLOI+Yu4eABik8m8LFy+Ilt725JMitx6911pwHU2gnnHPRb1JNe6MHB22hod3juF9ePJNfek624Y/Ivas3Pv4vcyUfUMtyFc50ep50ldfsG8G9X/F99/dCVwwbz76Pbth96yJxO8wxC3jTQTE4za7I9SOGFBeiN/lALiPec1YKJOpMLv8RudsMIlyETl6oEbPMdkFXiOTB4FIoaMLd3oDYEBAjK+LDKvrFzPiIDbhbkbERDBOwxIsw0y3+MNKgJxbLcHHsOMqTD4pmXjHSFmWRh8ZH0IlOD9ZJRRXsYAgxwMjEIZ5gJip/CUcxg48wAsN+MeLOQ7uWFh30GO6AuCfKwH26yG0tANhN/xWW6OfF9ZIgjrD2w+2T/+3gB8s42Zvdv6npnyvDz8mGXbOG486ERXGc+Ms/sMEMT3DGSOcvDZu5+yLA/e8TOBQI4TuqpSnpQR60VXYP5NmXHsEUhjH3k2KI0Xyongr2+772/d6MOAGbqunugn9MaQWelj1fF5/g6DgwFLzwLy69jVfjLjSse8uj9ZMhJc05kYB5AHtklcg6qns3mZmZ1Vw+qgcqD3zMzMqUG8t7erjBpcBxsErrOIbwdjEUYi4vmgfMS7A5umf9jXQOKTU9OyvLwsCwsLCjrg90GlooAeJrkawRpDyRgccNuF4Qw+U/VgX378nf8tKyvLaoz69YBrJwG2qLWSsuVz/l72MY2HsHHgnznLcBh1/TwJK7g+fTgx76INlZ9d2Z8eGzayfAW97OeDAu+8kabjI8aEFYFeNz0T6BqvN4/75jg7rdXX7wXgRhePgTmelOc/8az80X/5IwUIO53eEKRuKfidzeR0XgKEQFw7JKh499131SWuC0aTC7+gOlATKxTl2WeflS98/guSyxfkoFKTRr0uO3CR3dnWbJjIygxdBqAEQbE/dv1Zabd66gKIIP37+7s6txrdnrRaTfmlz3xG5ubn5O69e7qeAjDbWFlT5p9mxAV77RDusCaYRCqtANfU9KzMzc1Lu9lSABEx7DR7LsIpKKiDQ58jBRvU7bVcVjYcZGjxLs1NHnMc8bywbigocYT4awWZnppRcEiTIAxjt8Uloay8o95A/69trEm+WJDiWFFBJwAemkQD4NeR6Qu4tDbbaPuBgnfI3Ku6zQ1CjXgYS0g2k5fS2LjKdqyENs5IKoXkPXDht3htAH0Axu3ubsqt228p88vGxXAvI3GZnZ+TyYlJXXuL2bxmoEU2VRtzCNAHIGgQZJvNpBVcwjXE70MmjO4hDloSCnQyHht1QLNhrtHoe/RZKpNW8A7x2+Aui/0G7kVsRazjYFgC0IWMMbvgPop+QWKirZ0duXv3niCra2nMMu12NWlVTDL5gsVjHLqB43dWs72CndfTvtYYjzJQ0Nfibw70GeiManVf1tbXFEhmopDLC1cNLB6YXgKIp2MiCzdbgIZItGQAbDKR0r5C/RGnEc9lCki+kVNWXqNZlb3dLXn3nVc0k3GwZxHJ50vqfo3su3Bdx39zDraQh+hPzAPbN6Qs62zRQkSgTpsb69oGgHd6gNY/UoYn5ncmXZBqrSbb26uyubUmzXZXXaOhv3QPhSRPpaKMjU3KwtwluXr5qqyuLMtuvSq5YkGTaRgTNqbvxHhPxAdSq+xrNmIAvgmJDw+tkFBkoOOl0mpJMp2UBPR0KiV1uN1nClIsl+XO4h15/vlPyBuvvSoHe7sh5l2Q4MnrSa+n/B5/1PpPHThav0UcZpySPMmX5/U191kewAvbL4+ig/3+7WSbh/rmhMIZrRMV4HiEZFBejtHPXcS8+9n3Ghcl/DwkcAHe/TykeFHGcEN8XvNFt7Y/k9SiDL0oAwKbYv+jyme4aeP3YbAi6vuoynpwJwxQ8X6y1rwRMaqsqHuoLMOK0LPnfD14nzds9SR06DLLd3iAwoAVA1wIgNFllsYyY6H55wl2kM3gwT9eYz1Ztq8XP4fb6IHME6DhkO3kmYcKvg2ZSiiHxgXrgnYxZprfeKAPwsAAZeddOsPP8DkCoH6sUFa+bwhC8TnWi8CiB9kIFgVgWwCSEmziby9X1puAGevmASp8Rh8y2ynr5ccnvmPbyerDSTPHAk/W0RY7qbYsjX7+sAy2hcxHvxnzYCTu83VBmWF2Hk/3eS/BNr6D4wF1MsAwYBNyvIblxb8pO98vlL/fNIfXG4KJfrPKPmaZvl9Yd/YJDDkD58x1NWiDGYwn5wnc2cByQGZGM6DxbGsYGB8ALIwvGDP7e1U1EuFepH/v76tM5hcWNNbd/cUlyReKMjk1qZks8V64yqIOjWZTjVi8GwwT3I/fYE2g7/EZ78F8gtGIsQRZa4ymdFrdAfk3DHJzE47L8oNF+f53/ln6nZbNVcRbGiax8Rvk8HwMGy1hw8U/y/WXc9DPS8ozfO08CigKvBtlDJzbSDi3MRGdRe/c7zlPA4f3ADA57895gbpRei5Kd0e/O3qPMEpfo4yzyvaHRMf6VmPpHUq5XJI/+qM/kqeeuq7ugWCEYf3DHGJCBoB6GNevvfZjefW1V2Vra1MBtXCfIOYj5sLs/IL8+3//ZSkUSurWCoANc2lra0dWVlZka3sTfGRNDPOZX/plBdARK6veQLKKtr67Wq3p96/95BVN5vDrv/FF+fyv/rr80//5jqytrUllb0dq+xV1Vewc9qWP9UQZUgAlDHsCC+y551+Q+UtXFXy4c/t9Wb5/R3odMLQSx9mkbS8Q12D9YI8p0JSyzKOaBGK4ZmEtAADYB0jR7QvgP2XvFguaXACx9RDnDCAa1peYJKTVaCuDEDHj5mfn1K1/vwE33CYCDiozLBbDWpjUMnCg8GDpruzsrRs7LzTwALQhcyfi8+WyecnlCno4kUdSACSCKJUlm8tLMpGWfu9QqpU9dZv94ff/WXp9Zt0NDh9Q/9mZORkvTWqyiHqlrvLBWpXJpdQ1tdaoKxsvW8hLSg/6+goo4RDFlCHGBxJlDJS9mYinpTw2IZ1WQ+7fui0H+3vS7rYkkUnpmnztqWtSKpfUjRUx6YAE1qp1lZPXDUg+UVTX1JQ0Wn3Z2N6RxXvv67jCmNassPGEsszArrQDPmOnZpI4SLGkEwMc/qQQ/85AVlQZa7oeVopIp1HTgxr0L+dKJpuWp688oyAgAL9WryVJuHFn8zpGMU64r4B+wl4TiVAA/JbLY1Kvt5XFiQMddf3d35N33/yRbGwuayw620Mg7mFGSoWSuUADICsUFdTW/YfG/Cvp+IPrMFyM8T0OmaDLMFYatbrejxiGmI+QB3QkALzi/8/ee/BIll1ngie8d+nLZ7muakfRNFtkk6JEI5GUoWY0GmG0MzuDhURpgAUW2P1dAoQdzGKlmaVENcn2zXblq7IqvXeR4f3i++47ESdeRlZlNV13KwOoyjDv3Xf9Oee73zknPy5bO7tSr5aluLdLADSGJB7VmuyX9qXaqLN/c9kc3WYvz16V+kFVdg52CMyms1kJI/ZjtcrYgEiY0pEu3V3L+/sSCYhEvYM17toaAy8U5nzBd2DlVw9KTKwSiQfl7v1b8id//O/k1Z/+k6wuL3DsrYx6kpyxur7Vmf32jpWbukf6ZadfL7ef/Xuz3xaxdVZ9yOr29v7jyC7/NVq+K/P4bqf+Q2V/P/R1hCME3+Pqan97mjodp/3HlcMn1/3r7oET8O5f9/j/Ulv/JMV5+GG/HvBu6LRWgTzGMxv84q/344yDUYLRGod+waZlDW/2h0FO/zP7hoUBH/0gib3GAgZWSOEaKFN+QIogCVwrQiEqRAoeWOFrjWllLFmww7LYoCRagATP1Th0RxlxVpFQYa+CWvvUuuzSQPdYfQrqqasiQQGPoaRtdYaIi+Wn39nf7LMs8GifrYCM7R+rKOmYWEUK9yiDTOtpx98PVqmSodcqeGX7mm33gB58P3CZHQB8+J6xajxATOuA+uAZMEAtOGfb5lf+FITDcyzQZRUpBxa2qXTbsmxfOyPCuV7peCs4pmUdGmMvHqBdVzqn/WOm9VSGg4J32l/ahwq26TzTuanjovXUvkI5+E3br+3T59s2WAAWSjuf6bHy7JpQlqPtB22Xzj/ElaIhOAREuLUEYwTMDBhAMNBiScd8YCa8bpeMOrjbqWGNcYGBXC6XXDy7qSkaRjtIKBGGYZXrzxfEt0I7YKCeO3eOLoH4fAbuPZtbzg0MWfm89sEQxHdg38HQxLxzLmHOpRYAH/oBbB0EsP8f/89/k+LOljNS4bLmC8yt/at7hd+YsN/79xMdQ2tE+K+3v9mybVmjFevDJ+1HKeDHVsxPwLtj6h2P1xHs3jtKLh8ld3Rf0d/hAhkMAWy5IH/zN38r3W6AzCOwlLBu+u7vXbiHJ+Xu3bvyxpuvy/r6GllzKgft8wDeATy//uxzcvWZ61Iu18gkAhi8trYut27dJjDX7bWlUMjKt7/1Ha7HarXOrKLVWo2ZaMH2wboHO2htbUWisbB88UtfkB/82z+Xf/iHH8nc3Jzs725Js+pimWH9wlVQ2l1pd5yreigEVlFWZi8/I9eee4F7x0cfvi8bK4tSBJjWdMmM4HIYT8QJToDlBbDO6jOa1RrtBFiCf3DzbIFlFwxxL0jns3QxBgMQgBLKhCtpOpWh++ZBcZ+MQrhDor0NL7kEYt5hy6SMg7xGopBqVba212VpBQxDl8l2+OXi0yGrbSqZYbw7uM+OT05IMBxlFlow8cJhF9sVLOBGsyLvv/cm2XctJglwL7QT+zPimY3np+g2CSZVt9WRSqniMt4GhOy6KMAbsPraiC1YkyqSPoVDEoE7MNiLHsv887/1ZZkcPyPpVE5Cga48vHtb7t69Ids76wTAoomUjE+MS2GswP4HiIf5VQPzrlgkMMiswMEgwUQF75odkWKlKtsbq8wiDrDT7Z89JinRAxQdP7DU0E/IKgx2ZSQec+7QXsgL3a8x5sWdbdnY2OiDdzy07XXl0vnLMp4dJ+O61WuROQiGIcA7yC7ISYwzYvABNATLG7oBYv9tbuzIpcuX+Tw9sHo0d1MezN2WahUu1o4FCXdnMNryuYLkMllJJZPOldTzFgH4l/DCNCB5CmQbgEcw78AWB1sU/YQ6AHxHmUjOUanXJJ7MSqPVknqtKrVqRR49eijxSIRMSCRRafc6wojOwRCZ6i99/ssSaHVlv7wvTQDYibiEolGpgiXqsbmy+SxBzNLergS7PYkALOVe4vQd6hyRmHQB8rZbrGtxZ5drphdoy/2Hd+Xf/Jv/IB988I48enRfeu1BjOcnybuj5ONRG+so2XSc746y6ez3VieyctZvC2m/PWnz99drWK6PPtAaVeYoPX1Um4+inDxOntvfTsC7J43oye+/ih44Ae9+Fb36r7TMTzp4p0oaTkcfB971rzMJC+yQ6sZtjQf7nTUO/MCeLduW6Rd0owzMx4F3Ci75hT5ACCgRlk2k5ajrnwIHCoQo00rrat3/NNaYluEE6+gJr6wrLccvDP3zxQIz2m/Dz3HgnYJTej1H04CcFkzBe8sYGzVHUY5lbymYZJ9twT1VQo6aB34Fxq9o2bb5lSB8HqV0aA/rOOI6dUG1BgiMFHVFUUaXlmmBNG2Pc331jA7PBdLfLgXftN8VnHMGw4DppgCvgoYoR+ugZSqYpXVW4NKVNYi9Z8fElqF9qX91zuJ+rae20wLWMMYVUMO1FpT0r0Ott85bCz7atus48y/YLiEXr46Bwr33OtYKnnJteS6xWlZ/HtM1tsOtif3l+QPSa4usO8TmGcTZo+tVocBrEYcL/ZRN58mKg/Gncz+RiNEFFkYm2CmT09N0zUJdYEDDCMdaRSwtgG8YU2SWhTGIsrO5PAFCGIP4TJDOi3uHMmCUuDnmrsd1uu8oK+/2R+/JR++9y3JacLP3+M/+taTzxM5zu2/49xD/b/p51HX+denftfz3uN9PwLtD/TRiuz+u7B9l0B2tLj35gM8+96j3/vLtvs73vZ4U8ln5zu9/S1555WtSKdcINCC+mx6GcO+j6/m+vPrqq7K0tECXVlzjj5mK50VDQbLlnn3+Bblw4SKd6g6KcIHdZyyt+flHdPVLpZLy5S+/JNeeuSalUoVAGoCHnd1tAiVwNUdsyvv370urXqfq8vyLz8t/+i//m/zjP/6TINPt3vYmQSYo8y24zALu6Pak1XZZUR27KiXPPPeCvPDi5yUYCsu9u7dlZX5O9vf3PAYtwDN3KIT1nc/n+Bf7CtYF9gesc2XiaR+2ak268ydiSJwQkHQhR6AIABQylALMAKgDxmKg50AeZEFt1uAqG5AgMrUiuUQMmVfDjiHmxSWsNxuyV9yRBw9vMSvuqPXpMpKmyG4D8IV/U9MzEvCSbkxNn5JQCMyzAIEbxLvbXF+W9957R4pFZBBt98vFPg/gJ5suyOTEBFlg0VBYynR1rjCBRRCJKRCPDe7Engs1wB3G70PswHaLCRFQDsC7L3zuK5JKFaRWLcnB9qY8uHdDHs3fk/2DXQnFE9LutiUKoDQRl2QqSbaZykK0F3szXFIBEmVTSYnGEhKJJaVUrdP9dG1tg+MH4BIvAGDIHowxAHOaMpnM6BjfMzFDLMZYiRJyzDx9Tjabkc21FYJ3evjCA8VWSy6cviCXZ69IuVSWWrvOLLx4QSahTMfMTDCEA0BAZGfd3d2WdDolkVDcAXzhMOsG2VHc35L7929J8WAbR4ssKxBArEVkfB0neJeGaypi25pQEXFkNcfhkJc5HQdKAPFwgITYdUwGEkasQ8QOREIVMBp7EozGOSd2t7Zkb3dbEDMQADvWJFy0W922i7HnlXF6+ozMjE9IE7Gi2y0JgpkYDku10eDeAKAQh2cAVBFPMQRg0suEDOalS87lklegdY1um+OxvbHJtgJEnl+alz//d/9JllcX5cMP3uWasDLK6o12D7PXWPn5uD34SXJT9TK/7jdqb7Z7uF6vh522bqpT+3X4o/d798vjZLij3x6Pfefvp6OeewLePWlETn7/JPbACXj3SRyVT2mdjqvAu+Y9WTF/XDeMBGFGGRXed0PXHwHe+YWlghX+Yv0CTg10p4AMmFC2vCcJRa2fLUufO8rgsSCIv55WaKkRPer5+A7lKDinII+Cfep+qUCPZd9Z90RX9kAEWhaTfa5fmPqNqJFj6tVRATkez/sEvIJ3FvjSPlHXPn22BTnt87WvFSiyAKAdG73uqHZpHfxt0b62yhZXgY+hpfW0ceB0Xlm2l3+u2TmqLq06R+z4aTZTPEddp/2u3TpvlQmodUab9J4BwOjKwWeyIBE8mxnyHOPOAnk6Jijfz77Tea/9ZoFHZc3Z9vj70TLutF+1jgT4GIx9oPZpn9gx0Ot1rHTd4bOya7TuFjTUumu/aT9ZJVSBNCq5BujTawb9OQCLdIzgekpDgP0f6bPwur0OjTAYBagP3OukF+RnGDW4n+6vmSRZJQDOao2mTM/AhTZDIAHjBYYQjDWsFSSogAGEoPOpdIrjlEil+R2MNLjAoRy45cKwB9tGFXcHRiImkDMa8cJ8OyiVpVEpyus//RfZ2tyUTi8gwa6Lf2fXnTUw9P5R68i/Bv1zwe4P/mv9RoxdN6N/OwHvDsm/UXLWF57iKNk9SpaNGi+3vz3elXeUvLDfHaWP+OUOgK7r16/KX/4vf0HwodXqMuA9wDk9rML8x/q68dFNee+99xiPDQH3nZw4PEdy6aQ888w1eenl32Yyh8XFVdnfK8r21hazXu7sbZGFNzU1KX/0h3/MJBB1xOECsNVsytb2BmN0YV0DwMF3SDABcfHCb70of/3D/yr/80f/Im+89rrsbm+KeFlAkTkXmTdAZqrVK/3kArF4TGYvXZXLV6/TbX5rY01Wlx5xPYLV58JiuIzgWMMAFdF2y6zCnoJ64FqA+1jnzXKd8eTAiirVKpLMwu0xQzYe9p5WC0BSmPHHuu0eWVL4rXxwQNA0GHFsLcSsQ4ZRMPWQjRYqBRIrlCoHcvveh1JvVIYOtfq6EV1nEWOuIJl0jocT2VxBYkgAkc3J1NQpiSVSTF6AA5xavSy1MjL2PpIHD25LqbQ3BJgADARABvZXPpOTTDJFIHR3c1fGJyYkHIv03SCxXwDYgVsl+sQl6WkSeAWgeeXKdfnm731Xzpy+QDZicWtLlufnZHnxkWxur0sn4mLlof/hMksQLJkgoxmx//ACAIpMxPFQWMbyOTLPEum8BEJRZine2wMgjDa48BMArlT+QK8jKz4EVmDMuaA2W/wLAFIi7rAJ+76TnyGplF3WYnvw1ajXZPbsrFw8e8kxDZs1aSL5Avoq6p4H8A7jiPUDKQu298bGOsHjZy5dl53dXTIT4XYLJ3XpdWTu4R3Z2Fyi27h7BSUaiTFpRS4N5h36AczNkIvdCJA3gViGCWbU3dzYYHxVgpFgJ8bjXhINl/kXcw/rBUBjuxeSZCYjq8tL/AfgHBliwcaka20X7tE959obcq7Gs2fO0Z2YKwJgbRCxGOuMJUmQMB6VbDolpT24zRKe7s9R1Z2ZkCUoUq7XmN0XMe/SqaTs7m0y/uO///f/RZqtuvzsp//MbMZ+WTZqD1PdVPdSe9h71L47SrbZ70bpwqpjjirT1kt1Iq2Xlmt1LCuHHyeDrSwYXWeMxvHBu6Nki23TCXh31Kw5+f6T3AMn4N0neXQ+ZXU7Slke3YxfD3j3NDHv/ACXHxTzG4IW1BkFjlEdYeKG4wkbC1xYI8e+V4DAD975haleB9DBMukULNLfUUd1p7RC2M98sado+mzLUNPkFFZYWqBslJHsVxgs+OEHl6gY9DX2QWwQjpEpHNep4mTHB5coCOT/Hr+pAqRAlH5Wl2IFxHRMFbDR9tr7LWijz1LGgoI+dr6o0qP9ic8KXunz9D6Up9dr/CE71sqi036wLrmoA8Za5wPeW8DK9oMFpFC+siht/7i2ObaV1svWU4E+fKdtUsabPte2Xa+xz8K9Lmi3W0toD/4qSOifV1oPO7e0HmrUWADOXmfHxM5FLVPHGsaWy6iLwPA4XfcAZTAHDRhr57+Opz5bFWP9vs/oUyDAiyWIMYIbDtgXDvgTGhgwdpH9EUYNjGQwAWDIdDsBGnMwACenJmnM7OxucozA6gALAwbf5NQ0XcRWV1fIdIGrLPp9a2NTPve5z0mlWpGD4gGBvUqjQXYDfkfCCrynC5QXvF7XCBhD+A7jheerUQV3pXg4fPOTLAAAIABJREFUIK/+84/k4dwcAcQIMmUawMe6s6NvFBC0e99Riv2o9Ybv7B6nn4+7Fw/2+sPZZo8q49hlH1MeHMUyOPZznkJ/eBJQNrTORpR7XNnvH0+/TB0yqo4A7+yz7D6sa2ogJkaHp7B7G/eEQFD+4Lvflu9851sEpOFmCeYYDHywd8bHxxjf7cH9B/LBBx8xzly1BjAJrDZ3EDFc74BcvTQrr7zyisxevCJb29sE7xr1FrO83n9wV0rlfQmHA0xm8e1v/YEsLi6SoYai1tfWZbe41WeYI7kMWFHbG1sSjoTkuReel7/9r/+7vPrq6/LjH/9Ydrc2pdfyGGShoMuA2unSpRcAP14AJM7NXpYz52ZlcnpGGnAdnLvDQPkAB1VeaCIgrD+AOljP/X/hEAEbrGuA+Ig3Fmh0pVap0h1zv1qWcCJOkAksvnKpQtdPgIGdVkc6rS73BWRrrXqMPjCTACam01mCP4hPR8Yjnt9uSatTl7v3b0jxYI9gnv/FnTcQkGymQPdZxLgLhWIMDwC24dj4JLPQxhJJxgLtdlsEb+AGu7hwX+7eu8H9SvUddwwZJJCYz+TJ/gKI1Kl1yGgGC7LeahK0wzpEvDskUwBwhAMNAFOIY7i3v8N++tor35Cv/PbXmWH0YGtX1uYXZG15hey8vcY24/xFYhEpVyuMn9jDvhgEeJqirEYGYYBK0+PjUshmGMcvnRuXWDItKyvLdBfd2y8SHORcRmxUJKdouSQMYFbD3RNbDsYxHAiy/3tIMBYM8JAHQBwTDwUDdCkFKFatVdknaFe5UpKL5y7J6ZkzUiqVpRPoSq/TEcThwzM5pgwzITwUggs0QiUg9EK1Wpazp85zPSFxCLOOg+za7cra2qIsLt2XVrvmJZAJSjQcZQzDDJJcxBKsM5iJPGQGQBp18ReTZBqCmegSxaAdyVTK6wOESkH8RCQ/cYlYKo0WD6EA1q2uLEsdh1WUcUUm8mgHwJ4XQXw/JolCnNjxSQLAmKNI+tINBaXWaEgT/Sci6WxGCmC57+7Q5TYaifcPMSm3kQCu2ZFwIiaVRk1WNze4LgH4ra4tyO7etvzxn/yljI0X5NV/+ZFsrK1wequssvLOznt7sOXf//zrw8pGuy9aGWLlpP+ZR+3ro+wN1d/0OaP0f9u2o8TTqDoP5MTTg3cMqeP166j2fBzwzvbTidvsUygaJ5f+0nrgBLz7pXXlSUGjN/pBVriP00PHNQoeV/ZhZd9l2xpW9p0Lgf+lxoY18v3l2Xus0agnTyoc7W/2vS37cYJvUBdXT5sxrx/Oz3ujglSZd9pWFYz+eHQWuFBwR0EbVRCcMB7E47JAkgJmVhHQ+vrBKX9drFLRj/cGwMcbIwe+uPhqcShRHril9ymggzZpcgorXBUU0+tsWxWMUlBFPytzzIJbCgKhbNteVfy1PhZcsyDQKCNP54G6wFplzAJ4tg3aNsdsQ7bZYWCLmeW8ZAJ27KDk6pgoUw0gFBV943qsSpftLzdHkVl4AGZoWdp3+KtAnb7HNVqejpsCjP7x03LsmrNgoM43bRPKU7bf4xRaWxdbR62bGq46L/Szsu2sEoo+dH0O8Mkx4vDdAKgM68I037n1ihiTYA/49wEFw3W9wXjFGCIOEtzo8Cz0Gd1xAi7wOIAvuBipyxAAPBgkhfExGp4wyGCUgwVTGJuQ/f0i1wbjBKVSsrIEsCDMTJClSoWudHivYD+uA1MFhs+Zc+cZXB8B3XUMGs0m3eiU4QfQA25TzFrI9dqhkYWYXQicPzExKXdu35YPfv627G2tE5ey+94oY4L95GUaJEsH8Y88F2Ua2d5e5+/PgaI/ODTxl+/fs93nYdbjsHwY3PE0BsjTpHAaJcNsvQe//2IZ70Y959cJ3h0lY/3fg0101OtJeoGVPTqOziXcgSNuz3bzY2J8TP7iL/5CZmdnnZtiu02mGIABMEvr9Zqsrq7JRx99KA/m7nnJBNw+2JclnlxEfLJ0KiWvfP1rcvnKVRkrTMp7771Pd856rSYP5x4QvINLazrtXGZPn75IQBDAB9wNAShUaiWuJYA3euhUKZcI6Lz44ufk+3/0R/L++x/Kz9/9uexsbhkWNfYfp9+Uygcu0QOcRgMimVxBrlx7ViZnTrP9SHSxvrwg1YrLgKryRsF4/IVsYDZYrLdwiHvORGFMpscnpNvuSCadlr1ikWAUgv4jkQPWOhh0YO+CTQW2V71Wl3qjKbFolKlDcRiBZBCRUJgZVJENF0kIsA8B2AE4Vq3XpN6oydr6qqyszUujURmaDqpZwiUWSQqQbRbMO7iQArwDmAbADczHWCpDgApZP3e2Nr0wA21ZXFqUubl7Uqsj86nba93eFOSBiB5CZBIAA5NMaADXVIBYqXRWauUKNnZpthoSiIYkkUkzYUYbsrYXkGgwIlMTU/Lil16WCLJv7+zL2uKKFPf2Zb9ZpANKMhWXUCTAgxTIFmTqRRIU9AtAr0g0zEyouURGkvGUFCanJD81Ke12Tz744AOyuWqVCsepBTdZxEdlrMEwYw3ipQdi0UiUmZJd2IM4Y5CGwkE5KJfIqktGE0yqgbALkGs8PKvV5eLFizIxDta1A3ope9sdmZqcdIe/XoIGJA4B6Aq2XqNZ5/6PhEetJtyDXdITd3bRk/WNRXkwd5PgnTsEDBC8zWayZN8lmSAFTHMHIOM5aAdkIbLXYo5j/SErL9qDgybIV7jVUk6R4d8jaK5yC+EikDCj0elI/eBAqqUDaXSb0ux1JBGISCqXoZtrpXgg4+msxNMZshSRdR19BTfwerMprV6H8wN1ROxEhKmNR5Hcyx0uoj3UJVttgpZwZ19ZXSVoiviQa+uLBEW//o3vybPPvSivv/Yv8vD+7f78Po6MGS3DDu2uhjzgQtxYkvRo+XI4Q6t/v/V/Vl3M6taDfXc4FMxRz/TX3OrLw+X6Q/Uc4Uo74pDMZVcefqmUOW69jhRKT/zhV5Up/okPPrngM9gDJ+DdZ3BQf1NN+iSCd6OANjUKVbi4/vrVgXdWyddnWoPTAjY6dmp8DBkInkuuBRm1fX6vJZQPA1oZYxZoU9BCgQwFXPAsyzDDZz11x7UKILm+ciJPgSr9PIrZp21VBdKCL8qissANy/WCG2s7tIxQvw8GGTlV6CrQY/sMdda223WB73gS7QF++KyAlt5v78MzjpxLJmae3mvBJAtoHTWuypCzgISdnwomKtCm9eEp8chYdW6M7LPBvtCXAo4AhPS99oGCzlonbQuM3lFx9hTs1f7SZ2of6zzBX2Ugjpr/dg7oXPO3zQGWzuUS//S9f91YJpfOc3uN1klBWHy2IJqdSzpfHZjnDGGybjyDXfvPGb8u+YsG2bZKpwLT2k59no6zApFa3z67UFlkIbA0XLZZsDE6LRcEGwwP3AvjC4wVfIYhg7kNZkYyle1nBETZAOHAQkG2WYw/Elm02mCluN8AYOAZKANGKoKzq8scg8x72WZhmOF7PNu53jZpFCP5ha5ruCujX2KJhBT39+St13/GWFuov7I2/UqzftZ9mkwN7AfseGewYRDsvuk3dmyZR73X+TD4/TB4d5QsfZKi3x/3X1AYj37OCXg3ai/2d7Vfrrr9SY1XGPYuHtzXXnlFvvOd7/QBDsx/MMbgwoe1hDUEkOT27ZuyvbNJQGvUQQywQAALV69cluvPvyAXZy9Js9mW+/cfsBy4Iz56+Ei2d5EMBoD2uPzO73xdgsGEy5ZZqRC8YzKIeqUfbw73Yh7A1RRg4hdfekleePFFeeONN2X+4bxUK86lVPdrynFmjy574J1zhUU55y9dkdPnZgnqF/d2ZHnhoZQPimREqWzB2kc7sLegXIBCBPeQtTYalcmxCbotAsDDgQGAk3KtKsVyiS6NcC8Fi+6gWCKLDaA79gXE3IwEw2QA9zpwrawwphzYbBIMEfSbnpmhu+NB6UAqtQpBQQBjd+5+SFfDQ2Ps6W6xaNKx7RJJ7sHZbJ7MYuyXYE9NTJ/y9u0uAZtKpcy9D26ucD9dW1siE6rZrBM8tPoMs+1G3B6IuhfyBQJ46URWOo0WYxGGQ0HZKxWZ+CCZTcvYzCRjrcFFGPPoxc99UcayBQl0AAyVZHN9Qw4aB9JoNSQUDkgiFeP+vY2wAp0O5wL6HeOOeHjYyzPxtMxeuCSJdEYyiEmYSMqHH37IeQVgGPeA5UyWGkAvxG+LxjmWmlQK7cL+7dyDoxy/cCRId9ZypSKFTF72CN7tsx44QEIbTp06JflcnvNZD34xNwBuaigOALJwN0bfAsAD+66GTMJdN/ew5WMsCORFI7K3v0nwzsW9oxTk2KWTaY4d2HeIY4c64xn6D/OyD0Z6Sbj0wA3gIGVk2MXKw7MA3mn4DsxztBNJJIo7OwSua40amXHRXkiyhRwZ7KViUSK9AMG7KNxxPQYq6gIZW283eRiHuHl4djQSZvZdleGqOyOpCeVXMCBr6+sSjkWl02zJ6uqClMpFef5zX5GvvPJ1+eC9d+T2jff6eo3qCE+SM1aG+a91c9jpyfa6pwHvBvbF4CDFrwur7PWz563+OgqIe5JotHqA/9rhtv7ywTt/G59U1+P9fgLeHa+fTq46Tg+cgHfH6aWTa47VA1ahHtzwm2XeHQm4qLrQl2Sj66lAhgoiKzSOEmy68SuQpUaEfj+6n4a72F5jBYllv1nh6OJuD9iEqswruKZghAINtm4KuuB+C/Zp2/VaBcJGgXdae23rqLarwmXr5G8nyuG93skp22Ro7xrfzrK5cM9hBcUpG9oGbTeus3Wz4J1tJ5Q8+ww71n4lSdl6tm8tqOkHFka12QKFtg8tIKZjqN/p86zrqnuWO2lXhVbrouCdzif8da5aYI+5fvGDXvZZUOQVgNLTd42FpqwNZsfzFF0LCupc1ft1nqGe6n6pc0iBSp2PFlTD9XgG6qVAno6zf/4rwKf9YH/3zxkFm2yMPjun8R4GPQKcA8REvCq42di1o8oyjEIFl/wAk34ejJ2bu3actd5G4yYYiLYjfg/iHiGrHlx7wLgD2wcsDZQDly70LQxNGPow1CpVF0DdxSVCxsciGXjI4weDGsZzfmycrAGMBYwjNeYRo6pab9BwYkyhUIiGP4Lp4zsY/AD80H9gCaLuNKCYXMPFcUJdQpGYNOpVuX3jA/no529L1wP1/GtDx0W/V+YdPhO8c/4vA1dlY5iMMhD8+8IoQTa45njgnX/9P67ME+bd0XLN/jJaJh4dWmOUXD+WkkJj1u132A/x76//6q/k/PnzDgD34ssBdEKGVoBOYMW9/vrrsryyJM1mrS8j/boAmDiZdEa+/KUvycyZ83L6zBm6wD54APAuLvOPHhIIPCgVGfPr0uVL8spXX5GlpVUy7ODuDjAFaxYuopjPyjRixvh2S3LZrDxz/Vk5c/asvP7aG8wWCxYugHe0xe0jSFbRlnod7qzgEbl5jb1+5sw5OTd7iSDZ3s6WrK8sSQkZYKtVL3vsIA6uur2TiYjEV9h7ojHJpTKSS2dkZnJKypUyXfGx72zv7RDox54RjyUc6Nfq0i0ZwFK5XOV7ADhwjwQLCkx6xhlEWyNRuXTpksRjKdkr7gsSVsDtF0DM62/8M9lK/rXn+QFIJBxjxlkw78AmxyFDJptnfeJgKJ8+x8zXaAvBO7hHI8NuOEyQE+M6v/BQlpcXpV5zSTp0r8bfUADsL7C+opLL5WV8bFzG0hOEJrEPp+IJjtv+QVHqnYbE8xkJxyN0Pz01c0q+9c3vSa1clTbYhkGXxXh7b4vMwh64XiGwq8OyS0DJxSpEEgaVbWC55bJ5+eIXvyyRCBIQdSSTyxLsvXP3LoE/gFJ0Ye44d1dm+U0jCRGynyvb1B1SUkYHAXAFWAdmAe91JRKIkPW3s7NNhh4Z34GATE1OE7hE2UyeFAUTHAejbtVx7+0FCLoB/MNaAPsbbrNgXeJeyBqw8BD2IRwMS7m8J0srD4bGFWWDVQcX6CyAs4hzP8Vc1MNWFxMQrrEuQzCBQS+7KyoEWQh2OV5M1NERhnvAC22HCEmkkvJw7iH7GAAx2aWdDmXZzPQ0Zczi/IJkx8Yk4R1eKROfoGyvw1iEXbLkEXcRmW5d0hDVOdk/zB3TI2t1b3+P3iTItryxviTFclEuXHhOvvmdP5C5B7fl/Xfe6N+P+ad62ZP2tVEy1N0zfMClsvUXBe9sffpy2qsvn2oeoO9/EfDOr6sd/nwC3j1pjpz8/tnrgRPw7rM3pr+xFo1WwH+z4N1RBoKeRQ3qPLqeakjrdRZIs4LK/u4H6SzDxi/cjhosBY78BoIDLQaBvAfPdQaJVToVYLHggCoFUCxUyUAZMML1Oio4XpwzFboKbrj+cHH8LBii9VUFR8Ej245RQIa/b7Q/bHmWHaWKotZd66pgzkBBcYqLHyTRduk4oGwNym3nr+0zjRWndbPAnNZD+9WChXq9ZUT4x1/v03YpQIrv/XNA5yK+Rx0UYBy4gQ1OWaG4+9l8jjXmrhkAmG4sbT/ZMdcxhsFrY+zp3NJMvgqQYR4p+KbPVxad1ht1UPBO56Ey6Cywqsq27WMF7HSeaR/buulzVJEepfzpc/Q3rbOO7ah17gwEuFYhs2zQxbvzTrYVvCQpDHGHEO/GAxgVENV6+ZVtu19YcM+uBfQTAsQjuDZcg/CCwYjvYYCABQBQDxlo0TeaRRiMODicwlDGc8CKg+EKd7p8LieFsTFZXlmVqZlTMjNzSlZWVgjeAfhDn8I4zDIpRZegXX+deWOIOsFoxXNgLGicLO1PGGrMQhsIEBwo7W7LW6+9KmWP2WGVem2v7R8YOzB+CLYgjhEHzHnvD+bmYF7b/fKo9/49d3DdCXh3HOVhVATX0bL/cGlHXffrAu/cWINZ5eLAnTl7Rn74Vz8kgAQ5ABDLsUcnJByKMBYdMrreuXOHjKIOXOyazX7DdO5gviNj6jNXn5EL587J+YtXyUq6efOmPHz0kK5/YPOA7be5tUXA7fr163L69Bl58603vVh7zqW+UW8QKMMaRLlYY8wACrfGZFKeuXZdnn32WfnH//E/ZW9nly573H/AzMXe4LnzAzzhIYMXRxMAw9jkDMG706dPy87WBmPewR0X4BqYtFZ+K1iiDH7UDYBKPByRM9MzkkokCUrAxRVrdKe4T0CsMDbOJBIAh4DpwG0WLrTlapVgBhJYIJtoLJaQRrXGfo+n0oxXhz6bnjpL9hRjkXXA9ArJj/75v8uj+bvDoFp/FBDrLSLxGFjIznUf4FUqk5FkMs1kDRNTp7j3wW0XbrPYM8GwQyIPAKV4bq1WkVu3bsiDBzeHJi7lJc8N8B8Y+2EeSJybPieZVJZyIBVPSj6ZZdbSjeKuVFrIYApmdFzOnj0nf/hHf0ZgrdV0iRHglr2yvMDYoswKLG1v/EKyubHJPlF35dLBARmBiN137dpzUsiNSa1Sc8krUkm5ffeubO/ucM4Ud3bpzgq3ZegA+fwYM+MCzFVdi/IGQFarw2ywxVKRIB5AUoCtcCff2tpi0gm80omknDp12kt6hPh0AUmm02TuoSwyUbFHd7oEZUulA0kk4tyjMWexpjAmyKYMNuD5cxeAXUulWpSNzUV5+PAux0DlIMBWsBuZ7TcS6x8cEUT1siErqK2HShg/d1BVJZjMRErdjpw+dZYuuDdu3OhnZAfYB4BvZW1NNja3OH5gF1YqJcawG8s6d+uH848kmoiTiaeJOdhWj0mHsBKtupOrOAiLeMmkVO/AoRrcwgGKAjJEqIlStSL1alW2NlelWNqX6ZnL8vvf+0PZ2lyRN3764yFGr9XJRu3LVk5aWTe49hcH77SsUYCc6k6qP1p7wL5XPXx0HY+WOI+T38NlnYB3x5HbJ9d8tnrgBLz7bI3nb7Q1n0TwzgqRga434EP8ouCdBWPU8LbGuBV+FrwaBRSpMBwFGOpzFLzzC1Mo6P6TOuvO6AcMtDztHwVjtFw99de26EmnxrxTga3GvCqGqnBYEMZe6we+7IS1DCmUi9NbsJ009gpBS2/oFBBRRUn7TE+V/e6UVnHVtkMRJBPp4MBzNXHG0wCIcaABlXcPMNP2+kEHBWtQtv3N9qe/Dtq3ti2q6FjA0oKQFnxzfelcfPSZDigbZD1WJpmbWy6GjW2Tns5qHXC/Bd30flf+IEmB1kP7XduC5zC2W8hliPPPI3y27dXx07lv14udU3ivRqTNmKv9PZifrgTUx4JmWj8t04Jk+E3LtEChMkW1HABY3Q5A7i4DjYPQovO9P2c893uNG4XnqEGMZ8DA0PkEl1Kb7AKGjY6l1pPP9phmzGgYjUgQrIZmU9qIIRWL9V1iAcoFI2HJFwosB/Maz8rlxznPGX+u3ZYLFy4wKDwyX6YzWTl99iwzwoI5B9YMyoThCPYKYwZ5WWhRd3WrhfFDozse55zSWEboBxhSytYBkyiVAYAY4LM7jap88O6b8uj+PRe83LCFrULe71cD3gG68+C7Pnjnv0fnzyjFf6QsGGLtHgbvntbg8D//hHk3rJL8KsC7UUqPPseO3+C7DudPIhGT7373u/KVl79CcFoBE6zdZCIl6+sbNPrv379PphTcABtNF8jfvrRcxP966UsvkYl16cpzsr6xIfvFPSmXDvi3XquSVQUgHevq8pUr8sLzL8jP335L9vb3uUad+2xZIokEATbnuhiRubk5abeaTBLx0ssvE+h67WevMz4ZXDYBPoLRh8MEHq5J0ANEICNcfD4AlolkRs7OXpQL5y8QxKpXy3Sfx14B0FLXnR4i2QQW+A3ZVwFuTE9MOiAuEibrDj0CkAKxvRA7E3WAayYT+7TAIivSBR9sJbDVEIsNMf4C3Z4HuMS4F+G5Vy4/SwAQYBRAJTDj/uF//L3cf3CjXz/u5wOFToKBMOOlgWkFQArstHQ2y1hlYBZncpMyMzPNA4u1lWXPLRQHUo59hvIAkm5urskbb/wz58KwHO9LJr4h+ywYJsiDLLexYETOjE1LfnxSdmoV2dzZkGarRmZWKpGQK89/kYmA0C8YK4Cg68tLsrC4wNhn3YALyYA5BDYlkj1gPLCPJmIR6bQbslsqSTSelNMTM5KOI7ZeQSanp2RxZVlW1tcIpJZ39x37zmNRg3mHGHyMk2oSPQGsCvYCTJZRb9bJcHR6QZDAG9xmd3d3HLstFJaZmRnGEiwWDygXAJABqG22WpzTOLwBK7HZaJG5hzkVDIEZ55h8GAfMB2Q4x7wPtJGVviYbW0ty69YHdF92uowwEUYuX5BsKksGJ8E2L46dylV8VvdZtEsZ/GAk4h/GHMAsYiGmkmmuKwDgkIGqK3/+5ZelVK7IxuqGNEoV2S/vSxCxletNOTgoSiKXkUa7RaAW8wFrAbINLFFkRMZ+0G7UXb+C2dh2jEf0owLf6DvEP8RchixEXMhysSTb26vMpDw2fl6+/fvflUajLK+9+k/9Q3S/PjRqj1M9bpRuP7AXhhPmOT1oUNpR8s1fpt/e8Nsveoiu5am+pfqh1ftHteVx7bN9MWpfPyqxkxdccajo48a8s/rscev75OtO3Gaf3EcnVxy3B07Au+P21Ml1T+yBoxTzPuIyrPI+sbyjLjj6Occs0ouX5DMr+skY/KWoAOp/D2XPXERAx1FBBuqkJyG1rv46K3igws4P7FgwSAXxQCCr9LWmoXu2Ch3HEvIy0PkyWGklrbun3tsHqjpQnB17CC8L3vlBFQsoqdA/1GePiY+nSjL+agZUBfL8QJgF6dTQwDO1flAilJ1l66D9qUqEMr4U5FHQSp9nQZ6hE2vD5tOxwz02y6uywPxjrH1p661joWCnH9w8DAQO2JUwBBwTbNhFGMqMc6OCguxi1ODZyoqy80Sfr6CRMumUbah1dcqZS8ygdVJgStuuwKkbA7gZoX5uPLhGgo5xp/NS+1V/twCigmEK2ulf/d4yLu3a0uv0O62Ttg/t1ecqI1ABRp07dtwsgMex6XZ4ok/XWS/+mgK7XJ9wRWKyCcd8tGsW12m8LK0nfscJPesQiTgDygsIjvWn8xTX8fmCuFphJqXQspSFgL+lcolMArgNwbiBEdXtISNgWrK5rOzt7vIZcF2DEbmxuS7pbI7MCrrOVWsyOTVFSx/ZNuEGBdANxhAMl+J+UXL5nLQ9Jh4yacIgxrplDKlW27nXRlzMoUqlSvepUDjCuEBgHG2srcrP/r8fSatRJQsKxpYA7PVc5O3+q6w79qPrTY9659zD3Rp0v6g7pJ3ffuPkaDButGL9JPBuCBwyFe9LgmNnlj2m7GKQ9t9szLtRNT0uG2+U7Cbn3R+01aWEGXrU4+T+yPtHBSfndEGo+67kcln527/9GxkrTBBU13+YvwAhYOiDNXfr1k3Z2d6ma6ImCLIVw3oPhQJy8cKsvPTSl6XRbBP8gzsjQBjcg70AzC48o91p0d586aWX6VL5k5/+C4PuK2gONz4kB7hw8ZLUmy26uS8vzJOFhqQO3/jG7zGD7d27d2V/f5dsOwBPcMllrE3uvRHpdFteHDt1Ew4T9APbFu63YPhh/WE+AShCexVQp1ul909lJIAuBOjPpzOSjieZvCIQCTO+HtnGkDOIYZdJSt1ztY+GY9wHkISByQI2NkW6Qcnm8p5LY5tstCRZcinGy7t65bp0uj1eD6AILLkf/fj/lRs33yVLzU2V4aD1BAuDITLOEok0ywI4CPAHoCDeT07OMBYeDi1qtRIPMDBvwBJEofnCGNlXb7/9GmPggWXp5VYYbDvewOO+MIBS9FEkKvFQVK6dnpV8YULi2Zzsl4pSbdYI8tSqVcZuO3vmrFy6+oyMT01LbnxcUtGk3LtzR1ZWFqXZrMIBVyamJwn0LC4ueOxAsOiCBD139vZkfHxSCrkCY/thPx+bmJJiuSLzyyvSREzWZpNsTMQwJVMZbsr5PIE1yA/MbR6gtTtkRIIJCvmDuUX558UwBMa4AAAgAElEQVQ6BDAFV26AXmPZvExOTlI+ISsu+habL+4FY5NZgjH2kG8ew88lShFJJhOyvbNL91cwHzHPwEbLZccJKu/tbcpHH70ttVqRchX9CjnCmHcAHr155hI2uRjF+iwyLBEPEklo6C6b4MEW1hhkI9YEAeFIjG0EQL27t8esvo1GVa5ee5YHV3C3hsxFDNnFh4+k3WzIo0ePpCUdaffajMWI/qrXm4w/GEMICMZiRDKXCl1hwXqVTs+5+XqMe2bjxaEV3PRFOD5oP2I5bm+tSbG4K/mxSXn5K79LFuPbb/6MsQu5v3uu/Y+TCha8G7kn95NC+XdntRsGa2hwsKVmzCAEz7D9NvjeAmmMiWliRaodofWyctICg6qj++Ws1cEsIGjLG97zD0sg6GrHebk1PkqCHVvSHecx3p71y5fdx3z4yWWfsR44Ae8+YwP6m2zO04FqR8ezOU4bnu5ZvhJHgnfQ3wbuqH4hYZ+H4LNOfXQvfILA9pLX9Q0RK8B+meDdqP6xglTBKwU4cL1fsFqhqYCRClXLPlKAQ6+HgqxAk3XLVLBtoAQMc04UPNF62v7Qug31sS/mjLZZhbq2Cc9T8EzBKgvU6H3KZLNjokYJ2mMBGNsGbbcFrPzgm7Zd6+ZXSPyAJq5XEErrqv1sASzbRlemM3IHxpQDS7TfdFz0Ggt86ZywbrlOZ/FcEj1QTuujgJZtKxV97zp9lk3CoO81oYoColwjrPeAHar9qfXRtuKvjgUNJMR580BorZvOOwWq7XMsKKbX6/javtV5YAFEP1CqY4Q6Ddx0HXMQxj+yCWoddM4g4LaCblpP7Sttoz6n3wceGxLusHYtcsxhjCODnpdpD8YSXjD00Td4KSNRT/3xGUa4JrNogz3XaDhXslSKhkqt3qARhthF4j0fwEC9Wue+NjUzTSAQhvnZ02do+OCZmqAikUxJ1ctmC0NJE1aAXQEDhzzNgKubAsjKjgBQ8eo//KPsbm1IGy5jWA+MDwSjZQBOu/46wiWGoIPVuZ0qYw0au1dYY+Ao+aIMJfv7xwXvrPw4jjx7mmtG1fNp7h8tPw7Lvqcp81cN3j1O3h/128ix43yCu6SLr/bXf/1XzCoL1inAL8xRzGeAb6VyWd555y15+PChlMsHLhadybat/UMWVjgoz167JleuXpNSpcHEA2D6oA4AoPBaXVsliwxzHoDHb7/8Cve6N978WT8Ome51l2dn5fT5C1Kq1Bgrr7izxbU4Nj4pv/uNbzIJxsrqMuuF/Q/r0mUIRUbVAXjn9i1nMCoogmuxn7gQBzhQabNtTJRRc9lEde/VvdMBEiLJREIyYFH1AjJWKEit2SJgAt0JWTlzAPt7bbKt6F4aT/Xj8OGAc3N1XVr1tkRicKvEAYg76AHwgv3luRdeJIi2vLxCzerypcuyu7snP3ntn+Tmrfek0az02eZDwLlJ5hWNIHlFhgcW2OPgOpsCMDg2Jel0jszGag0MrA4T9zBpkwR4D8b34cP7cuvW+9JqYy902WdHvbhikMEYsdWCEbl+9qKkkllJ5QpkQLekK51AT/b396RdqxJYnJ45I1Nnz8j02bNy7dJ12dxclwf37sj29qaEAz3JTxQY+gAAE0IYuPnWlUq5IpVylSAk3HABisWjUYJTra7I2saWFA9KEgx0GWPOhUlw8imfL3C+YYxVbmB8GUexBWZfjOAq3cEjbh/gQVCpxDk1NT5BxjXGC2EbMD8S8TjBX7jWAiQjONjrUiZAxihTDc8rHhxwrqF/o+GIVMtlyeYmOG/rtZLcvPmuFIsbBBBRLxezMM94fWmAsIxj6Nh1ZJ/jL9h40ShBUcwr6oDRGNuJMiAncQ+uS2dwUIX53patrU1ZW1uTar3CGIIANpHoBDEgx/MFWXj4SPZ2tnmohSQWHenImTNnORfBOiRQHwhJr9WWZqfVjxdI8M47MCUjFbFjkc0X7HyXvph6Afr0oHIgm5ursr+3xWdff+FLMj4xKTdvvE/WJYP0kauOjLlHgz1+WeeXW6qbHJ67A918FDBmr1ddFt8N1psLU6H7Lr73g3dcGr6kUlYmWn3alqPXWHntr+PR7RrqAe4tx3k9ScYPlzFqPI5ry/5qDt6O08aTaz57PXAC3n32xvQ31qLHKdiHK3XcDW90c57uWb4yRpzyO0HzZPCOG72XtdOCPFAg+nw4r/zjgnejBKS/ffaaUT2iIIQKTXVb03IskGCFoSoAliXkFH3HsFLmzwBsGrDxLCCoz1XB6mdAWUDJAkLaLlyPZ0HBdAqcmx/6XNvX+gyrAKiRocaPtkvrZUErBflsP1jgSxUV7Tu/omFBHh0LW198ZwEoLc+vhCig6AcDcZ2N4ablKTiBzwMj0ilR+GfBS/94WCBL3+v4WlBL3WT1Gh03/IWRp/1olSvtDwXvoHzr3FcwSuPyaX8py82yPxXAtIqi/q71UkVRgSsaq95ctc9Uxp2WZcejzx707lU/Ej8TT0FWlAHF3/UpFDBkcW7TidPWlePgMe907ti5rGtQ/9r5bdc79xFvPGH06PgCjNN7YRyhvjCc8MJn/AZjBi6tyiKC8VQYn6AxAwYIPp86fVqQGXBjY1MK42MyOT3tWDs9kbOnz8rq+hpdb/OFPAGMcDDUT36hbrLRWJyMOTwXxhr6F2wQGDkMkh9EBsVUf01j/FB//EObbr/3vnz03jtSrRyQ1RAIw2XYsA7NHjpKuXbjMADvvAS0Q+Cdf598kpJ+At59fNXh0wLeuQDyHSkU8vK97/2BfOUrX5FarcEYX2DJqRyanpqRW7dvy1tvveFiSrYduDF67w9JIhZlltkYMk52g1LI52VhYYGA+ZkzZwgYLC4t0n0W82xsrCBffukrsrK6Jrdvf9Tfz3Xv/60XXpBMYUx294vy4N49adUq0u52ZXJqRr7+tW/IO++8K6VSkSAZACbshwDeVHbDjRQMPyTYcfMe+2SEoB3WINzjsV/gdwXu8Nlm0sX+4hi1LmN7PBKWbCbD+GBgT2XSaekGHNuKR5iBoMxeuiSl8gGzlzI7aNgliUD8NbDw9ja3XeIGxAtFjLUm5H1I4sjkmskQUAmEEb5C6Fp77do1WVpakY9u/lzu3PtAanW49jqGln89uz0U4TbgOuvAO/xlltgk3HSzkuTflBwc7EurWffY6OirLtnBkFPVakneeuunfNbj9gzs/s55N8DD24sz5yWXKUirJ2QQBqJhaXXazLzaRuZYZB7tBSSaSMjFq1fk+edepNvuxvqaLCzM03UUrOZUGvHhDuiurUzPcqnE7LwAyeDCevXyVQkiYy9YffGE7O4VmRCi1gKbWaReQ/ZgB4bF4wm6rWJssf8rUx7zOYZQDQxp4A5ZADbqQQ/GHXIjm0xRHuB7ZBXWwxrMF43Lp3NEdRkFcyCfICeQMAJ9O5YvEDBMpnIuUVWzRnfojY1FrjGn60CuZZgwBnHvMsm0A+K8jLOY68gACwARoVXIVEcijZDLSKuZdXnQBTflRJxgIEYKGV8fPpwj6xKAGcOGhMJMQAJmIMapuLfHRCO1dp1ZZcG8Q7k7O3sEYJv1pnSwF5BRB13AeSXA9b6fHRcM1ATkNRKBUHNzzEUwXKslWV9flu2tdUmm0nL9+S/KhdlLcvPGe7K5sUHwTm0JPuMIVtivGrw72sZy4J2+UA+3lwyyNKv+aa+x0uVJ4J3Vq6wub8uw/XK4rtAlTsC7jy/RT+78pPfACXj3SR+hT1H9ng5Q+2SBdy721+E6KVA0ZFx7wJJSrflbAPbqCGPe5z6rQknL85dvQSo79E8C72x5uE/ZOHqfgiUWZLLC38+iQxkKkCgw5urqWGraDgvWaXn2mUP95oFyfgNIy7MsKAU2LMvKgol4lgJ7yrxSIMcyDi0IpYaNdQ1VwEeNAX2Gv31+8FAVFQvSWIXFgV3OyNA6aJn6vcYTsgwvfY4f/HNlOwaYAkJQvmFcQbeDQu3eD8xolKtun1pfy0LT+xVgw7VQxjWujHWd1edb5VzbbgFWB0gOYvANz3c3Zjq2uN/Wz7ZZ+0/HQ4E0e40CxDpPLQtQ70M5Nv6hfx2p0WFjAzoDYpDIA+/h/guj0bksOgahO1AfVmKRMZFxnjzg2yq0CihyfuJ+714FyLVfyJZBjCL2pQPS9XqUB0AA463laXZX1BPGAfoDBivqhs8wYBCbCffqmINlxwDapZLkCgUG5YZLLFgFZ8+dZeZCsBbOXzgvWxubnFuYr8iICTBifXOTrk2om/YhXHHxDFwH46pUcTG0UBddZwpKb66uyhs/+bHs72wBoZcumDuMPeX61t+vfjHogDaN36jhAgZX+RV+uzcdJVJPwLuPr2x8WsA7sGMCwZ4888wz8p//8/9K+KXT6cn8/DwBNjBMv/e978nS4rK89trrsrg072WgBUPUxQXzv7DeM+mEnJqelnQmL1995Rvyzttvy/LyMtfqc889RyBmfmFeanXnKo7stlevXJMbN27JxubKUOxHMIqQsTYcS8j80rIsPHoo0mkTADh1+qy89KWX5fXX32DMLZSHeqnMJ8gRhvt9wAPvHHPLyemQW5tgLDGRDOL8Vfv7ox4m6Vph7L9kktcCKEkjuUOnI+VSmZ/hIhhAxmm4SobC3PfyhXFBaFoAPW7fcnt8OpWVkIRlf2ubCTIA7gGYAPONbCZc47ny9wJBuvbCRRSJQx7OPZKFpQdyf+6mlMr7T3AbB5AWJmAFAAjgEdh3uVyBdUAfALiE2yT6D4wzsKWxq7MeDG1Ql3fefUMODna8bL2j14UesmgkzrHcmJyaOSsBgEixGG9CQgn0M8IHZHG4AZZjvS775QMpjE/JV1/5qkxOTRLcQnKgfCHHsAgAjOcePmDsNcgD7PeIF4cDkomJKcYsPDtzRubnF9jPYJ0xM/L2OhNPtJrINuwyv7tM4y4brgJgjJna6Ujay9yKdUF30w7uc3HcMO6M9Vity5WrVziXN3e2yQDVjK84EMJnyk/vwEn1ObrUxqJ0U0dIhm67w5iNlVJZ4qkMwzYgg/LK6rwszN8lmEpn+WCI9SUzzmPfKSjXZ5x7Wc3pNotYtJBtrTbBTdTNhYxwGZT1M/oCaxJrEYkowHoDaAwyLpiFiMX36P4D2d7alImpSVnfXJO2uHAWKG9vt0gQEDfUKhXG9gV4h78AWeGqjLUL2QWXZbAMmTjMi+yAOY76IMvsxsYKk1ak0ll54XMvy9Vr1+X2zQ9kbu6B9OByrIw7A1L7955fF3h32CYZgHdaB9XP/Pq+6n92BY0G3S2zz12t1x3VzhPw7uPL65M7P/09cALeffrH8BPTgk8NeGdcXrXzXN1HA4rW4Fcj1N/pCqhYoWPv8xujo4TcqIE8Chwada01UP3MO1yvdVTQw56Y+QU0hLGCQbZtmuBAwS4L3g335bDwtYCI3qt9ZVlxWjetrwVVFIDU+5VB1WdSeUCHujgqAGPrqIrlqJNCrY/tcwUJ9ZnaF9Z9yrL2FKizbRwFSmn78NcCgVYh0XrjGgekuThq+AeDyIE3g3h2CmLpONj2++etA6RcBjoFOxVIs6CcPscBdIPYerhX3SG1LTr/lHmn4zVo0wC80/7B8/19putG22rnjh9U0zHTPrZ10Xb4gRsFeRV0VEDJPy/9axbXa7ZZtskD73Sc2MeeEYv3lj2p/axlWmYgepVgoGf82LmF6xnjxwMhCfzSW8sxVXVc8TvckmDkwOBSkI9AdcfFlcN7GK4wDGFUpNIZMhDqzaZMTE5KNpOVrY0tGiszp2YY5BzGnLrN4n4YkTDyJqemGWgeLoEA9JAEA+wN1y0uQ2w8leT8Qn1QPxjSGtcLjJuf/fhHsvzooQQAxCOMPTM6DmLquHFziVKGlX/0F4x+134804HCh915dO4paPw4GXUC3n18VeLTAt7B0A9HgvK7v/u78v3vf48AzsICgubfIvv085//POfyG6+/KQ8ezMnu3raLb8XkKkexYAIyNTkms+fPywsvfh4cG/nJT34iYEsBODh79izBwfWNdWk062SYvvjiiwSTbt66LQcHLg6l7nsACn7rheclmkjL3PyCLC3MSwAMukBAzp4F6Hdd3nvvPTKV6g3n5qoHMARyIlGCN92eS4KgjG0w71C2us3iHrg9Mi6md9Cj8gjrVpmyuB4gSSYao+svSmRm20iUzDMAR3R7RaxLAFdRx9TjPtZz+xTcZ4PdsDTKFSmDMVivMEstmJA4GAGTN5GC+2VEoomkjI1PyPT0DNlmm5tbsl/ckvnF+7K5tTZCexuet6gDklcAtEPWUYyBA4PGGA8Pe1aluk/gDllf6ZrPcCDuIKLVasidux+SHYX98VDAu4GiQ8CK8QF42BmVyclTMj4xRUYY9nPGZUskmGm1kM5ILCBSLZek2W5KsVKVcCwq2VxOJqamCfRNjI/zoGZ3d1t293Zla3OTsRZx0IKkJkjEMTk5JbMXLsq1y9eYORzhDeBuiT1xY3eLsdhaLfS9Y+MraIsx0YMiAG4qB1F7xE3E4TNj9NVq/bALkBX72zsyNj4uM6dOSSQeE2S/xRwAmKeJPfgc79BL9TmsGbqad3HgKFKtVF1W33JFwrE43aMBLBeLO3L/7kdSq7pkEgBRIZ8AlOUyeclnsnwWZIceIrU8ljnmJdhwGAeAZ4x76MXFw7UEm8slxpBE5vPV1RW6nOOaGOfZOEE8VPCLX35Jtjc25f1336HrcigaIniHvsczKhUPCEykpFGrEoREAisAkADwarwuRFAb/UkALxojMIyDOKwxAN27xV3OrY31FUH4ic9/8asE7xYePZAPP/xAugTvPE6nl0xFdZhhOTgIE+GXa36dZ3iFHHabVT3qMFA30ON1f/InvFAd2X/oZvUvaxeNkjJWrzuqjfb7x8lxd90J8+7jS/OTOz8NPXAC3n0aRulTUscnb6i2IR+fefd0zxndeYdCuD4BvLOgABW2/su9R8Yyf71U2A10PS9Wnqeo+78fXVN1i+RTvGe42vtPnqyAtzEobL0s+GSFrgWKLDimbRiw7YZjWYwaC//z/PX0gyL6DGtoWyDFtlW/twCMtkmBDMtOs8CYBYUsSKjAj7bRb+jrZx0fBWX0e8tY0Lr622TbbFlZfmVJx0HZefpMd49bM9a1FZ+Zhdd7cQ54c4Mx1PoxmlwMFa2fAj/62YJ7di7o7/p8BeTwvSbAsEoafocBRvdJL3mIY1MNspxZEBblqOGpfWY/H6WEKvDmB+2sAmnnnQXYXJ850NA/j/Q3LV+NULjlwNJE8ga43dEo5jJ0IrS/1gPOCMTLgnf4XeeLtknrwD7AOHFfcWubv7F4dx8MKwW2XF0G6xAuUehTzAsYprhXM2diLODChax6rWaTrmmIT3dQPHCsuGSKWfk6vZ4k4kkCbADjorGYTExOcIxhuMDocuyGFg1SjCcMEjwX94DlgCyT/X4Dc1HZot6cIFOHrsUwtFry7us/k7k7t6SFOEqwnw2jV+eF69tR4B3ms+daryCfx3Cw81HnwOONGc7ykYweO4dG7c9De9uIC550/6gyh78bEYj7E5iwYmQ7RoSncFN6OB6q/zv9dSifaP+ex99r64FA9ppJ1G18kJltmZqalD/90z+Vc+fOys7Orty6dZuMnImJCfnGN74hd+7ckXv37jFmHeKjwTUVANNRiUIANpw7d0a+8Fufl2euXZe3335P7t9z2ZQBfKHcpaUluswCcMMhCMDDvb0DuX37DjPY6gtrAOvz2jPXJBSOyvzigqyuLJOJg9/On5+VU6fOyI2PbnDtNZoA7wYua8qYajaQWEfBO8d2BriE+gDkV/buzs621OvO3RbrGN+DwcUkAHBzHBuniy+z2Lbhar/h5EvAgTeoI4AOgGMA71KprJRK+xJBFtcAEiZ1JRT0MsGGYhIAmHJQJCDa6gD0gCtyj4kf4HKMvSyeSvOQAQDO3n6RsdDAhlteWZDFpTnHJHzMwgGTjnH0onHGe0N/MsNrBvHN8gSBmo0ay0U7XQZK53mhSZUWlx7K/MKcNBqub0YGvvOmImKfugy/ItlcQc6dnXVAJEBNxCoNhTjP4qGwJGNRCeJQpN2SRqdN0G5rZ0f29nblzJnTBHrRHwDuACwDmEMCE+zD29s7BEzHxiZkZuaUPHf9BbqUYo6urCxJubTP2KEbmwDwMM9wuIH+j5FRzZij4SDdryFLUP2Ex8hDAiSw8PaL+2wr9nNcjxhxtUqNMh2x306fPcPDmEazRYafsgIxFwGWpTNpznsCgc0mM9EGwy65U9vLLg632U5AZHxsgm7D9WpJ7t+/KaWDPbpx0w0ZbNZMTvK5vBSyDoBFX9LtN4wMuQ26qBKoC7lYeE6eBrnmmbQpmWQdMb8R+gFu1KsrK7K4uEhWJhKN4AALcRoR8y6Xz9Nl9u6d2wTZTp8/I7v7GIcmWX3M4MtM1EkCrIhrGQqIhJE4DFl3mx5jMTKIxcdQPMjY62WSRzbmrd1tWV1bJHiHNfOl3/6GXLp8VVZWFuSDn79Ld08mw+K0c2tX5Zdfp9HfRu2rR8uegR44tF/64s0OfnMHZG4LdonH9KU2xChw8XHy0q/f289WVxvVbi13WI74doT+wd+TJaztwydfPSrm3WGZNLocB7aevE564JfRAyfg3S+jF0/KYA88Hah2PPDu6co8PBB2q3x8WaPdZkcNrR+c0rarAFIjVL+3AI2/DtbQHC2UhkFBBxIMs9r6wIER8lD2LCBj26FAgoIk+E2Nbq2rA3ecyx7ao2CPBUcUhNLy/KCP7RcLummbbX/ZkzcL4imrzgp0fZ6ylxS80+dZsA33+Rlp2hd6nWVFqbKggJztIy3fgnzaxxaQUVabPlf7TNulzDlbD/+88N/jnu3WmDLStI5UWBXk8UATGCSsR8ex66AJYsVZEGlwv8eSUBdNT8Gw/eiYGQ6s8bffrn0LllrAxK4BP1in88A/t1SpsgCbVRpRDwXALFtNx8Q+R8uy6822378+7NwlixUx7wIuM6Prl2ElDOVyjbCXXXBtnbMKxFrAWOvobztO8vU7dUlFXWBM4Lnqao2Ye66MEBkmYGAi6D6+h4HDWEPtNlkSiFeUzmak0WjJ+samnD59mr8fFPdpHF+YnSULYX+/SEMX5eJeXDM9PS3zDx/J2MQ4P29sufsRJwwGlTJ8cR372wN1lbmjBpWbPy5TINqAWELz9+7Jz9/4mZSKeyIhICtB2irWIHBz/tBRCwOBWzCa88vo0Drf/H8fr6gPFPNR9z1JzI9S4X8xZf3XF+B6VLzXJ7V31Jqx3z2NmWJlwuNk7tPUc5Q8kl5Tvv3tb8srr3yN6xSMOMS7g0E/OzvLGHh/93d/JwC1ANrBjVZd1I8aS6zTL3zhC/Lccy8QMPinH/1Ydnd2+uxXAOpwyS1XwIh1rOk/+eMfELi7d++utMlMcrMHZYFxNHvxMvfaxcV52d3d4dxGnLmLFy8TkLp18xZBnmazLu2OixWmexCAmAbBO6cDaMIKgFoA77DGNWEF2gkgTUFDuA8iI7UDOnvcS3A9ykZ8NMQF1BANaAfcH+PxmERjEYnHwRybJni3t7tD8KVWRdkRZscOBx0bqVGtSaNWl0a9Js12jQcHznU2SjYWwBQ8s95oyH6xyOyrAEiQ3OHe3E2PUag78OFZ5uShY29lMzm696cSKdYHfQtWIhhRiAnI2KXmYIW6UK8nW9vr8uDBPSa2ODJjxYiJGosl5Oy5CzJ95oIEgkimgHAqPdnZWCcomojGJZtKc2xTmaxcuHRZEsmkvPfzd2R7fUUuXLrEkAMAyMCWRuKLHmIRNuqytrZOQBCA09T0tDx/7UUCYFDU0OcP7t+SaDIja5sbclA6oFsyXMRjoZREggC9QhJGHL4A9vcWYqswDiBi4wEAQ58X93cJTIF9CPgIYC0yB2PMJycmOf8gawCeYbfXBCeMzcoEEZoIJdjPXAy5AWYg5i9dTXs9MlDhFptIxKVZr8qj+buyu7MpHWRi9uIIAmwr5MekAAA2kyUIqkw7xjami61z79XQERryA8ChMvXQ5kalRnmxt7XLzNFjE2MSicclEAxLPJmR2YsXuTbu3r5DwOzOvbuSziMDMmJYdqXRRvxIl6xK2X8ri0uSiickHolyDKqtmgd6BwnWgYuIZFEhxDlEnL5YXBqdluxVDmRp6ZGsry9JMByRL7z8Nbly9ToTZXzwzpvSQqKMHpLXBsi4tbqzX6ex+tAou0R1sOHrXLiJUS//99bW8NsnVnc5St6qbWL19yEZcSRg+GS32UE5R8jJXwFQ9osmi/rF9IGnkcgn137We+AEvPusj/CvsX2PB8f8FfnsgXfaQssg8QvUUQLWb1AOrhkkIxiAH6MH1AJ4EPAK3mlZCsRY8EKfq8ayCmN874An93wFSfC9giT6PMtgssANrrX9YAEf2wcW1LFKitbNlqnAlT5bAQFrpCmgh9+0zerGoT3nBwT1e1XOFEg8qm22L1XxVzBGjaght8gRWbdsP1rFR5UtZW3pWKDOjlHogFZlvbl+Gk6QASUaCqe6OfbH0DPwLKhmGX743sag8wNxmm1W+xt10thGdp5ZQM2y7BTstfNIWYQ6JjqmOn46Flb5s+XovLJx7ewz7fzyt0fntZ1Her0de3wH8A7G3oChdVj5JRgYgIvrIKmLndPWSOy7L3mBnvt7R8Cx+GiceAAsWHBok01e4a534B3GH2yEOIOSNwXZXOGqBdAALJv19XUapIgj1en2ZHtnV3LZrBTyOca8Ayvv7PkL/bhJuA9zBzGLYABNTkzI5taWpNIplgFm3sTkFGNf4Xf0H4wcuCWhzjDWUC7KAJNGA4hrMhp8RsbuZrUsb/3sp3L39g0CDI5J59iQAyXXuf35X17oRNcLnpJuFeOjjInHi8MT8O7jqgujZP8nAbzTNaR7xuRETv7mb35I98P9fWSPDBu6hMYAACAASURBVMiPfvQj7mNf/vKXCUj//d//PdcRgHp1Qdf1eEiLCQY533/nd35HTp8+wyQwb7/1rtRqFbJ0AQjgd7jMggGEcxSAEt//3vfl7bffYRw8Jnjx9mbsv2CdXZi9TGAEiQyQmAJrAIATsq/i74P7cwyG32ojAy72Jfdy8S6T0qhjv9IEG25eEyALhVmfgUuhy6KL/Q5tn5qaols9lpzWG4AJQD2wtBCXDUwkBQrjibRksogrl+D9hfyUtFsNgpUAfZAYB89CzLlUIi31Wk3a9aZ0EXahhWydVbLQmFggnpDpmVMCAAxzB5lN0QfY/8Dk2t/fkZt33pNmu6Hhhh8DrOEwBSypFMG7dBKM4zzfA/QMhyJkUGvyC/QP5gjlUSgk+8UduXvvNkGxpwHv8MxsflxmLz8jqXSO2XkjQZHt7S1ZWV5hBtLxQoFMuImJacmNTcr0zGnZ292Wt9/4mTQ6dSmMFRiSAPt9OoeMq0kmRLlx8xYZ1fmxcTIwJwsTcvbMBcbpw6EPEiDUOx3Z3N6S5dVl9iHmQDqRk2QsSRdl9GUXe2+rKa1mg+AdymwjZa2IjBcgEw4I7oHBBkZgsVQi8xTsRbgygx1Yqdb6mVBxQIiHscw24s4NwitojDqMOwYNchQyqXiwJ8FAiMy6gHRlYWFONjaWyLBU8A7MSYCtU5PTTJQSCgQcw86d6PTjympcRsgf/MNcxhyFjAWAC0ZhLBKWuQcPpLi7TxA6jj5NJiUQjko4Gu+7aT+4e1dKB0W5++Ce1FoNmb04y3iwmpwJcg1uzljXAAGRlILgKmMIthzrUBzTDmBls9WRAAC8QFASyYQAcizVKwJm5+rKonQDAbn2/OflyjPPSrfdklsf/FxKB/sCcj1A7eAI5p3Vd6380z3Ar18fBowOM+9G2QV+gvTIPd5LVuHfF62OqXrPUfdbHU3L8ctyW97hZ7lDVf/ruHy4p5F5J+Dd0/TWybW/yh44Ae9+lb37r6zsE/DODfjjALtRv/sFsN7vQKphkNMJ7tETywIomjXOgnr2LlUAFCTRz4Nnu+xeer8CfFp/W0dVfO2zFHTRtlk2ogViRgl9+wxrhFtw0TIBtQw/420YBHBXKZBnjTHcZ11hB0DZcLIJf9v1uRZoGtUXCp5pH2o9/eXp7yhP66T959o+iLmkoJsyJO0cAniH03M7BvhOY9KokaLMM6swWTByeB5CWR7E2lOgT0Ez29cWLLUglJ9Zp/NFmYgEyQyzzzLWFOTTPtK66TzAtX7AxroG27lj1yf6SA17uwb0eo6F5xYDJstgHAbKol5LwC8I8M7FfLL96p/z2vcWPOV7RH/z3EdxjRrKGD/OmxYMXee6gjLBugNzAoY8jHYXgN/1hRrkMJ6r9RpdZOHGBgMHrBeUNT45KSWAcIj/MzZO4xWgHVz9YLyDlTQxNs5n1ho1uXT5shQPiswiCcMMzCUYc2RmTE0xbhiMeOwdA+bgIGkIvsN9DN5drcjiwkN5+/WfSqtWlW5HHYP9waud244DTl2vdjy35cEdIEYO4KIT8O7plI+nYbSNKvk3Cd4dNk77K69v1Om8+/3v/B5dYwH+HhyU6R6LeHeYk1/96lfl5s2b8v7775NNhv0OTDN7EOR/FuQGkk+88sorLPPevfvy6OG8lMsHBBkca01kZ3eHaysWi8j58xfk+rVn5a233paNrY0hwxPrBuvw1KmzjHW2vLwklWoZkDbBMzCfUJ/FhWXnstgGQDcA73A/9gSAdwD2Bkl20CduD0FbwVRCW8AuhHsmXvgODFqsf6xnZDXd2NyQSrnC39EeHBJgL8JCZObaVFYSyZhkMmlJpTJSyE9IOBgheL+2tkLmIhl6SCCRyrKMYC8g3Vab4BGAR7jio++QnRrMu2w6wyzXYE91el0P/A9IpVqSm3feZ7w85+rq9oSjXtCdIuEowaJ8dpzgXT5X4D7pMlWDO6bAppP1LnOuSKV6IHfu3JK9/e2nAu/wTICQF68+xwQcyXicsTyZvbRc5XvECIiGo5JL5KQwMS1jk1NMKHT/7i3Z3F6RZqshxYMD9m8mlyWQFo2EZXVtXWr1hmRzecZwm8yPyezsZQKTaFBxf0dqBNBacvP2TbLvgNiB+QjgNJdKM5kH2GAd6ZKZCfAOLrKdtktYMTE2RtdugKZgJQI4LpZLlDEANTPprDz//AvSbLel3qz35YyLOefi4OJeldcYe8bHRUKtcMQlYoIsCwekXKqw7tEI3Io3ZWnxvlRrB33wLhqJkTmJeZhm3T1QDGV6YSIwZ11Mw7gE6RYcJphJVp7HviSgmkzK0uKCLMNlNpVkiAfEdu32giKhMN2cAYo/vH+frrC7xT1Z295kRtqx8TGJJRIEPsFEVJYqZCPWN5K3IHFHvVImYI91BbAOrro4kgKNDlo8AD8JB5mx99H8A1lefsTZd+Hys3Ll2rMSj0Vl/v4dWV9dlhbi1HbhkjuIa2f1CdUdrd43ah2MOtBSirr9zQ/e2bX1OLvO7o3+51t9b9SztO5+8M6/x6puqTqU/zlOLz4B755O4p9c/WnvgRPw7tM+gp+g+p+Ad87otEDVUeCZDtuoPhsGxryYegYMGEVlt+VZ5p2dHn62jwI1KmS17gr6aDKEUS6k/nYp4GSBDGWoUfH3ZahVwY3rFexRRcAChrb+1iBX9wgL2mh7/EvC1lXbaAE3P9CigM5RihGVMy8TqK2Tfa/t1f7QZyhYYxUWBffwPNRLyz8MQAwycQ7K1YybZt55MXz6boRewBLrxmvj5vmVLDv/dAwdM865zPrrqNf4lSu91ro3a5v0Hts/CszpfFEwT5Nm6Lhqff1zys43HWc7J+y42nnqX6/2+SwTCRGQKKRvJA9AVKv0chxDLtuszjllWKoCqow+/LVMOv1deg54w/3KYNB2a4w590yn1FuXWQZelx4NGRgKcNOie1YqJaFImAYyYvfA4ED8RLjU0g0rkyboCAMNgB3uhQFGwySRkFajKal0mm5SkRjiGYKB26Mhj3bgWhhYMP7ASsDfwTpDHWEsDycryWVzsl8qSrNZk7de+4lsLCw60NFr7CgFvq/se1Gv2Gfe9egRMEvYM8Zdpt+vvu9Hi80T5t3HVSc+eeCdc6Vy6xws5KhMT0/J//V//h9k44AVtrS0QrBudXVVJicnmUTi1VdfpYEOQAugCeO/DTFBh3sIAAtAPyS52NracbHy1reYOTMUCpCthHLoXthzDNWvvfKKVKs1+fCjGwS3FEBCySgP8cwmJmekWNxjggiw+DDRC/k8E1Yg8P/GxhbXC9xmB4cKPe4ZYPYh5l2zVScAo4atArTYT1EPvBh7jixDt+cAvMN7ZIo+d+4cQTgkTWDCDjCImADByWzsFcFARHL5jBQKeUmnMpLJFCQRSzG76v7+rmxubjBuHJJIIB4emGgxZOBsOkAHsee6PcfujydT3GciwRCBOyS0wILGvhcKhphZ9+7cDSmWEBuN+WGfAKy5w0+AleOFKRkrTDB7LRhdTOrRhrvxIHMmD0c8UKjZqsm9e3foPntUrMORayUgZA5evva8JFIZgneRUIigGtoL0BJZV8HWSgaikszkZebseZmamSH7bmd3XZaXF2V1bY1jlCvkWUewqcGAK4yNE3xE3LVkJCpXLl+TVDLLpAnIUrq9vyuJVEIezN3nXAwAiQoG6DY8lilIr434gsgSHJROr81xwb6P+cXMqK2WxGJRB+h12lKtlmWnuMukR5RJoahcu/6sBEJBxiyErFNZpvF1NamRHoLSSwCgMWKeemEVUumE1GsNiUeTdOcFSDg3d0MOSjt98A76ZyqZllMzpwTyAmWEvUMseBZgXDX5CpM6hUME77CG1IMAh0zRcEzi0bDcu3tLirs7ZOKByYcYi6FoTAJgaCbhytyVB/fuSSIWk/WtDalh/UiAyZny42P9WLJYs2DRIYEIGKmUefW6VHZd4hn0A2LuwdVbEPOug3RMwgzEoahzOX608EAWF+YIpM6cuSgXr16TbDYt22vLsrQ4L/VGU5B1OeBluPbLNMw9P+Dm/6zz8/C9ow8W/bq2hmnxl+PXl60Obus16rDW/t6X509wb9X9169fDtdrRCy6E7fZjyvOT+77FPTAk6Tfp6AJJ1X8pPTAKAX+6Lp9ttxmVSip0aqCyQIzjxOCtu8seKJuZBYs8se802db4a2MHftMrQvqqBlZWU+wi7zg8woaOFdCZ6j7hbUFRmz5CoJYNpH/XgVN7LxQQMMCRbiO7EFkVPWybSJgMLLcqTIyABldJi8/COmfe/psWz/LTtP6Kzhl+9VfPn7jCbIHZmnd9TOMKAvcaN8rE03dRLV/7PiifbifLhg8qnfMJbzXNlrmIUAbvQf1guKowYVx0g2WAhRfADjoU9RR66Yn43bsLHNOr4tE3Am6nWMOsEVyBmfUWcaX1hPXK1Cofa1ADq5BOy2Qp2Wo8o17Fbyz1wF8wrO1P/EcrauOgfY5TsM5Xl7GN52//IvTfM8tVecHvlegE2UyLlIvQLeYQfZTBxv5wTvGOfLAOxqDps+UVahlW9d2BfvAsHFsGWdUso5eVlmOpbdW8ZsDU112STdmQQJneGnweRjfrWZL4skEmXdgR4Dpkkmn+Q/BzZHF8tz5CzRe4CYFIANZGksHJQbUhtGFoOkTU5MEy+A2Ozt7kcAG9oiDYlHGJ8bJmllZWSFrr193rg83P2FooZ5w0wKo0ZWu1JtVufPRhzJ34ybnOwAO3TsH69f1gwKWeNvxGAl9Kh4ABUPC0T3C//dw2f0drA8EjDKUjiNjT2LeDffScd1mR8m+UXu3W2+D5Dx+eep/usu26iAeANHf/NY35T/+5X+Qra1tBv+/e/e+zM3NcR6fOnWKbuavvfYaPwO8wx6qMb10rdu5gXrDXfTP/uzPyWBbXl5l7LztrR3pdd1+rfui7msAuX7wgx/Im2++LfPzC2RkWfAOwDuYfNncuGxsrBP8AkCHeY6g+nAhhFvrzs4eARcAY3CN1PVG8I5s3B7BO7c/aiZm55aOOmEtOjnQ9gA8F5IBbrNg5iJxwcz0NBm3G+uI11ahnmBlonPBzRJ0yOdzMj4+KalUTkKBKN1l6/UqwR8w8ADGZbNwX02SRdVrdxn3rl6tMEM39pHCxIQLARAKysFBifsD2FBgiSHpBVxs5xcfyObOuherDrrAqADybiZon2DOjOWQvfYUmXdgCCLGG8p3oQecTqH7NfYhAFuPHj2QtfVlPutpXtgzLz7zHIFMgHfhUFDqnTZdhsHIIge+05Hazr7EAWjm8nJudlYyqSTdR4vFfVlYcHOjMD4m6bRLFoR9mhlfIwij0JVIrydnZs5JOp5xGXN7HVndWiXgB1D27XffkYNSkUBdPBKTfCovsQgOdjKOuRwG287FmEN5iC0HdmAiGWddEZcOIN7KxgrZlpibiGF4/sIsZUGVLs3RPtuO8wPj54Vc0P5H1mX0bTKecAkquP9HGCYhl3UuxMjq/HDuhuzurffBO9QL4z8zNcPQDWR9ug2cYSFwKIVnYD7TSwSsOyY+iUs0GiHYHI8l2eZupylvv/W6hAI9GcvnmZwJ8ebAYgzChVp6ZJju7+4RZJ179FAmT09LpVYn627m9GnKPgCGWH8Yj+29XcaChZs7XGR3VldZP+ipKAPgHWcnmHeIH42Yr/EoM7gvLj6ShYUHZDCOTZ2VC5euSL6Qk0blQBbnH0rxoOySOKFmvsMDm/zLykg93z/q4EuvdfcPXGctKDa8vx0GCO060PFFX2D+KBBuyx48c3jvsHu3X95aeaDyWvvA/5srB3P/8D7g74enWcNHXXviNvvL6MWTMn4ZPXAC3v0yevGkjL6ydPyu+PWDd/66+UGyoYjn3sWjhIVfKKjh7Rdseq8FLSzLxyrCfqNgIACdALVl2NNiFW62nijLJqywwl+vs+wpl0HTATC4VsEbPVVVsEUBJgVKrIGu77U+fpaT9o32lbYX9dDn6nfaXgQYdkAGgDK8d9QaP/NLwRanRHT6rCetL57tZ2nZ59u+U/dZ6w7q72P/GGpb/UqIvU7bSV2un4V1ANAomDf4fRgKgEGhcQi1PnqP7WsLhKo7Kq7X5+tfXOfAQS9jpzcODpBzxowFQ/1zXIEyHSutkwN9nYGNPoRSrUCxA5ycMqp/8Sw7/hZsseuzD9QRvAIo5mLa9OCC1VWGjQOJtE5aRxrQcPtBW2k3dcjkACMB3+mYqwGnLlXab3DtgmFyWBkcVhhd38N1J9JfR3iWgo4oAwq8gqfIrKcAcN+92DNG8L0F97SPdF7ys8cm43h1uy42VNAFBcd67ieuaIFBUZV4Ii5Tp2ZofCDbLNgMANzWNzbIPAB7rlwpCYwtGPEwgmCgISYTDC4wDvA9jDjUAwAAygLYgGya6UyWgdTRXrjP4jqAdAAAwCIBkIg5B2AxloRRG5UaGDqb68w8u7O7RcPmqDmg42HnplXu/Xug7jmHAbxBHL0nKvhPcXr/xLKOLxwfe+UvakCMKvxp3GZHgXKjjaqjmzEse4+6bqAjHO/6QTkuTQMCRzm28PVrV+WHP/wh2XHj4+MERz744APOaZQNcA8MPIyhi+uGIP1NzvvD8t49BwcIk1MT8ud/9h9l7uEDmZ9HEPpVxsnTe+g6h72DBxUhmZ29IN//wx/I//3f/rssLS/wGfYF99KZmdNcl3u7ewTv6rUKQYFT588zBtjezq7LFs1ss6jfYM04F1W4xAa41uz+g8QvTpY613Uw0BinjP9cSAD0DVhFyIybT2cln83Kzu6ubO5sDx346XhEInHJ5NIEV86duyiRcJL7D7PTCupQk82NFdnf26H7Jlzr0xmwyRASoCVNZDcNhmRyeoaZWvdLZSkXd2mQQ3aEI2Gpt5oE78C22txcI4DXbuOQwjrNP35xpWIpmRiflLHCODPOot6hSIhx3VSO6r7SbbWk1e3K2voqY5M1WtVjh73DOCExwblLlyWXG5dENMV9sh1A3TfZJsb87PWkWaqQ1YzPY4UC99a9vR1ptbF/IiZcQDa3ViRXKMjY1DQZZfVmS1rtjmQyWYkHInIqkZd4J8BMwpKMyaP1+3S1TWez8mhpSR49mpdy9UDCkZBEowmJRhKSSKQIluJQiKzsUIiu0hAo2USOGVqhE4LpiO85T9sNaffgit2Ws2cvyJWrz3Bfx2ERrkG7AHRDHuDwBnOPB4WBgGxtrnmu02A8unh4iXCCcxNsNABgG4jTt3BXdrdWzHpDuyIExwBax2MJsquRuAJAu8pEZZIGwi5UA11ovYNVAKcAg1Gft99+m+3F4VQynuxnXFYAcHVpmWNxUK7K3Xv35NLlK9IJ9pg4JYl4jmOTjPkKt+ZKtcJrAKhPTk3yuZvr69JuNCVOBmObgB32atW/HSs2JfVmU5aWF+XBI5eRemrqtJw9NyvTp09Jo1GVRw8fye7OlsciH84262Sg24Gtvuxm/+hspn7dXPUl3GHtDFum+22wpuz+bm0I1bndIe7hlw31or/6ZcVh+ewPm3H48/CTRoN3o+tz3COl0fvJ/8/em/82lmVngof7Toqbdin2yM251eKqQnvcMNBGD8ZGt2dgzHjGMNAz6B7/bTOYHxsDDNxtu8p2VWVWRi6RkbFJoV0URVISxX3n4Dv3Hb7Dp6cIZlZ2ZWUmmSmERD7e/d5zzne/c4677HWzZd1j9f6udISvSdWYF/N7PAJz8O73eHK+bU37cgr8txu8cxNmzve0wSECXEAQDXoYgTx9M2UErp0iXkAZAzDYQd01GCZCGoa1ZiFJ+VpJdQJNAtrgWQFUDLBjgyO6DVKmFuTSFgFEoKSJQiCAoABXojhoFpyMkdQj3+WxYhcEmjDHNEgjbDLZLwI+uRnzuh2itGG8RAmRz6Uteg/q+dRlCxAlYydgmsyHjIsoTdp1Vitg0h7Tb7MehHkmbQTLSoMXTvBTwDiUpdeUE4gTNptWnDR7TrdZA4JSjvRfA294zyTSMHtb5toJzsralPnVwKqMt1Yw8Tv6bQN+YPPB1csYono8pN9S5gTMtXQ2mRN8B4ahiR9nGJSmn+IWLOPfZ7c3GMq2oisKoAt4ZzHvnEqaAIPCyESZZo3ZMe5QPowmvQ7QZz3mMqdoN9iUYEQIe5JBSXZPM4wE/MCgSsQTzGjjGFmjIbPqYKi1Gk3yB0OUWljg7LGIqZVfynGcO7QNRhjmrt3p8TMYH7gU3rt3j40OGJP4HADIa6+9RifFImdCBEgHdyLUB5YfDDDEnZJ9iu8AgI3GEtRsNKhTv6Sf/5f/j8plZBu0gQin/JM96Ta2bu/J9+fg3as1ie8ieDeGx+B4xBkq//W//u84Lh36ifUAhhzcCgE2wFXUsIFCdHR0xD9YhwC1xAXcOYIwbEPhEN29e4d+/KN/RQ8ffspMOQT7B3NP9inkFsd5I6J0Oknvvf8evfb62/R//d//D5UrpwQAX+PDcLkEiJNbhBvlObPe4DYLwGJ1Y5NBhPPKGbWaTWa3gZWHCGayxrG3sC8B3gn4PzkzDNzPY4BzKBgAyDfkjOTsFjseM4gZT8SZSQgm642NTarWalQonjD7Vu8znC+Z7CJnf8WZks+t0NrqDZOYYDDkeHPNZo3OyifsFtnr9JnVl80vkc8X5Bh8vUaD+wSwEnHe2u0O9XttC7hDEp4wZ/rECKIf9UaVnj1/TN1ey5yfL4l5p+fM7wlQIpZg9h3cZ4NwnQ0FJ0z+yQUOLgD7fRqMRlQsFWlvf5s6XRPzb5YXDCp/MEhrmzcpkciwyyaSZPgjQT5XcSbiIoN1tE7XMNX8fj73wXQEsBOLJhjAgyvsSfGQzqsm2zBYYpg7sM44FlsyQzl/jMatHif8aA56dHC6zfHzlpARvNdjEHB7d4vnDmMeCceYzcZykzwTBibGEuspt5DnS516o84ALvbB0dE+1Ro1Goz6fPmUXsjSjVu32cUZZ7/Ic8yPJNLCOsTeAQg+ZPdkEzORI3jg0myIEBM+nu+V1RV2CS4Wdqh8ivAJtlyFzEFoiFwmz3IM7LtQMDiRPZg3rGUAdnBRFYYg9jK+G/B7yef1cNIm7GuAfpBNAIPhPou2Y2zATi+fnjIrdO/wkOPALq+sIugcxxnEekAyFbBLwZTF2bCzu8uMPLAPmYGIOI7tDgN4AO6GPZPgSpibGBPIZrDtjk+OafvFM2q2W7S0uEqr65u0trFOXp+HDvb2qHB8TL1uZwKgOWWf2AaiR5t9eTXmq1MHdspJrdOKl8+03Jz2MHDuAbkccMbmtsu4yqTXbRIdUP/r/N3t7+l2zMG7Wc6m+TPfrRGYg3ffrfn8RnvjPJRf3phvB3h3XR90X6cFoP0NeV/AJPnECQIJoKA/N8+Yq69pwMT95kiMdQhTSVYhoImUoZMyaIGo6xfQw2Yk2Wwm3WdhD0nfBExz9lmDlvId/YzunwbvuH3qdpENfs6qZpgUAtgIICll2oaKuVXUPyhTXDjlOXxfJ0NwKhMaJNTjJOWy0jtA7Bj75lEUJA12auVLj5UGCTVoCXBH+ib/QqmVcRBgTAN0AhDpNatBWafhpedGlED7JtXen3od6TmSsgUwExBJACm3OcKzMt6oU9zJZDz13MqcGlDKPwG7zDwA1AKgZsZdt0XYadIufM7gr2UlC7gKhgG0Yzyn9ygUUfPMkIE71CWut9PK71XwDi44AhBwvRazEX2AUc39Z2accTMRQHKyniwQX9aIzP0EDGCA0QZmuQ4rDhXchGDEwdAHC08YcsiEB4MPZcBYgBtQdiHNCSKql5fM0giHoybOXSrBxhCYeniBaRCLJ5mNBANdmJT4Hc/DGJGxgzGHLIQA6iQLsWEaGrBAxgOXDzAgwVCp1evUadbo8Wef0O72FmfkdDMwnMaL88zU+8ip7M/Bu1erBd9F8A57DOAdXGL/3b/7czbckbQA4DISrQC8g6zEPllbW2MQ/KOPPmK3cIkFJwDYtOw2MjiRTNBPfvJjioYX6PkWgMALqtUuGfgSmY1zB5knAbTf2Fzj+HjDsY/+83/+f+nsomIxc0zpWNNg3iGjZzqbp8rZGZVOi9TrIGacj27eucPnYPm0xDG2wFwzDDTDCpYzBBcdJq6fAdumwTth8vsYvMPxhHHCfsVzAD2wfzEWrVqdbt+8xTG6jk8KVG/WJwsJdaFNi0urVL085+eXl9bo3t03OR4bwgygHWdnZaqUC9RC8oQxggIQg/Zg2SUSKapXLyeuxSivUqkQQjTgB5crOMcGCEg/MowjxKJ78vQhJ69gVv6rlzY/4feY/uZzeVpaXKFoNMEJCxBKghlgVoIdnM0DsMaYPVyh/cMdqjcupgDWl1UJjc0XCNDS2gblcstEIy8nXYimYlYSiCGPNcuo0Zhi0Si70jIz2oq/trq6zm0tlgp0cVGh2uUZryuMBfYp4t4BSMrnlikXTlC31mKmV388pq29RxQMh2jz5k1OegBXW2SePTg6NPML9l0wxHODOKcG6DUsR4TbyGWW2E0X7SuVT1nfOtjfpWbbuDEj62wimaLNG7c4W6uc88Lyl3WEMYJ8MGE/TJI1ZuAj420wSKOBSQQFoBtsT3z/pADQapdlrnwH6wyAdjYDUDFJoQAYo8FJMjVmZ1oAHi6usH+isSiFgobdCLYrAHIkpQFADXA6mUjyWOKyCjoA+n1RvaB+q81M8+2dHU46sra2Th6/l4FFxHBEbDuAzACboU6cgkkJme718GeIHzvq9akJl2+ObThADJMJ+xXrG8Bttz+g8lmJdve2GLDGOlnfvMngHdixAO3393Y5Jq0zRI6RZbbLq6xFp/u41u20rJRz4qqMtfW96c+ugndShuhd5nxxDRoxxaKXcuWcuk5OO993+3t6D87BuxmPwflj36ERmIN336HJ/Ka7osGdV7fluwfe6T47ATqt/DtBlGngwAacKjTeDQAAIABJREFUtJCW8sx37eQEGkzBMxq8k3KdgIgY/9rglfIFHEJ7YShoMEwDWShTx/NyCmT5WzO+5DuoQ0AJUQBEQE/6aYF3AqzI+CH4swAeojBqAEvK0QqGGBr4F8ql9F+/j+8JU1AndnAqQbrd8pm4h8o4C9tLgBsxzLQLkzC9UIYT/DPtM0yv6foNaCnzrIFT+V2ANgN4mbHSIKIeH+d61fUJwIX6JmCXBRJJ/+TGHQq0PGfWhClZDEcZTxkHcaPF3xNmnCOFst4jZg3hvDCKpOmTx3JlNf4dWinVYybtQJwhvX65vX47K6xWcFGXAXX7NEAwd/w3o9ssM0qsDNEyJtIGGC3or/QfRoXJjGcSYmgD3Lmv5W8pk/eJI84fMw0CIV7j+B3uWgAszs/A3DAJMNDndqdDsUiUGSEIjA0DIp3OcjD3ypnJrgk2EsqBcbW8us5tYwN9eZndv1A/mHlgNAAcYePXH2A2BsAPiW8HAw6x9vASQ8sAzx4aexBg3EedVp1Kx4f0m1/9kuPnOZV15z6Qdes0QJxnlfM5+/m526xTPn/3wDvDyfKMR/Snf/pv6Ic/+AG7oMIlFWsWwJ0woVZXV9n1Gyy8Bw8e8L/CvNNnlZxf1ulGi4t5+ld/9DM6Ob6g4ukJAyz4EVYtmEZwz8e+DwUC9Pbbb9JPf/ZTevL0Bf3jz/+JGs0an/NaN4BLI/ZTNJFid9VK6ZT6XbACg3Tzzj2WUacniPk2ZJdLduknU4YN3gX4HMDe0+cGQD6jU5hEDsjm6febzJzY6yIz4Na+APfcUoVWl5eZoVYslahSBdhoG/PoVza3xO7uuNzIZpfojdffYddUACMA3NiN+KJErWadPMMx+UMh6veGlM0vUj6/zMk34KYPdmS9VmXAkcERn3GZBEOXfLi0M/UOx33a2npC1eqZiUHqXMjX/O0jD/l9AY6xBnAMyTXAkPMDxLIub/iyA0k0Ol3qDQd0WavS4dEunV8YJvKsL1xY5JZWaHX1BnnGPmZzhZMmaY/oGJyRFe6jSGgBN8vBgAFZMBbXVtZpYSFDR8eHVC4XGNBpNxvMlGt1OpRMpmh9bYM2bt+jXGyBuvUWJwDBYDzd+pTB1vzSEkXiCTM+fh9t77xgZijGFGAy3Gz9AcSGk3ipBmwNBaMMcCL0Rbl8yi6xpdMTzroLt1mwy+LxFN26c5fBO8wXXhKCQ1/+4T2+7Bn2mV2IJDFgeaLPAO8AwgE4A3C5kEhSqVSg/X2wBNsMSOMHc4O2LuaXGbwLBxFuwewp85mJc8eyhVnncQbIGCBEKImgn0NBPH36lGUSPsOFE2QS2iHZaSGzWrUaHR0dM8sU7t3vvPsuZ0B+9vwZnZ1f8NghNAQutEKRIJ8TdXYZ9lMmm+PkF6P+kAIeDwN42J+jPrJBG/a8yGS4PgPwPjzeo3KlQpnMIrvNrm1uUDgc4Fiz+3s7VCmXroBfRkewk5RNy7jZmHfTtsTk9Jksb3uP2yveaduJTH4Z804DiqKzo0StF4us1/qXU/67/T29F+fg3axn0/y5784IzMG7785cfuM9+T6Bd3qw3fotirSTfaUVdTfASyvh+jZLhBuEINwStTKpyxFwQLP1xODX2S2dn4tQ1W6jUr8IW1FAhGWmAQatRGgQQtotZQjrCmVAuZP+Sn8mgBSgGo8BgCZul6MxK26cYMNKFCHtFgVJ/hZgTgt+lIU6NZMM5Tjj3EHxEzci3VfpvwbN3BQLM0fGPUvGQispsl6E9Sd9FOMJn8Mtw8mUhNKmFS/n7+Jii7qEmafHVQN5ApppRpcAipq5pgFaaaesHdSDzyWGj/RRjFejZBoFXPaB1OcGcKJ8zYKcNpiEIWfcwcAYMS6zNgCoDUub+eLhWEmciVSBfDw/vPiMMmkDRHbGaLwH91x25bTi6k3P91Xmnc9vXNb0GpH9J0k4ZI/CKEMHwJzjObMSa+gzQvdJK7gMTFjsF1777NbrZeMC3xHDHeAdjBR25bMASwBslxdVZj7kFk12yVqtQQvpNCWScapeXDD7Bu5XMFCa7S67ysLAh7EGF1nEDMM+gYsf2DI3b97k7HswhtF3uCahTt5floGMdor7NwyxLlzrggGO83N8sEOf/eY3dHl+wd2Xfuv4g/psnAYlzIjp9eL2+xy8u15F+C6Cd4hpGY9E6P/8T/+JjfgnT55wttatLZOoAusRa1myISNW3ccff8x7B2cYzmANCNv70uy9jY11eu/9d+lwv0TlSokTDTSbyPBsXN/xg0D2AIVSCcPSg5vtP/z8X+izh484AYMzThUYsAATQ/EEg1qc6bXT5oQQuaVlatQbVCmVzeVCr8/gnSTmENlnWGQ2887eGxq88xAycYKZpME77NdoBNk4k1S/qFImtcDZNpEZevdoZ+Iiib5xFtfcElUqJhstyrtx4x7dvnWH1lbXqd1q00nhmJqNC2o1apxlFcwoML7ws7a+QV5/kM7LFWo361S7rFI0HKRgBMkEzAUfzjlvAKxrxKQfk8c7osOjPSoWjzlbLM60WV64+vF6fBQNx2hj4wYl4ilm/nqsGGk4G9j1EgBbt8sup3D1PTjapfJZ8UvEvPOw6yaAs5u37lM0Eqd4NE4UNGxunH8CPCEpCOIChoPG5RJneKNa5ViEAOgA7BYK+xSLmczAyDILsAeupplMjt77w5/Rcm6JgmMv+cYme3i5vM/n8NjrpdzSErXaHUosLNDZxTlnVobLJ8f58/opEkma0BFWkgmAU4P+mM90SUIFAA/s1eOTI6rWLjgbL7IGr6yuUTyR4DNXkjjIZarEwBP5xImiwJ609C+8j7UQ9AdYNlXPzml9ZZUz+25tP2XXaMRxFPAOQHQ2neN9irEE6MfZZS3wTuIIwk2bfwIBjqsqwOHe/g6DkGCLowyAw5BJaLfsU7j/tmtV+uzTz5ixeOv2bXr9jTdodX2NHn7+Ob14sUPD0ZhBP4B1i0smYQcuvkKRMMe+64+I+p0u5TNZXkOHeweEFaxDboRDYWr3upxIpFg65mzScK82brMblM9n6KxyRsWTY9rf27viNmtkoA3eTetIs8W80/tlWoeXxFBGlv62Me+MDmZq0+Cdtle0Xnyd/HbTsaf3/By8m+UMnD/z3RqBOXj33ZrPb7Q37uCd7f75VRr35QDBL1GDg+kjhqGzBBjiztfLwDotjJw3TLoOEWCv6h/HCGGSzTRVXgtA87thMgLYMIwoO+GAAAn4XAMzAizJv3KLabsyGoVTC09pBytgFqDhBCgF5MH3tHsnntPMMA1u4XdhaOF3AZosv4ErYIgG1ZxjaJQAqMUGlBGlGbe+Pp8ZR3nPTZFwY50Ju0wAUOmjjIMT0NNutPKM9FfWk9Qt74vbqXO8pU6pQ76nWWsCELm1Q+ZTM/FkXqRtAjhqRUuPscylLsOMs52tz2b7qfmz1gAAZ+0CKoqaxN7TfXYzmNld2mJsCntB1pJ2w4XxhTmGUcfr0xpss54A9hnAjYFRK2YeZ6qz3Hlt0AjlmGyMMBJp4s7KLXU5aMw6A3gncSJlPsWIMfM8otHY7E+/12T/lZfeD3JWCGB3FcQbMfCIloBxYObHzAWYBfICqwGuQhJrD+6vYNXBgKwi6P1oRDdu3qRGq8lnSMAXYJcixAGCqy0SUBQKRX7+xo0bnIgC4/3GG2/w79I+lIO4eIWTIrPzZD2C5YeYRcK6AwAoYC/azrGJPB46OSnQRx/+E1WKBfKNAdBjGL2We7EdN0fWht7zes70WDp//yrg3bRx5DLt+q0ZgYRXlKI+Nuvld/H6MuDdlFVnNc7daepqy6+Td+7vG9mjPzPrzd6D8hn29oTRyUAB3NT99KMf/pD+4i/+J9rZ2WHADntye3ubu7CyskqJRFy2NjPxwMgzwfbNjzY6zWUWYq8Omb10985tun37Lm1tgZ11zqw7jkFnrQNhBAEIByDykz/8KWc6/S//9e+4LShfLjfMVxCDLErLyysUihk39kq5TJ1mi5ZXlikYCHIWVrBT0Q+W9SO49U+z98CYh2ukZJ4WeWrYTOYlZxJiv+HMQJ+FPYVMnIgvVqtdMINudXWTLyT2Dl5Qq1231iTcZoO0trZJlcoptVp1vgwAKLa2cYtu336N+3JaOKJ27ZzazSZ1keQmHOEMtZgA1A13ZYD/J4UCXwzgnAnCDRJsxXCYs6JCBQPjHhIdY1Q8LdDh0Q61Ok3OEjrLi6MOesY8byvLa7SUW2XPAriYAtCBS64wo4cDMOQGVKtXqVDcp5OTA5YVs76wl5DJ9K133qUA3FQtdh27plosLP59DNZZG37LnPkbTDzEAG3UahRB2INQgI4Lxxz/MJHOUhBA26BPxcIxA3WBUJjeevMdun37HsXiC9Tt9KlePqLD4yPyBoO8tgOeMUVTSXap/fA3v+FEC3LxA6Yd5gjxTtMLGZ6PZqfFF6S9To/y2UXDPh8MqHh6TGcXZY5hCtfRTCbP6waMUIBi5+cmyQv2By5twHITHQP7AGuR53bCPsfeGjMYhwy3YMxhvRUKB1SpHEOTtcJceJghCvZiMp7kRBOclEXFdQVrEy7Q4QASJIW4DjwDuQdA+IsnX7ArcDqbY4AWcRTBGuT96fMbhnmtRs+fP6LDwxNaSCGDbJbCcD++s0ntbofPDIDRmWyW21q9uKRbt26RL+hnJjvGAp8DPHzrzbcYgAWLt1armgQu0OPHRLFwhLr9LrMBK9Uz2tndoWgizm7QAEQz6Qxf4mHf7+7sWLF9bVBOQDWTwd3ez6LD88mostM67YZpcWWzaN0z2Jqnte6Bv8UmENbddaCbm4x+2R6aBbzDGMpr8jzbR1c3qJvs/jLy3G3Lu33fTfa59/N3J89nPavmz317R2AO3n175+73ruXfGvDOBbhzH0x34PFlBogYsxqYcRof8pkTONJt0EJXl6WVb1HCzbPm1swG71js8uMCmohQdxP04soq7bdU/CuGk20s2XHnRKBrI1ra7MYA1AJQM7A0eOU2HwKqOcffqVyYfhrqngZOmBGBGD8WM04AGxkfeVbaJOXieWFNiTEnbXDOrVaenPOrDUGZA/199E9cUVGOE1DTIKwGdfC7bqOsC7kJR13CyhOgS76DvmsgbwoIsyZB2ijgnAaZxPiU8kz/7QQsNsvRrEXn2pP6dRu08qmVR+mXGKNu+4Jj5VhZ1zTQo9mCKIdv7jlDmondhLJk7O2xlXg1hnnnbMv0GgV4B7ZIgA1Tzb7UrEOTkAEm54iBMjHm3PakXj96z/D7XqxtAJTmJh6GKOqXgOGcTRIgXKfDcw9AD4aLBNMHMwGG28XlJSvj+aVFZn+0mm02ZpMLKWYWwCgCywOsJLwARKB+GEgA6WB4o1y8B8MO8ZhQJ8oHcIh2I4mFAAOa7YDxRl2oH8yHzz79Ne1uPadRx0q4M8lgN51xT8ZK/+ucGzdDwH5vdrfZL6PszxwYa2bJ/btT9r9d4J1tVpk9Ikx0yd4NoB6ASIz+9m//lsHjL754wmsYccywR7AOsSdwDsBVFWsWAe2RyAK/g9GGfTN9FqEunBlYtxF66623KBJOMCsHRnqr3ZrE6xK5K67r6+vr9M4771GvO6D/+vd/x67n/X5XsUWNrMKehItgOGHadFqE22yXlhYXeXkB3AGoB/DHuLrabrNyPjK4YcWwlPVrzrZpIBjnHlwS5QzGHkUbwLyLRWN0eXnBny0vrzMoV6oUqVIp8mWGuVT00e3b9xm8q9cMYxbsu1x+mTNoLq+sUa16QYN2nZqNOnUQXzAE8A5xNQ3bDOdEt2Oyd+K8QH2hQNBkDPX7OGYbMDuOJedF3Fs/u8zu7D2jWuNydvCO523EYQqQsGJteZPbAJdgtAHjxHE5mQwNhtyQ6o1LKpzs09HxHrO3Z3tZ7fX66dbd++xOifMPYyVMeswFXwZaF1sAd8BCA2iG+KSddpua9RoDY+XSKW3cvEXp3BJfIPXaTaoDJAY7sAnmpo8WF1doc/MWLS4u0fHBNp1XL5mlyYBgp0m98ZAC4TA929ridcdMdOtSE4AdZAfcZXFp02w3GUDqtDucbAProNGo02XtnI6OD6jT77I8yOWWJjqRiYOKtUzsGiuyXOtMMnaQGyYmswkLgliEJi5kiIFvjPVJYRfXzBO2OzMmI1HKLGT4Xz/YrADfrMztAtYhHh6YbeIKjFh6p8UTevTFI8rmspTJ5TiTMse7i0RM/T4fs1nPyiX66De/pkg4zlllkSU9kYzR2o11anXaDOrjPMBaSSUXqNFoMkCOOHUYz7NzZAkeUi63SHfu3uV27u/t08HOCx7LMZjxyOYbizNw1+l1qN5u0NOnT8gXDDADfmVljdLpBQa4kZDm2dOn1GjUHGeQ0etFB3LKQi0HXyW7zOc4d9yzu2obRM4W/a+Ad3pfOPUU+cxNHstnznrc9KyJjj8H72Y7huZPfedHYA7efeen+HfXQSeoYmr+PWTezQzeof1XY/O599OOOeMEk5wAjwZ+ritLbrf0sxo00bNqnp2Od2e+Z4N3IuxFMDoNXwEwpFzDurp6p+RkEwrg4WRk6THA75oRJmCGGEcCHKJuiTGk2yNt13UI6CEKorR7wtpixqTNssPnAE58fpO1ToA6ATtkPDSApgE2DdrhfQGltOKhQRoNMMmYi8LsVLycIJR2n9WAnzDhRDnWSg6ek1ttPcfyHWEyOt1VhYHIK90CD/V3NCgnn2uGpCnPZseY8bdZojLv2oXCqeDpsZL1JfPonHtpp54P3UbUjFhyNgBn3y7r+bRZctYp5WCS4l0Y18JiHVuxqa5XiA2zEEYa3Kak/Was7L0IY5sBPDAW8Z9KaCGKsZsCLG2XuUWsOKxlGJljZtz52BUIz8n6EaMGhgDq4aDagQCDGDDYwD6AIYN4P2DNwcUW4B3AgVQ6TZlclqpVsHwCEyAQBj7igwE4gAGUTqfZhXZjY4OTVYCthzrwI8kAGk1jlBtQITwBktlQt0BGtGnr2ef0xcNPqXVZ59hP8I1mkNLa3DIu1/3rZijoPWKP6xy8c2oF33bwzvRHwhSMKRIO0TvvvEX/4T/877S3t09ffPGY3Q07nRbvBWGAGqZOmNf84eEhA3gmoYABGPT6MUA/4sAO2MX8/R/8kN0Mn3zxBdUbNWYeme8YEBHrG2A39hXczm/dukOnxTL987/8gvegHZjfysLpAZMpTNlMjpLZNLcJbrPj4Yhj0AHYAcCFfYW9hL04C3hnLibMpYFTb+DYZ2AhAxjq9XhsALAh4H+7jay5Y8qk88y0wpl1cLhDzRYYu+bMWV+/xWy8i/Myu7XCxTEcjNDS8iql0jmOddZvNajdarK7IMAggKkAKXHRgXicOKcg9wFa4QUABpl8J4l4LCYRn9m+ALdre+cJXVTPmJk320t0AQ8lYkkD3iFxQzDA84OyOSYoy0DEKPNQq9Wg09Mj2j94wRcTs2a25fZ4fbS4vEobmzconkgxI1szxVmXYRlgLnoQHy0aiTBwg7VxVimxuyVAT2Q9zeTzzNADQwzrxo8kQB4fNZoN6rS7DGghdEG9eQGIkt0wF/OLdF4pmSRF0Shd1mvMQO1boLSRNz4GU33eAI9Hq9Ni4AksN8gCzjxbr1G706BSuUiVizMG78C4BPiJxC5oD3QAMNUh/rE+Oct5IsGyCL/j3JcLRvyLcBR84URe7gtkDOIvgnm38+IxDYcAA0eTC1gAZZmFLCXjCV4vDLwGTYgGcZtFWRg/7GnUB0bgzs4LOjjYp1w+R8mFBYrFEe/OxMTDiuh1e3RWqVDh6JgO93Yoj2QmHA8xQMuri5RbyrMbMlzuURdkHsBNrH8wz+++dp8T4NQadfKHIuxinl5Ic9+6vR6VD484OzSvvuGI4pEoZ+4djobU6XcYWBzQkDK5PC0uLtNCKsUyFXv+xdYWnRQR83A69jEnarH2hL6U1LaEfO5mi0zLTwPe6TquA+BEP5Fn3cA7fV462zN9lk7vWinzVTJ8zryb7bSbP/XdH4E5ePfdn+PfWQ+/7+Ad62xWJlQt6OR3t4kQ4EaDQM735G+nIToNRpisqZIdz3zH1KiFrRaOThBRgzIGcDOMJA0uyXc0o07K1GwjDa4JkOFkzmmAA+VqVphzPKQ+ndxBQAoB+vCM7UqK7KLTWTmN8m3i5QnoiN/lR4NIExDQmlPdB+2uqudUt1mekTmTdaHBTwHU9PjJc8Kaw79ol8zNdUqOKMbOAOsaHNLgobTVaVDImpL50/UJOKnBPQG3pC9G8TNrRuZMxluy0GoAUY+l/C5MEAF9hTUobZI263JkfjirXd8YodIGDR7LWtbgnVZ0jYFoYtDBGB8i2yziBFmTdB14J+w3UDt1TBrJ5oe2mvZy+gtjmFi2tLTJ7sM0aC7t031iNooV9w/lMDNk7DHuQxZAJvEdJ+zHMWL2RNmoAkMCRgfYCGC/cZyk8ZjW1ja4/3DXiiUSdPfuXapUztmwR7kAD2DAIFmFrG2Uh7IQAwlxgeAKB/dcYf5FY/HJsygb4AgMZjHapV/7u1v0yW8+oEqxyEDA2AQqZHc5pxGi96cTzLvOSJiDd9erAt9m8M6SchMXfgBVa6vL9Nd//VfMRjo4OOQfGNRgyGH9SeIirGOASaVSmYENMJPEbdYJdvFKZEt3TBs3btK77/+YDo8KdPhim2NY2W6wpkUAFeC6h/iPP/nJT9hd9MnjZ/TxJx8xm4kZuFYCIrnkBCgBl72FfJbarRa7yGIbANBCJmaweGTt41yE2+xVd1g/g4Do4/R5jjhi0y+Ad8KGlecRDw1g0GjUp8FwRKlEmrLZRUotZGn/YIvOL8AaxBmLzKdLHGS/XCryuRsOx9jlEyBeKpNnINDnGVOv22EwAzHv8IMzA2wrxO/jCzS/n90FOR4b3GZxYQBwBnIEWVMhu1mhwYVFl3b3nlP57JQz0c72wgUnMpya7KXrSzc467aAd5Cv+BEdBew79LFcLtLO7nN20b3+4sZuAZ/czGQiTjqCxA5gIwdDhuWJ8tFfjhUbCRtXYCRDGhrdBfMBdnS/16GLi3MaIMxAGJm5gxyHsD8YsQsp1lIkGObv1qrndHlxTt1um/qDDiUzWY63d2PzJu1vb1Or36VQLML9/fzzz9nN08gUk8EXyTsCAcPA6w3BqhxTLBxjeQL3aRM/tU/V+jnt7u/R5uZNWljIWnJuxOtSQGswI9FHAFtY/5AVKI+zrHa73Hec+1j/2EvxSIxdTI1LapqOjvbo2dNPqd9vG7a75VUCdh7amU6lGWzEWArYin8hmxCGAqAz6sL6QjvAbGs26+zuCvAO+xEyEIw7z3jMrvIX5xe0vbVFQY+PkgDe4E6cjNDmrXWC7Do7O6dnz56ZcYnFmHEOUBOu8pCfh0eHLPcSCxm+TEMbADaC2e/p9ei8UuEkKIjzB7dZAP24W+4OevT4ySPqDHqUSmcom81TNpOhbCbLbMTC0RFtbT+b6N9yYSnnhtZX3WyM6z5/GXgnstMJ4DltBXz+Muadfa6ZvaHLc9tHc/ButlNs/tR8BGQE5uDdfC18bSPwbQfv3IWKMeT1y62fIqw0eOcUqFoATjagAse0kNN1CLik2yAGPd4zn5sEEDoemATOlnYIEKTbpYEDUYbwuXlWyjZAiDC+bAXXznqr+yNKg4AmGvzDe9pNUQAlXb4TxBDGndOAF/cTaZcGaxDjBu3X4BQzM3AvbbmKoh6JQ6P7JPGEpG1Sv4wb2qETK+B9eUYDcgJaaSad9BPP62QQUr9eAxPQxTIEBbh01i9rT4+PE3zU69PJ3BPFSStQ+nkNXMrakDkUt1lZd6Z/xs1Yg6QSg1ErdVKfNjBlzYiiKnPhBsbJM3p98fiNjLubBlP13hGATlhyut+yhgxQiD2AHwBjttuv24EJwA7sAZNp1hj5aINZX6LoDpm1w3sWsRe5WPcg01KHXhfTZwZsK2OAwdCFUYs2wJ0KBpPEB0RsJMSOkjh4SEABAwY/iOtUKpfZAEmmksxCqNcatLq2xi6AyGwINyHE9YIxhrYCdIOrLP4FKAGQDvG82IVvNGZGEs4huCzB7Q/jgKDp+BwGlaxvmTO0FYYXyj49OaLPHvyGjvf3kWuAhuMhxy40e9lmUEoZ2gh5lfKv95VhJL98PmWs3WTCtQJzHvNuamhcI0New3p31x2ui3l31W3WzL9hVGNuf/jD9+mv/pe/ZBbTkyfP6Pz8gjKZLD19+pjy+TyDzZhbZHYFmwuMOzBI4b5t3GavMtU4iirq8YzptbfepuXVTdp+sU/nJ4fUbjcnAIYw7wCKgUUDY/9HP/oRDQYj+uzTz+nps8cMeIgRbgbNMMUR1w7MpthCkpMDdOBKitiPSGbAoA5YTkYWs/FsBfbXZwPOZoBnDO7xhYEZG3FV1HsBYAv2oDD5+MLFihcL8A5neSQSp2x2mWPfVc5OqFg8YJdSjtEXTVE2u8BMMYCNAJ9y6QXjVuuPMIspEY3wJQhih6FtAF/AvEOsTo7x1mgw8I94dAD4ANiAjQVXUh/mE0w4hAiwmGJo11FhjwrFI+oN7Jih1+5LFeQf54rfF6Sl3BqfiQDQcC5hrtA2ZMFGlaORyW5+UT2n7e1nVL08s+JvvqwWaxY5FilCG/hpbfMG3bx1m6LxhQkIgzlhwDJgQFIMFvqLs5vjlvp8zEgcDnqcZRbzhjiuAJnJG6DVlTXK55fI4w1TIhahUb9D5+UinZ4cU79TIySezeVX6f6916lyWqTzRo0C0TBl8jmO3XZ+ccFr31ykILacATQZyI2aWImekYc8Yy/HR8V5Phr3qDfocCbWVCpDyaSZY6zjdtskXsE6QxvRN7OHhhPwDme8YYoOeawh/Pq9AcuuWCRGl9VLCoWDdHFeohfbj6jbQ8gFk2We1xLvjRClUgvMbMO4iXss1i7K9HvMWoZsYpfZ01M6PjqkUMTMbRTV+QFoAAAgAElEQVQurwzgJSax7s7KFU7Q9Ojzz2klt0ShSIy8wQBFU1GKL0Qon1tiYF/iZaJcyLt4LMb7s1qr0cnJCTPY4VqeTIDdjky45pIK8wPX98uLCwbvooh5h2y6Xg+Dd0+ePabLRo1dq/OLy7SYz3O2X7AwAWx/8ukDtYfNuYf1ILqPczWKXHXKLzfwzLxnX/I7yxLdRPRgZ5lyWS568ctk5ixy1K2NzjLnzLuXnz/zT78/IzAH774/c/3fvKfuCrgoplfEzJX2XP/9r950VwNCFTcx8K+t4qrrqPmO+/tOI9KtT5p9hWoFmJDvalabCGNdjgYltGAFm8YADgImGcVdnhdhK4qbAE1Sr4mbJS48iOEF9pRRygTUQHsFVJJ2auEtdUm7NEAlRoNmg8nvTtBTyhRGmQCCUoa0Wb6n65Vn2LXHAlGEhiiuUAKK6PHVbDzdNwGC9LM6c6/+nhhWTrBJxk2PI+oQINFtnch7GEOOxzN5AQwSQ9XOjmobagYQkiQFMheaqSbtkHEURc3NZdY5pxr8M+vXAHb2mNlKoR4bmUNdtx4PlDUFLMKQtFxQNRhnr1s70+xk31lJITTY4/wdz5p+IsGEyVpnK4kmXh+MdwPwIJOrAQOvf5m4W4jNA1dPmXu9L1CGMAe5XCuOkynTitHIBpC5LHCCVfKeBlVt91zTH9z2i8HOxko0OmHj4vuIgYT+AsCD4YqMhtXaJXW7Pcrm8wzUXV5cslGCGEHD8XgSvw4gBIKrwzDJ5fJ0dmZi3cGYAYDHn7dbPJbZXN4Kpm8zRnVcKQAQYMyIAcJGNNx3z88YvHvx7CkRQE4Y0Vag7+vA2OsUfud8Tf9tg3d64mcxMMxsTb+4bTOIKLc51Xv6ahEvB3ZnqHLmR74M887trHKraHbwzpZRZp1LkiY7ZIWWebouPpMhpwBGWIyn9EKK/uzP/ge6f/8+FQoFevLkKWfsxP74+OMH7F6I7JN4IRbdoD9i17rdvV1mGcEVcBpYs2tkcMfro7v3XiN/IETFYomqZ6fmjLAeEzc0drHLZJiJ+uMf/5gq5XN68PEntLv7wgoPYcdyNP3z8P4CAyeWSpq9iyQAI8Sy7VGz3uC9iWdlnxt2oNMdFu7oxj3dZjZLSIrpWcGlH5hCJmmPl93VATKA9QS4bDREIocwswE3b9yh3rBPxyeHdHp6TKNhj8cA7Ea45nP2VA9cA2OUSqWp20NiD5PQAOBUC+7zXh8h2zUAF/wOt1+AHL1en7N44uyE+z/rImDJWS61zBJjBjrk4NhKWrFPrV5jMjkTGeC66m33QFwGwBUY7DW48TIbKxIx4B0nxpjc1fA62d/fo+OTXXZ1nOVl2HdmPgEW3b3/OiVzq4ZFOBoy6wt96PT6HN/PsByH1Go0DaDW6zAzDYAnrwvM8XBIaFm3O6T8yjJt3LpNiUSabmxu0mgw4Ph35dNTev7FBzToDSkeTdLKygZ1e31q9DqUSKc5VtvpaZFe7L+g3qDHmVNxBptYgwEeC6ybZqPF7fIQsvOGyeNHsg9cOPno7AyZjr0UiSGOn5ezK4MJyTKZk1IZ92C40mLsOCHRmBh0w97Cj2HN+U14B2v9gTkOt/Bet0UH+2CyntNw2JvMBctsr59SiRS7kGNdYc7glg22Of9rhXfAeoNcevjwIcuk/OIir2/IPo7nmkzy95sNZOct0+H+Abuzbywt0xh9SyVoIZ/m2JYAKQH8A9hHXxAeAmVjDlHe9osXPFeQicl4mvUgZLNNpzPUbLaoenlO1YsqtWoNDsATwlzTkPrDIXWHQzo43KdS+YQv2BZX1iiVTPP5hHid5+dl+vDXv54waLGsbNDO1hmmQbiJjwAvVb0nnLLyOh3DXuP2npm2d4xcEjLALHLzZcDcdXvK7TuIZ6xltumkewmztMv5zak6XYp1K/M62e9e/6xM4VlOmvkz3+cRmIN33+fZ/5r7PqtSb6qdPZbcb9PMWcE7NhpmrMhkdr0O1JsuxG1MnOCdgCvyTQFBNAggglieEaEsQAS+AyVYhLvUIYCTFrSaCQYBY54VQMNuv2acaeNZ2uUmnHTf3NhkWmHQTD4NImkwU9oqwKOAS26CXfoifdZgkSg+wgbToJ82DKWfzvL1XGhwVcApqVPAKGmnDnouDErpqzDaBIySNmngUNqL9kBpdgOiTPwhO4GI/C6xjPR6cgLDKE/3VY8FfpeYgBpclfYKe1BWjIydYS4YJUX+dQK28r7TKHe+rwFJ5/Y0QLNxPeOXoy96Lp37kN2QkegBGWitdso+MIopDF/EzkNSiKFtzbmeEeYs83r8bOAwMGcFBOf1AIaMxQbU4yEsvGnw0Gbt6aqmnwHI5yWvz2+Ye1YMRxgxeA7uZxIvCsYK5hCsDhgbMGzAdMF34EaFTIiIBYaxSCYS7JKFGHgIFh9PJrm8y1qVlhaX2JCBC9HCAlyX4my4SSwjrPNsNsOuXovLK+yWC+MQzBqAc/gcAB9+R5tLZ2ccs4jHjbMWhqjTbtGzx4/o808e0KjXoeGEA2QnOnGu1+uMAufZNP23C3jHjM3ZFGstJ6b2zivkh967Vx+9pk1fO5vPvZHfNHgn8lSvc/ndufad+4Jjh3k5nyj/+9abb9Kf/dmfsdG9u7s7YXyCMYrYVa+//jrLSuwNrMl6rcngHQxpMInAELouyy+AwlA4Qjdv3KReb0DF4im1WyaovJbNWNMAF5aWlunu3TucmfLw4Jgefv6ICoUjxdKbBuoZvAPzJpHkMgFo9LsdajUbDLLLmYZzxIRIuJrUBHUDcJNn5CxCnDHnvuAM04GgAfD8QRr2BwxEDpAIA8i55YqfSCQ5vl0MGaWLBTou7FOrfs4gFRImgMFXLBZoTH2KhqIUjwEQi/JYgo0UDoaYacWXDIgtxyw3XHiM+RkASGgvswADBkw0FxLmjAAogh+Rw7iAODjao4t6eUatjTUoPjfxwlmG2HeJeJLXB84l1AcACM+IHoW2lcslerb9uRWjcLbqRMZzYp/VNVq//SZ/ETIc/UddrQ5i1RmGIZ43CSjGzOIEgAeGlt9vYg9j/AYtsNnG5AkEKJXNUi6To3feeZf70O8NeXz3Xzykw909atcBnEUoHI9RZnGJGZCDgQnZ8HT7MZ1dVCgSj/O5y4B1p8OgasCDOHZ9w4iLxqnbblM0ESOfP0DDwYiKpyfUatcok83zDzIs9/sdBjaNvggAGnKJLHdbAI9jSiUNGC0ZkCE3hD2KNgDkBtsQSSuOD/fp/Lxox73jkQN45+PstIlYguUO5szEvzMxVlEOQDwAppBPH/z6A44riJiB7KaNDMZWohq4boOpWK1e0NazLYKIzyH2IbLnLiG5RZaBZewNyDxcAqCM1dXVScgHrBGAepCvYPAmExl2zwcAiosx1FU4LTAo22t3KIDEHBwDd0T90Yia3T5dNi5p78VzJuznV9c5mcrdu/colUrQ5eU5ffDLXzJ72KlPyT4Weeh2RupYdkY9ss8oLUedupH9nB0yZ3rVQyeyL9/c7ADnLtHtnW0HubvaGvBuNkttlnZd104eL5eGupXpBt651z1722cdo/lz398RmIN339+5/9p7PgfvvjygJ2OmATFR0N0YPKzGOALYAoiAIsTuDZZQdQMEnUAIlBkbTDDKtPyNegT80UangFQCxuAz+V3HrBNlQYM+eE+DR2gv38BbMcZEYTbuK6YtmrmljSOtDGgwTMZTypB4aaIoGoaBYS4I603aaEAbc7vuBCG1IakBJj3e0g9n38WI0vPpBjoIU04DghLrzoyV7wp4B6VWFDHdH+mD9BV/m6xwJpmDEyAVIBX/iiuxfBfP6kx5MjZSn8ypBh3FhU3AR5kjJ2sP3xGQWL7vXFPSF1kfUpYxhkxsvcl6sAAY/YzeMxrYZNcmgGBexFGy2Y0MgPF+6tjG8UtBFONWDqYCjFIYSPgb/cIPx8JSri4y/jAOZK3IvjJhfiS4ugFk9VrRaxVuWXqd4nswfjnwuwUasmETDHJ/YDhhz4N5gPXEzIholPL5RQbwaoiBt5CmpeUlOjo+5iDtyKYXiYTppFBkNkE2m2MXWpQBYwYxwsAsKhaLbLSBsXdZqzOjCba/ySrZ5z7IPOG7Y6+Xmg3DfmK3p3CI27j/Yos+/NU/0Xhg4m0xo0rFvHMzQuRcuA7Ic35Hu81qITgH72ZTCWaV87Mz72CoTRuKbiCe2zzz+mcQf0wBH8AgD/3VX/3P7Kr6q199wPvvzp07dHx8zDHtwLR5++23J8kkUM9Z5YKOjg7ptFTkJAVYh1oO6lHx+Lwc72p9fYNqtQadFE4YvNCmntnfPmYbbW5uMAMQ58vh4THt7uzS+cWZdengBIsN8w7uvalsjp8B+N3rtKlRrzNIIGeHbTzj7JsuB2caWIYYE50Ayg28E1ddgPZwmxz2+wz+d3ttBorQHjCekIgmv7RKSytr7OZXODmkSvGIQT7EP0NfD/b32I036Dfx2cAgrNXqFhAU5TheIpcNcwmZRg27H/1BxlnUnUymJ2EXcH6Z2JijSTxfzDnOMoB3J+XD2RYtPyUXI8TAFNwcEUcNIBBcLQUwxDjI+HK7mg365OE0A+q6SrXckTUM4OyNd37IDDEwChm4QoKQ/oAZiezy6fVZ5ySYcA2q1Wu8psLhIJ/L+K537GF2HLKagh036HTp3ffep7feeptZhFhzjcsq7T5/TuVigdmRi8uL9O4PfkwXlw2qN9u0tLxCjx59RqflIo19xIAdYgqij2gbsgWzqBthjGLUqNXZ3RZAIMBjAM/lygklU2nKLy3xegwEfDRgZvmYk2eIzIeMASiMTKtYixJbUfRQjC3ca3H+g9HG4F23TZXyKRVO9pjZKUloBLwLB8MUDUcZnGOw0WLdYY0gGQVYjPgMf3/22WfsvpzOwM3XyCu0AaByMBig3RfbdH5Wob3dfcN2xWeJOKWX8pRIJTj8BkDpZqvF8g3tBMhoMrVHeD0C1MP7GIcbm7fp4qLKlwZor5GrTXYJBgjvHY+Z8RcIeKmLzO69Ph0eHdDpySH5A37KrazR2uqGiSmYTlC71aCPPviAzy4dy1h0guvAqemLhKuZZN3O0Sk5ONF1jB6idV/znNmvQgiYZQPOwTszbrMCj7OM6fyZ7/cIzMG77/f8f629n1WpN5V+e5l3s7b9ZeMhxrpMgDbCRWDqZ5xl6b8F6IIyIYaHBorEeBVQSEAXAbIgiCU5hQCHUr4TuHOCcRoIEpaZfFfAKAFjNMgjbXL2UZ7VoI8Y/RrUcQM0eFVZ2TvlcwGGROFBWaJsydhLu7TRJkaGlKdBPQG1nACis25dvnPc9DijPGG46XHXzwh4J3XgORvMMgk4dB0CJOJfiTUjyROkDgFbxVCRBAIC1Mnc6DWgwTYNLGngl8MUWQq7tAntkHEz683sf5kPaYOUI8/gOxp0lveNcW3YiHp98Jg53EW0QaXBO8Ncs9RRC4RGwGn2VAKQO2GqvErpMuAdmHdwZYX7kNRp+gwWiwGFZa2ZOTCg4/RaBkBru0JLOfKc3i8APLj5VtsBHMo6kDUuBr8E+IaxhLmAwYp2Xl4i0USSs8uCaVMpnZokFvE4r5vLWo3u3bvLQc6RfRAGCQx6MC5QBph8AEQQBwixj5DkIxpPMMgHtgbvSQ/cvUzmXmZHcCZauCKLQkucCRdB2QuH+/Qvv/gHOi8VEV5+SlK4gXPXAXZOw2b67znzzin4v2nmnTCirpMLzvbqsxHB33EOYLWsra3S//gX/54ZcdvbL+inP/0pr8+9vT2Oa4f1D+Yd9gMMcKzJarVGR4eHDKoBxBDj1E05AiN1bXWNkqkFqpTPqFKuMENIv7BH4YYIQx+ZmZH0BTH2kPV2b3ePmi1Tx1VDzsPML8SNTOcXmQkKIL7fbbOr+6BvLl5Efpsz1pyDzvoBQGk5ZS74DIg+bdwboC+VSHKbe50O7+FuH8kuiCLhqOWWGKR4PEXLG5uc4bVSLtF55ZSq1RKFQ1F2G4RLZq/f4lhp8ag5A1A2khEAnACbC8xIZvqFgnxWApiX8x1zg3ECsIbYaXJmmSzqhqGnz//jkyPaP95+RUiDqZGZeEwgSUIyscCsNclMin9xNgl4J2PV6/fo04cf8JmnL4pepjzr8x/n4NLyOq2srXFMNTA34XoNJjTijIIVjYQVYIL6vF5qd0yWYcRFTSRi7PoJJjMDwokUJ6oonRRp0G5RLJGkd977Ad28eZvLbbW7VK2UqVOv0dazR9TqNGjzxi2KpdLkC8c4Vt6LrWdULp/SWf2CgSjUibFvNJsUjca5Hty8ALTtYO5CQcpm8hzSoXAC8K5IYcQKTKW4zQK8Yx5xUYM5B2sdjL4YkhWNRvy7XApi/QpbDt9BnEm4ohrX4TrVa1U6OHxBw4FcnpkwHD4PWJtBikZiHCMxGotOysFe5r4gXEQkSuVKmUEvJH+AzMLnaKvEd8R4lorH9Pz5c6pVa7S6so6IF5zlObe0yP0bY78w4OxnZij2IOQdgECsFc4yW6vxOjUxXVMcj+/kpMisXOgaAZ+fmXPYy1g7DB6GAvx5vdOhylmZjg53aTQeUnZple7dfZ3ZurF4hMHLZ48f09OnT3l+xC6QM9K5l2U92vtbsm9Pkwq0TiHfcer7pgx38M7Ez5xm3r3K9puDd6LrzMYafNnZMv9sPgJ8Fsyh4PlC+LpG4FUH+HQ93y3wTgtWpyLtNr7TRrjNXhOASsbSyaxxClupF0a6KJbCGpA6NIsASgS79lk0ejuLqZkPEbIaiNIgjp5jAe7wPQ1yiWE1DejY7oDSTgHWpExdtoAsAt5o4E6UD12OrlOALWGRCcMP7RTwCc9L/Rg7DXyJUmTcaIxrIl4C7mlGoga29NyIQSKGlh5X3TdptwavpM/4Lj4XwEeytep6RMlyjqkGzeSWVOZRgF25zZXxErBV1oHMr4yHzKeeaxlDaZMB4+A+Y5Q7aYe0T8oQcFHGSeZG6tSMEdxaMyjmiH+nDdcJuOWIFzdl5KukBygL4J24SOn1LuOFWEMjiSnlwryz16uJb8Tgnc+wFKf2JRvZNrhq2oS9Ns2YMe8bkHPawNYx+cxanHKbtQxyiYsoAJ78jbFEn2C44AeMO/nbHwwy6y4YMvHrYESelk45gDaMGOwNZNJcWVll47vXQ0ZEw5YFoxBGDIwZsPFgkLdaTc7YB1YEDDewOmCwwICBEY4fjDUbROwmRtwmAHcIHl8pndAH//wLKsK1kEFMc1WiDQ49PnPw7uuR3t80eDer26yzt3y+WAkZgj4v/dv//t/SyvISA2VvvvkWn9kff/wxB5XHGsSeuHfvHq9DZqnCgC6fs9ssskBK8H0n+Cv1gi32+utvsPGNMhHXaswZX+0X1qffH2Lg4Nbt23Tjxg1C4pitrW2up4OA9deCd352uUukDZjR73ap3WryvsJeEvAO+9dclrmDdwDiBLxDy4wsuRroXtxmkVUUYA2yYsJ1GMliYB2AcQU3QCSXADiUWVxlYB9xAculE6qcHjArDsBFv9+lRrNKNDTJBeBen0lnOFYmZHAgaM4NnBkTFlbfuFuCWQbWHc4mVI2LAU68wy7AcJ01WVpFVuM759UKPdn6/EpA/+t2hDk3zFkKhhmAO7j0oi6pzySuCEzck7EOAEQ9ef4Zg5MvY2VeW6/XS+FwlEG0VCZH4WicwrE4u3gOeia5A4NeflMv+gwQmePJDft8/qHfcKXOLmSoc9mkbr1BF2clCkaifN7evnefbt6+Q75giM5Kp0TdHrPwTk6OqdGsUXZ5mW69/hazJI92dqlSKdFZ02QRx7hwaIVejwYc4zBIAR/iyAUITDeEUUDMQ8xxtXpOO7tb1Bv1KZlOczgFsNN4zBA/r1lnABpr0wB5hvUtl0iif3G8OitLLGQHZArYmLgwQ6bdJ08+o17PuBEbxdTIPGSURYKLeMrEKZR4dwDzIuEwv5dIJumzTz/lWKxwZ11ZXuUkNQLOYmGfVSrslvrFo0cE2B/uqt6AlxbXViiZXjAxLK3wE2Fm6gUZ/EebISflMlKYd0bWeuj9996n7Rc7tPV8i/cxDUw4G+gvnDnd46FYGAk7sAiDzLw7K59w7Nn8yhq9+cbbzFoPhZDoqk87W1v0ySefcKgLjKPohBoMc55VTvBOdBGn3uimu4rup06zqZjA5vM5eDd13rtsfHf58apL4K9Hls9L+X6MwBy8+37M8++kl9eDd25RAWZzMf1tG/7bx7xzaadrhNSpCPSvbLZmUGlgyglSuQFbKFwAGAEnJJYIPhOgRMAaAUi00Sugi7j2weVBKwQMblhx1LTwl/rkPWmfE4yRfgjwJP0VJU6+7+yvU8EQYEmAIF2vgCwaLNHlCptNXGelLCcopQWtBjpFQZP3NKh33XdkPGTMNYCpASK0U4BBGVPtdqwZBgYQQ1BrgGGGcWeUYBtYlHmXeRAlTK8BPXZ4ToN3aIO0RwNqU0qKBSqJAq7HCtq16R+YFHaCB6lfWJma1YfnNVtTg4S6/caAshVXDWaC0QbFmAOsWxlm9TzrcuR3Ax6ZhBXs5spZlW3AjAO9I54UZ3NFSlj3WGj2eXeVeYe6hPXI8e6suHR6PCV5ivPcFBbSy5RrHlevAfpg2Mic2EksDCMPLrMwLCQeJpgDGEsYjHBjA3sC34ELF9YTst0hbl2r3aZ4MsGusufVC3Z/ApMGrJlq9ZKQFACGE4yXzRs3LLYSotQRXdYbdPPmLV4LMHQQawxGFQxjMBjM2g8w6wRgiAEC+5RcWKBep0Uf/+bXtLP1zLjJIWGONWh6PGSt6PF0B/LswN72sy5S4RVZf6fqma6UzcuvJ2HFdLuuA5BeKVy+wgPfNHhnklTYrrNazmj5o+XD5H0E0/d6KBIO0d/8zd9QuXTKhjOymsId9pNPPmX2HfYbgOb7r71GDFb5fOzmBqbMyUmBOh0wnEyyCrcX2hcIBuiNN96i8/OqYZohO6oDQMNzwUCYcotLvA9WV1bosnpB29tbxh2d3fH5NLpSDfYg2h1PLvCiGvR6VK9fWswbJGAy+wXjxe74LuCdiV9rXPn0pQnWKGKTmXUldXvY1RCsJABMAO/AkhpZSTCQtZYBLQ72H6NoYoHS2Rw/e1os0HnlmN0COWttOEQX1RKDjAD74JKK8wNl1Bt1ZiADBEFdhoVnzn+TNCPI51UfoE+vz2cTmFTsUspuiWCXGzdLA+iFqNlu0MPHn0yN58uiGxj9xww52HVg+CXjKb5oQLxPxEHD+WaSYiAMqFxojmj/YJv29ne5rmm5d/1mE31L1jVixC2tbtBCNk+hCNyUARt5qNvuMMOSAy8EAtxvnNGVyildXlbZ7dRHPkospGgpv0TtWoMuShUadNvU6nYphph9qRSlM1kG8FqNBieJCPmCdFYsUbl8SI1um2689ibdvnOfKidFKhaPqTPqsjs21gSY1RgauPNCLgJIDIcilIwnqXJ+ZsUGTFK306b9/V2qt+sUCIdoY32TYrGkybI+JqpfXtigsSWPjYwdTxIv4He4sBqQ27Da8B5cWTHiGJcHD35FnU7dlr3WvGFdgDVpmHdxXjfI9ApXdpSFchHm4cHHD6jb6TF4nMvlaHlpidnd7G1CRPt7uwzu7bx4wZdM6VSaPCE/La+tUDCM+Ktt8lhJv1AP5FehcMxzj/mBmzXY44iHaEJRpLgPnMypcka7u/u8j5GoAk3H/hE9NRoKGSCSY+IdMwh+fnFO2cVleuvt9+jWrdsUCgao32vT8eEBffjhh3RxjgQeQ+Nmfk3sOlmJ03LjKvvOefml9Y+rMkey0dqJMORMkX+dZ7XbjnCXza8WVE45/22JeSe65tUezhZX99UjM3/i+z4Cc/Du+74Cvsb+u4N3hpUyy+t68G+Wb8/+zHX1uAJ949kYgvxdl25eV5d+X5Q7N8NEGzS6h05QzxgdwsoxQIQAdFrZFMEtAIYpf9r1UMAtrfzjd2GRyecamNOKKtopgJPEWJMbQwGMNDCogUxdDvogscg0GKiVFOkbyteAo3xX2sjTY8USk/bLeOln8N4ECFFglRMA1SwnJ7AkfdXzKjH2RBmR8RQh73wfwAVeMk4yRtJ3fC6xDjXIKM/p8dfjJeMrIJ+sE5kzfC4uwihf2q3BU2F24TswIKVOGX8BkmX9ON1w5X1piwYthdkgLjZSrxsYyvFwAN6peTKGmWm3zLkTFEQ7TZvYQpsCDdiA7PfYxUzYMa8CUQB8cN+RsMKKf2PqBMgKtovJ3qgVOq1ASzvlPb2P9dzKuOv+yucyx8ORWTOy91EWDA+8TCB+8zeCpne6XTZAsvlFZtcAsBsN+xwvDIYNjHgE9M8srjBrCfXCFdBkhj3nrHp4r9Fq0vrGOrOLELsJBgyMYJwrqAPuTTInsp7AQhDgFsYP98MLI31MT794RA8//g2N4LZsJmnqbHPuGbeTX8bQyc58qZSYMTnEq9bD7JLIftIdhPkqJX2173wZ8M4pp66tUWVxdntm2micjnmnz3s5R8VI1Ocqn19eomDQz1ka//iP/5jXOdYT4jECXN7a2mJGF9ZZbjFPb7zxJruD4rlCoUiFo2Nml5pkFXCBdXdtwr7Cmr9//w0uF4a7yYh5lSkLoAuJW27euUupeIKKx4d0jLh65ZIB/K55od0At1LJLF8e4ByCu6Zxm8MFCbKwItkO9vN1QKOR6XLumjMU8eVMdlfDJrYBPIwnu86mFqjTgRuncU/F2Bo3UhMOILWQomA4QgsLOcpkc8yoK5UO6ax8Tv1un5LJGBWLR1wHykRsMZPVNcEyBQwu9A8AqpbXyHALEAZMNJy9uEjE5QnqBlCCtiCZBvoksgVz2R/06eGTR9RoVCchCF62+vWZywzAUHQCSoGBh/aCneXzmyQZcrZiHErlEj19+jk1mjgHcbZ/OdPJi7tdr59W1m/QyvpNCjOQ/TYAACAASURBVATDDFJFQiF2h76sVvnc9ocinHAB7PXT0wKdn5XJg+kaEkWQKRWJF0Ihql5c0KjVpf5oQI1WiwHIRCpJvj7RQj5P6cU8pWMpaldqdFrcpbPaObX6Q/rpz/6ISqUiM+gwr51Wiy6QcRwXTGBA8qXeyEpgEqJYOMYZhrGVo5EIliSdFk/prFqm3qDPbrgL6SyHSkBCiXbTxGYEyAQQFsmaQrGoYRcOBlwnWGTi4iqyj5mF0SgnzkilkvTgo19Ro3HGrFbnsYxxAvCK7LkAXLHXAN4BsE4kEe6hzS7z6YUsMyr92LfRKF8kccKk0Yi2t57Si509Bi2z6Qy72oYX4uyyjvUmZ0giARduwxIEQxD9kLaK3odkLnw2RGMc47FSObNc3L006CHxlbl8lVAW4VCYzwz8Xywds1v0aanEDMo/eO8HdPvePUpEYzToduj09Ih++ctf0ulJ0VxQWvuSd+81F05aPkkIkOv2hdNmcOoo+oye6BhWSBTRleWsdpML17XxZTJb2uCmD10nJ2ezMN3j/10nz12lwIw6gvt4X00u9NWk9fxb8xGYu83O18DXOAJuB71ZYrMdre7fn72Bbt93O5ivq+ebBO9EidECUBsp8ruz7fK3xMSQ76Pforyb2DgGlNIAl826g6Juvuk0kHR9Wvl1gm/O5+RvAe9QtgaWrnteg1hyMy+Gv9Ogk7+FhagBKwHQxAjRq0gAP+kPvi+AlbRRA3DSDnlGFHv8q28hUZ58X9osQKB+VtorY41nnACgAHN6nKVNKEtcgqV+J4AlbZG+ojxhIuI9NogCcIO0k4bosdJjqgEkAdrwuXneuHLhR+qSf2UsNHgmYyh9l77oMZGx4M+QYEMlUhFQygBZcFW1M9rqtaOVUt02WXcGHPQw805AaQPAeRgQ7PURo03c0l5+BsGoZDdWj59v2KW9+L7EtZMNppVZvZ/0Xpd9yMCE5bqNMdUB6/UzAtbBQO/2jOEsWfhwLsCAAgOPjbVOhz+HsQNX1Ua9QZ1ujxKpBVpIL1DtssprCyAd/kWmPQTPh9usCbp/yG6HMOKql5e0tr5GtUad64NhcVos0v37r7GhBMYN2tzqtDk2kImL1zasYQtglHOK+8/ABHHcu3/++T/QeABDHmeXDbxr4+JlhsEcvJtdbhrZY0IpfJnXK+X1bwneyf5w7o2rf48olUzQH/3RH/G6BfsG6xSMT4DO+B3rHgY8wLvXXnuN1yZAkxcvdun46IgajTq7gmK9SbOdugNYogh+v752g/b3DxgAAarCWVnVi8GFWJxWNzZpdX2TxoMhx3BENtazC8Og0XJe14PvAlyPRZNW4hvitgFYRLvAaPP5jCtir/9y8E7LQAaGfEF2wzTn0jR4B7dHjNugj0Q9JgQHXuLmjjEHSxdu9nC9XFpe43OkVDqi2kWN49qFQ0E6LhxY7o4eBvkBQgKsA5gPYA5xwwCgACTDDy4HwMgDsxcXCpgv1M/9Y+DfygIL10wkdbBCAPB5Q2N6/PwJnZ2XaDw2lzWz2tYYDwCCkXCczypmmSVNDDdkuxWWlMg5gLufP/qUqtWKNXZfErwDMQ0JJxILtL5xk9LMvjOgENh3YMCB7TUgZDNGUoYwdbstZjd2213O3otYaJ0uYhL2GJAad/vUR0Z0r9dkCPf5KBWLUzAS4riMm6vrVDk8oWbtjJrdNvXHXvIFgpSIR3gskZ0W++K4fEotgNChIPl58Xso4INbeYz8Hj8DhJjrWDRKsUiUDg8OqHxe4rYg9uPa+g0+u1lGwSV8POZxHA2Mu6w3YOSOyHyJf4f5l/Ul6wKxEhBv7tmTz+js/IQGg+4VLB1tiYSiDJaBAYr1FbFAPMQILJwcc7y727fucuIUrEsJGYF/EavupHDECS3ADoV7N/ZKbn2Z16RccqEPKA/fwfsA7NEftB/u8qgf61fi6OEZMHnBTOcM7pBb5CWA0yKTsZ4A3hn2e5u6/Q55/V6OyQlg/M133qc79+5TKhGnYa9LpVKBHnz0Ee3v7fF+wNgKcKd1AH3+fBXwzu3cd56zUp/ojyJ/tS5nZMl0mI/rwDFnnfo5KfOqvnQ1TADXOaPgcmvLHLybcfDmj/1ejcCXk0C/V02fN+b3bQTclfk5eHedYNQKvNvvAmjoz0SgaoGJ3523+QLUCXAhyjjK0jfKAg5ppVfmUQAg/bcTmNF9c4IRGqwTASn1aXAIZcizIvx1e7XSIP0XwA3lSuINKEQapMKzAlzqdgpIpeuUzzXAid9lDKQcGTvNjBOWF+oWxpgAZdJvYU1JmZL5VeZD5lOMExPU384uKONigxImo6nMr8yRGIaoB8YTnpc+yZjKewIwyo2wsPlk3ORzE3PITraA34UJZwxBs6b0uOJzAeG0ES791+OiFT691vA+u05aQLQGWE39nGjyShBxrfjJ2nICtuibYVgYwFXGCGAhjEl2dZW0e684aDV4h4D2pjz0H7HmTGIGvmlXLw0uuu19WfN6bJxKsqxfmQveB5YRhf4Iow1rCuOIv2Wume0SDrHB2mp3+AfgXTwWZdADZQJsg2FyWrlgIxrGPcfAq9Voc2OD2Uzdfp82b2xyYgu4tIQCAc7C+eMf/yFn3Uumkgzyifssvg9mCf6Vdss6hdEM4LRVr9HP//7vqFG74LhJZnzN+DkV/GsVb+tAmzPvZtMSfl/BO6d8cZ4P5nwe02I+R3/5l385OTO3t7fZHQ+gBsA7yEcY18ieDFdWgDVgAH3xxROqXlSp1WxwhlWzx0ytzrUFl9nllWUGpPb396lRv0TexSlwAe3BWQgWG9xml1fXOWh9qXBER0cHHNtKyzYtM+Wswj6Nx1J8OYFjo8Gx+AB6m4QWfp8BxfsDJJVwc8Oys2iL8cvgQSDELpKcQEe525o2ByxWEhh9Zm/iJYkFcG6AnYtLAGRPzeaWOC5mq11jwKJRaxKNwSCrUK12wecfM6HiCPCfYoYU2o8zA2UD9EBsr4XMggFOMlnKZXNUr9fo+LhAheMCnxs4uxDLDLHOkKwAYycMLiTc2Tvap8OjPYvtNzt4x31mV98YLS4uMSiKOQOwCLmAtSJyAc8CaHnwyYd0fl76SuCdYUCZcU6lM3Tr5m2KpjPMiETCiH63R7XLS4ojcQ9iolnx4wDeDfojSi/kKZvJ8Hl8WbvkTN3hoJ/aiLlonXXITIx2IuZjKOCnVCROrYtLZtP5AiFONtLudeiyekZB6Cq+MLWaTap1WnTRrFPPM6SxZ8yg5njkoXAwQpFQhOqtJo8HmHfJeIJBrMp5iRnXYGzeuHWHgqGIAasQ29XSSxCrFu2LJhMM3sl5D/akBu7Qfqxnzmzs8XEyjWbjgkrlA45/53xBlmItYz2C1YnszAB/8bs/4KPt7edcF5JQ4JIqFo2w7MLcYj0j7uRx4ZD2XuxRPpOjOLKf+7yUWcwyqxHtwdwDvAOjl5nqwSDvebkAa7XAEEwxcCgsQpwnp6en1OuCtW8yxdPI6KAM2llrikN0jIZUh3uzz8+syYPDfR77N95+j5ZX1yibTpPfS3R+VqLHX3xBTx4/ZmY7+m6YszbzznlO6b9nZd65SQl3e87UqwG8K/MzB++uEbpz5t1s2sj8qVlGYA7ezTJK82dmGoE5eHd1mK4TgPp95zNO8EwDX1rZF+OdgwNz7Bg7gye+I0CTuKfJ5wJITRsoxvVH1+0E78QQEEBBg18aMNEAmIBL8l35jgbvdHucSon0F88LmCX9EgNDbsmlXilD6pb3NfClgTmpQ5QSDW5qRUh/x+mWiTI0CKZXghgBwoTQrDmUqduv2yhlCFBpA61GudQAkDyjwTGnSyXKEwVavou6NZCmAWNRYmVuNXArYCYbmNYLz2mQUgAkfCzrU8ZN3Hadcf6cIM1kTgCI4dYZgKrVd07gYVXvBPac4zOt0BrATsA7AR7xHsAi/IwsJgeYc696AfhgNzDONmuisgC0Y9YYvs9FzAbeOdup96iAtdog12uCY11Z8ZrY3RRr0goGL5ka4ZoGZkffYtdwYol4gmPedXtdWkgmeHzBTkDZq6ur1O6PJpn2YAABFAkHQwzMXVSrFAgFKZfPU6lYZBAFGWzheotg99izSEQhRrfsE4wR5h4GjaxZuDAz83HYp3/+x7/n5BUwAK+7V9fnkXOO7H1k39Q7jZwr8zojbeeV5bxqwbh8PnebdXeb1fLAKSfkrIrFwvSjH/6A/uRP/oRBArjJIrg85glJJRDvDus/Fo/R7Tt3aH19g9kvAImeP98mgB4AMcC2BQJxncEbiUbo5q2bNBp66PDwiAE/9mlUxDu0EQAB2DwwwnNLK+Qdj6lwAJBpnzN6vmz9mP2BeHEpBg7gGgpAC4AbM+8A3vmxf+Ha35sY8tNLygW8I5SLDK/Yd5p9Z5gyHLMOCQCQcbZnEkPgJRdS2Kf4ndlOnO1zgV1nm22wAnsMJnXaTWrUL+isUuQ6AEyB2QbwDkxExDTDXsfZgtib7777LuVX8tRpdzjbbT6fY5ZSt9ujBw8+pmKxOGHqRpE4IxCanCNoG5iQlctzev78MQ0GSLxgztlZ9yfOa7hfArwDEw0JGdBOP2fDNVmxRfbhIubBxx9SqVzgc/3LOi3Z8sjL5S4trVBu44YZFzDgAd5Vq5SywhIgYUKzccnxR0PBCK2v3eK1Lcyw87Mznn8kGBoiCzERux7jMqXTbFIK8fsAQo1GlE4vUm55lTJLy8z0evL4IV8soe9hf5Cql1XqYJ11W9QihCrANvBSKBDmeRl5vDwPAKqSsTizI48Kh9RsNZlpvrq2SYjnh37BbZa9LXjjEstSYd7J5arMj0kOYuKd4gW3bszB0eEBdTs1Khb3qNNBZmbnC8xAkxUYawtx7QCuAcTDHn785BGDdkuLK+xmDMYggDb84Bx4sfOCDo8PqFG5pCxYd6EgRTMLlEglJjoc1rpJrBKYgG4ALdG3RgOZZy8pl8vS6uoay0g8v7+/x2dNo95kF2yOIz00F5DYYxK/EeF2Mf7NZpvilrt2oXhMtUaN/uC9H1I2n6cUYvqFAuwSvrOzQ58hbmepZM4aBoJNLDu91t10x1nBO61Lymhru8S5p+bg3VcQ8uAKXxNP9auUNv/O93sE5uDd93v+v9bef9Pg3XVMqquy38mDMU98026zup1iqOvbXzFeNIgEoQrlQG6jUYYba02UUJkjiTljKwGmdj2HAipJuwT4kbY551vqYEXMYjM5gTPndzVwpn8Xo03cR6VtmkWG+sT117jWSeB+vwVSmb+FAaZBD2GJ6XFwA//0d6RNWtHRnzvdlERpg2IpZaOPGkwVgAzva9acjC2+J26dArTp+Hmy5gXkkvIEHNPgqWbHSV80cCVtkzlC3ToDrawt+Q6MGGFNiQKu2XYCzqBN4ori7Jcz3h3q0G7S0neAUVyvZhIyOwRAJsbOgGzCerui7rPCa94Vo5/dNL0mo7DMFVxMhTFnnwruMbCsHWPYE2A3eMF8g/swXNp6NCYkcDCgHdxnnMq2rHdZ23rcZR5lnpx7U+ZCzgS7LJPVjucNoL6V6ENc6AUs5kyHSMwxHLHLLAKAI/YOXLcQ4Bv9Ma5ORLnlFXYTQnlgI+QXF6lSKpM/GOBsfscnhYn7W616STdu3OS1DCMYsYQA3km2PLyPzH8Dy5Wo3WlzXXB3rNWbzEgIBXz00Qe/spJWICGAzYJyGhTXGepz8O7LifZvlnlnEgnI+tdnkzZSNXiHs55d1b0eunFjg/76f/tfeV3BXe3n//iPVDg5YZAZSSUkThUAo/uvv0YbG5tEYw89efKUAbxWA9lckdnTuJOavXQVtAd4ce+1+1Q4PuVslQbsuwregY0Epunaxg1aWVundrNJL549pdPTE3YhfxV4h/0At1kwY5H9Fm6zAioCZEOmVIB6htVr3MqvnndWMhvFIATrC7HUAKzhxz7fzFiCyQSGHIB9AHgyHzhLOPMrJ5FIUCKVpmg0zgkDaq0agy7dTpczdF5enlHheI/6vS6fi+FQbJI8BNmo8WIX5liUfvbTn1FmKcMJGzizaTjElw2IRYe5AXsSLC2w9WLhKF8YABAR/QbAUbPbZHdWZLoV/ePLgnf5XN5iHpoM2ci8DRkB0Ad1AIBCJoUnTx7R0fGeibuHM8k1Y7D7vsP4cvssHQvn8a233uOzFDIC4F2jVuOLFIDMnjHirrUZpIX76sryJgPRKAPzAYbd+fkZJ1XAAoA7K54FWFw8OKTW+TklQyFKRCO0uLJJK5u3OePs8+2nVC4dU7lS5jP49vomDXs9nr+x10PlYZ2qtTozxsBMTETiFE8tmEsav58ZkpiD3b0XdHF5wUy1xaUVWlldZ2C3Uiqa+YLb7HDE64AsVj6v2eGQnwMYyNnHQ0F2X8eaRwbnhdQCA+ml4iGVK0fUbtd4QJ1z6vfCfdxkZka8QozJ+sYGXVyc0RePH3Gm57XVDUovpCkejzF7E+AdgPrjwjE93XpK/j5RbiHD7sKxXJqiscgkNp0wTgMBH5eNtgJ0Biu9Xm9wXDskY9nY2GA3fLDvjo+P2J0enzNLFPop+Vh2is6GuIWhIGJPDpihHosja26Umq0GFU4L9Na771Oa3bhDlIwhLmeLSqen9MnHH9PB3j4Dtbix1ECdE7TTY/Uy8M4N+BP5qs9iPf5ahxEdenL55rAfnPryqySSsz1Oe8A+l68eeHO32VeN7vzz79oIzMG779qMfoP9+W3BO7emu5d5jYJkMc+0sGEmhyM708QvxlGMCUI8/XIDBN2UQwlAO+vwi3B0gmpOI10LUylbM6qE0SLAmjZ88LtmYjnrQtkC0EGRQ181Y0mDcU6mmhhSmoGG+mS8BAyRfgozTPrjHFetgGhASkAouelDQgDtCsuA1nDMyhK+B5DI1DGyDBzb9VWAIM36kzGVdgkIJmMhY8ixW6zxEWBSFBnNNBSwUI+jzJceC4kFKGUIgCRjKCCYgC3Sfw1+aeBPGy56/KQ8eVbPC94TwBG/OxmAonC6zZndT8OYkX6YeZ526zCZXHllTkBdHTtPg5FOVqLsBycgzW2CV4rl3jWZEzIZeZ37AUHGhcFlgrf7yRfw8/RPgba4LUfsHnZJYw7dtVvaMACN4QsWAM+zdbvKwBgYGla/9dWAfX7YyTJk3+p1KH3X7+k9KYa7cb0yGRkB1gFAxFwyk9DKnAsjVFhuHDPJCoyPPrS7Hc4cCyAWhjiANhg6cG2DiyyeX1peZjCucFKkSDRGd+7cYWMGhjiACo6lB3bscMDvIy4eXnEY+LU6GzcAU9hdmQOjg+kT5bWD8nnegwjE72HmzelJgT7+8JfUbjbY4NUGgpvR4TyT7b91Zk17Kt3OcPdz/er0uz2nY4i9WgZcTYL0bWTeTfXTJb7dq2S3/blhijlfbt9ndqtnbCW3BDg+pj//8z+nv/j3f8EJaOAi+8//9C90Uiyy+12rBWCuyd8BKP3mm39AS0tL1O32OeZVuXRGvX6bn5HLE90O3QZk87x993U6PtznTKCI4caughOXbsPoBVNqIZNmRg7AA4De21tbVCoXqeviBuisD/sjzkZ9hEEOAb5Rj1xWgaEmYKMb0OhmfAO8k4sXuWyRdSu6gGEMGfabSUprGHvYxwBvEBYgk8lxYP9gMMwuleYSwOgPAG4O9p4zCw9lAhBMJhaYaYczB0XiOcQ1e/8HP5jEwQSjFxcD6O9iPkN7e/v08LOHnDwBQEkYAGLYSrzTRZzWILtsAoT86NMPqd0Fo9HMxazsFpx1cJvNpLPcTk58kEpyudJ2/M4MqvGAgWC4N8IVG4lNcDnzZQC86Xn2Ujq7TDfv36NIPEaI9dZpNFkuGYajORuNjA4wUFQuF/k8BqMZa6zRrBEYeBhXuPzGo1GqXtap327TsN0m37BPccR29QRp485dimeSdHxyQL0WzlQfjbwBuqgUKRWNUyyUIL8nRJ6EjwqXZ3SJ/dDrUWBAlMkvMdsMCUqWl1cY4D07r9DJ6THHUFxaWaFcbpnnpNtpTUIimP00ZpBbwoAAAAZgJ7FPMe6QXXgWcwlGLNbKwd4OnRT3qV47Z4D6ytmAHnj93G/8YKw2NtY4a/SLFzuUTC7Q5sYmsyoz2awK6XBJteoFPfrsc8qmlygcjZE36KX0cobnH2MvbFOUGQhAXgHYNizBL774gtc71jnsBSTJAct8eWWVEz49fvzYsPfIwxmWaQBX8RbrAohJCLfzWCRCPk6+0iEku2AX+GGfTislun3nLuXBBA3AdTtEAb+Has0affrJJ/Tk80c0RjIZFUJCADQ9PtNgnp3Ezj6nppNdmPdtQMzN5pDyRT8WfUXXr88c3QYN+Mn3nLqNft/5+/TcG3nulMGyV6b2mPWHu7x+uVzXcQXdyny1jHd7Ys68+2rjNv+W2wjMwbv5uvjaRsBdWZ895p3rAn1F0GunAeFsg8BxUwLt2jJnMyCuEwavMlacSroIHKeifaUPVgwRLVTlOxCeEP6a2SUGvoBG8jm+I0wuAbDsNk0Dl9f1Rb8v5eFfDVZJv2ScBCCSNmsAQpR+tEMUAXE/dSoG/AyYVxYYK6w5ZGLDS4NqBtsxwB3qEPBH2qlBKz0mojhIHwRk0gqIGFF4VmLU6TnUbEmt9Oj+SzvkWQFaBESTMZJ2C9CmlRTbddWsW/2Z7p+MgQYk8V3txqJBQilLyhf3Ib3GZB0Ydy4bIBfwTtaEjD0ANSf7UNagE4xxA5xlPAQEBmgH0AoWm5TLAOcYDD1TlwY02eDndpq1iuDtUKbZzdVyF+cxGQw4AP1wJEHdX+I2y4sMiRbA3jOGMQwNw94zSWLMa1pps5Xoq66CMvZ63ej39N6SPpnY8kje4eNbeXkG7ZG5A1sE7wsDD8Y/jBLEn4slE8wowHgi8x5aDQNV4vkAPGi2WpTN5SmRTFK5cs7xgwDuwYjBeAIQgfsVYuMh+DhYUHiFIxHO6AhjTc4qfDcWjTG7B8AdQAqeLxrRAGzPYJDa9Tr98hf/QGelohlBh0v/tIFylZkxB+++nFj/Ksw7p+x11vgqeWh/7g7eOfeCWdfIpIx/h+TzeyidTtF//D/+I929e5djZv3iF/9EDx8+opNCgc4vzhhkMUkoxrwm7927z65ucHt7+PBzql0iYUuTmUxy1urzTPqEfbO0vEKr6zdpb2ebLs4rir1m9p9hAgIQilI2l6PFpUVKxOIsn7eeP6fKWYnBjpe9RLaA4QbgCPsGoLeciQx8W6xZw+B2D+B+9RwBAcoAEyhL2N8mc6o5p1A2AH78jb1p9h1c2X0MXkTDJnB/Kp2mhYUMu+gPRyNuo8R4ZaDyxWNqNWt81uL8SS9k2I2RL9qImHUHkB5n5J/+6Z9yPfgMoA3Og3wuTScnRXr69BmdFktcdqfVZpYZABZcDqFNOHMxXp8+ekC1RtU68815O8sLa55dQ62YfBhzMLkMWBPmywXEVjNs7wGzIIunJ1QqnTKgihiJAGXM+L06vMJ0mzzkD4Rp4/YtzkocCIao3+lx7DbIH4lhzKCnH8yvEF1UK8y2A5sRWV6xZttWXEeAXpvr6zQYjqhweEAhr5ey8TidFo6Z+RZA3LZYlELhCC3m8hSOxKk/HNGg16LC0T4NO31OjDHktLJB8gQDzATstzoc3xCXu0heBJYiGJfYVyeWqyfc0DPZRXa9brXqE33LxLELMMiI9YP5BigpniKYJwB+cN/F3mk2Gyw7cRlUv7ygvb3ndHZW5LG/crYgqYY/yOAXWKCQVfl8mnb39jgmXy67SPn8onGXhWttNsPJOM4qZapUyrT99DmtrtxgYDaeTlBmNceu05BlaLO4JyMjMCcx8YPll6Td3V12G8aerFZrLPeQXR31wG13a3uLWXMAvyFze+0+g568RpBgC8B8LEZBf4DLkDi0g9GACqcntLy8SitrazzGiLEZi4aoWr+k58+e0qcPHlCn1oCiO5GJWs8ROSm6qpGZZuSmz2K3EB5Xwbvr9pCck1K3yGZbr7kKrjn1Zzd57tQD3ev/bwfeyfhNxtGlAbMy/K5r+6wXC7OcX/Nnvt8jMAfvvt/z/7X23l1Z/92Cd05BNTt4597OVxkgX3UAnUCWExS7KnCn3Yrk+xq8E7BOFH1hYAmjwAnuyC28Jd5db7MEhMG/mv2iDR0ttDUgA2EsgJFmTomQljKdglwzx/SzYPaAWYSXZs8hI5oeL67Lgxtrw2yylUVjJDhZPM6x13PjZHAJ6CbtYsDIilsnIJn+vm6/Hm+p8/9n771+JUuPPLFI72/m9bbqluuq6ia7ySE5dN27M0tpBEGDESAsZyhxpXkbYgHpcfWk/XtWD6t5kjALCCM2hmR7U1XdxXZlr/c3vXfCL+JEnshzT97KakNWNzMLhcybecx34jMR8ft+EaEysNfVftJ22v7U4/Q8BT/tM1iQTGWl7dSCGnpNZb3pcXhXlqG2Q9/teHKfUUAy+5xwYK3clEXIcKpTxVANPx2z+hy4h94fbbHgJX7T48H0wi4+Zq3eCywIyYknI9qOOQ2vRfwT2s5JuWHUovKpKfyBEJ6hKrHnOmWI3ZM2wQmBA9/rAkh3wWJpiZ/BKeuN3tsajrYvrUFrj5VnAziNhxUWIpzlQEicD7zgSDNQGYkMQGacpwVI8DsYeQjTwSXgbKACIUJhcV8AeHg2OCaQd63RZFAiNz3LAB3mEhKB4zyEvbKz0m6zk3NycsI5rBCGBkdEqwniGG6f49hrW3mO9joUjce5TzrNBr375u/oYGeHw8H8AF2vsW3X4qcB76yMveu5n7Huf7w/w89fP0yYd8P6bTR4p8cN5kQflYox5PsUDhG9/MpP6S//4i/ZQZ+enqV/+qd/orsf/p5zT6FCqBRnQCGjEBdIQMgsClZsbe3QnTsfUBP52mpglyrT9my1RNwbc+bi+iWays3Sg3ufUalU4DBR+3LBuxTN++NrOgAAIABJREFUzc8xWxXtKubzHAJaKOap2xsPvAMggXti3nHFaKd4km5Y6YbcOIxNV9dgrRJd6W5oueMWawXuKToTOTvh/IPVG+Kw1nQiyaxb5MlMT2U5KT/kimOZge+sIZub96lczju/hymXRehihgseAOwDC3dldYXz/2GtWF9fHxQU4FxzYbn/5uYWvf/eLX52gHc9DttPOakIJEoAYMin9z+i45MDtg2U4T2OXYZUBtADaE8yIeG9+I/nB3iHtQvvwEexsQC9gBx0qDIMdjGqbIM9hXBQ1hl9bEBAF/rd3QfcC4Q4TBZViecXligYjlAiivv1BoCtVOVNcDvq9TIdnxwB6qSZ6TnKZNJcpbZUlIImmVSKYokYlfMFZvFlANghf2m9xBzBQCBM65euUjY3x3kLT4tFmpvJ0dHBLtVrJZZvtVSn02qZYukkp0UoFoocpg3AqVKtMZgJfQCAcX8P1ZNPeJzPL6ywHsJcGgC5Xak2izGvrH6MX3ynKUAgqWQC4F2ASuUSddttZssd7u9SPn9AR8d71O0g7+nwC8w2jGUUnsGYuLB2gdKZBH366WdcCOLK5avcThyDjSLkp8O1Dw/3aWtjkyqlMi3Nr0KDMngXm0K1Y7DnUZhFWHaS9kPyH2KcAlREHkYUpQB4e3h4zM8xOzvHwDMYpqVSkYFp6A3kgUT15hqKimA2hEIM9iL8G4CghAq3eByDebezv0drFy7S8soKzzMcn0jGOBfe3u4Og3f5g0PJD+NsaKkdNUr3WbvMPebzg3cWGLR2n13Ph8FDt60W5PO2y3ut0Tr5qwfvuC0jFpAJeDfOyjo55g8hgQl494eQ8p/IPazTOawoPv+S539Nf4GyM+4otoGjO6g6KMsxKwVf5t2zCd4pcDLs7MjzWwDHAjb6ecBScgATC6SpE+ACZ66SHcjJuYcFyhTAUaNBf9NzLNtPHXMvWKfH6vdWqWuYrLcNegzzDBwWzgBUoiA7GCoTZSSg8hhe+FvDe9U5UecF17IsNctOw7nKULPtwmd7Po5TY1SBUgvG6T2UZadjVO+r9/EDBvUcL/DnBRxxDe0T2/92pkAGysTC97gmjH4NsbRjSoFXbZu3f12j0QXk9JowgF1mh4CnaC8cPWWkqQzle/d4Be9U3go62nkAY5qZZJzkWirFDsaSlIsYCuWV55KwWa1cCuYdgC4v0ApAi9l3pNc8n3kH51bkh8IfGC9tztvmNT6V4TL8vX/YrBew884F6VPIHYwiSTYPR5TDu6RA5fB4dMAH7W+MASQ3h7MLpiIkgzA4sOaOD4/ZUYEzAtDg9FRYdmDHNcCUa7fp2nPXB8wCAH3oawB9APLAJoAzrODf1WvX4Dbyb7gWnBYco064rh9y/SY7mfguFg3Txr1P6O6dO1QtC5vDz6C3a4gd608C76xMJ+Ad5oeslZ/79RWEzep6ZN8BGEkVVqzbRP/+3/+K2UqFfJH+/M//nP7zf/6/6N69B5zcXUJUZT1IJOIM3K2urnHI97179+nWrdvUbqHqY8EB+dwQM5WDjg2MaYS0dftBevTgAdXrFZ7n9oW1BWsfwIgZJLNfXuG5tLW5SZsbG1SrVxxG72gpYz5jngK807BZZd7p5gXapOurtO981pe7xgnrWHWKhjUqU02vL8CF5IpVhhvAu0Q0xkyneALADtJUhAkVX6XNAFJidHxyTDs7j6hYOh2Ae+l0lnNfIu8YbC+AIN9+8UVmPf/mN7/hQiMAVqGbsdZ02g3+vL93QP/yL7+VfKkdYUVzpdFYnNc7fq5gkLZ2H9PuHioKt3mteZI8VPoMAHGhjiSvTwAZAd5hBQVghv8Aq7D5Ifqnx/kHJQ9hicqVKiFnJwA8sOCkEAjWVEmXICCAbmz5gXdOkYapabr2/AsUiicpBpmaQiHoe4yr2dkZBsawKYLccGDfXblyhcNowb6rlCvMlIvEQtTrdKlaKlMqlqCpZJp6gTYDV51ml3LTc0ThCM0vL1OpXKa11YsEdtnxMYqDlCkdTtBxIU8Hp8eUzGao3m5Rp9mRsOlIlNoOgBoJhBkA29re5LE+O7vE/XKSP2Dxov8gCzCzwZDF37A1JF9fY6CfOJ9cJM7PCDk2Gw0OQ3384B5VqnkqFI44n6H3JfCYjDswu69fv0GNRpU2NzeZ/QqAHn2Jz8lkgjeXyoUCsyYf3r9PKIAyN7NI3T5RYipJhVqBdRNvNiWTg83hqakMnw+GHZ4BOgzgHVJBHB0ds84FwIpKyWAQ4hhUSUZaCPRdpwHwssvjHjMV8uOw6ERikJYCckHqimKlSKtrF2l1bY3iyBnY63MqCVQILhTy9Mndu/T4s3tD1bDV9vGzGdROOKvfPj94Z+1MC7h5NxztxqnXh1G/ZTAPTdoV77p7dqX88sE7bTuex24W+/mJn9+TFZttwrz73BbG5ESPBCbg3WRIfGkS+LqDd355d7404XgnnsP2sUCUVWbDToEwdOzLOq0WSFOFqgwzvb5+L86+GL72fjBy7DGqpO1xlhGnClgVszoIlv2nYJQ6X7i+Mqy0zTDe9BrKArMOhrZxwEIz4J2Ck2EGL4ZDd7kiXMCtyopr644wDCzNOacgEqtWhymI9ljQTr+37bfAmw2tVeVvAUHLnNP7qSxVNhpigr8V7ML90I/KLLOy9gKYtj1qhHj7zrKXcB/LpNO/9RyVj227ApN6LxlLAs7pi58jHJGQVMcoUydRnUZcU8FOZWLp2GP5wEkzlZOVuaf9gjHDzqvDRuHcd/oZoFZfQC1rJMpwB/tAmGpw2tBGGGj6PHLNvuTRCwij8lxH0AHOFLxjx62roWxuKKeyY6yRKPI6C97peLBGrNcwlmPkeYQdI+F6cGQY7PSElevuvmW5IX8V2o2E4+0eQmgRModqk2F2uACQAsCDTBAmhGORHwjVDCORGLPz0HdwZuBEYk6BYQCGBsKWEDIo4zhIsWRyUG1Y2T3pVEby3DnzHw5dNBnjkCA4RnOz07S78ZB+f/s2HR8eDrEodezrnLXvVm7yeTQjzq6h9ppDa69n3fa715Puc/YSE+bd8Dh/ipx3nNtRIsey2TT9w6/+gR49eEg3bz7PQNl/+k//J2083mRWlzr9CLPNZFIMCqytXeSxC4bORx99Qr1un4Emt4DDcG/p3EOI+OUrV+m0UKadrS1qtxAKNwzIAMwCeyeVytDC4iItLS/xphLnuzs4oHqz5pu/a2i8OesR8poBUMK8AECD8Yk5qpsamq7hScw7XQdlLdYcarI2e8NurQ7HEoK1BbsBWFcYvAtHKZFK0uzsPHcArgfmrtoUkBGYSds7D6lQPBmkKMBcB1iPDQO0H4D+zRee5zXl7t27DH5cv36dw5rxORoBoy9CB/sH9M///GsB7zjEs8UhiGAzMnDIYY4BOsofcAEFAGlPUwWW4R9sbETiDPQgJyLeux0AMmC7JXhdi0XjwlgM9Bm8Q65D/EeOs0azzqCUMjfBwGO2mcM6wxqJUGnkzDvzChDnPovHU7SyfoXmL65Tr9GiCHICxhG2m+DrYP1F2yBTMP4AOMdiSWYsYr2vlivC0EQIbfFYUkl0ejSTnaYINtIaDeo2m5RNYTy1qBMKEkWCnL/w5vWXOAT3NH9EhcIxUVOea/tgjw4Kp5SazVEsGOH+R9+h78GKDHQD1Go0aX9/h6Zn5wgALQVD1O4CzGxy3+Id/1E1GSCmMkghB0RFAAyEfgD7UfMXQqcDKM8fH9LB4Tbl84fU8skTOQDvgghnzXHRiMePwW4t8vhAO8G8AzALWQIw3trYoOOjQ9rf26GluSWKhOKs0ygSoM2DLZY1zsV5WEu4oEY0wsApKiNjHG5sbPAYRx8/frzJXQpW6dLiEl1ev8aAHABEHMObxpw7UjbVYG+o3QuAEPoVm164FgrZVOpVTk2BwhuJVFoY6LBFQn0GjLcePqJbb79DXMJ2DOadzOfhlBKi89wcxe46PH7OO7UvvQCd1b32Nz8fx2/DzH7n97vVs97fLUCo7fBGXfmocv7KC94Nru23ITXqImN9PwHvxhLT5KCxJDAB78YS0+SgcSTgD96NOvOsA+N35NNd05vbYeDlDpTd6Oc4P3RnnOcf9xgvcOZVIGpED5SQYRNq0n1N2ioMMIAVsqOuSh3vFiBShaSsLGXe6d8KnigxUYAWzRPmMhL0mgqkWKaaBQotoGjbZVl8CnoN8nA5IbFouya2V+aVVagDM0Osb6Juj0LMKBAAEkmGFXwCOKD5vhR8Urni2l7WnT6DMhsUcNI2WWBMDQYFEfW69poKVipzTvve3lv73wti2iIZtp8U0NO26bMqWDoANZFjyFOsRYEzvZcFbLVPtZKjvIuTJ+NFQkms/JgFY0JUUSAGu8twdtRwVJkps0P7XfsW795wXuZPOGCqjiU4fwi7QhilFItA0AsAWjGKlYlmx6a2zbXDnGIOYBoh7NbJEee2BQAcwMjhvC3+AFqEQmE4whI6i2t0Oi0GFYdf/gCSFsixDrZlbtqxp9ez/ekFA9WJhpPAFRKZpRJloLIJB9iRJ7Pc6jVeShgkyE5Ro9li5ySTzrDTyBUVCb/HCIn6N7e22JkBAwFgApxU5A5DKC0c6ouX1jnECvMQ9wGoB+cSlffml5Y4bHYqk6F6o0Hzc3P8OxwdfcG5h4PHoUUoukHEydg/+uA27W4+GmJX6lzQtc6CcN41eBS4YY390Y4Ce0jjLutjH/ckwGXsC32JB34VzDur17yfh5vu6l47pvWznXuiS/oUj4Xo5s2b9PyNF+jKtau0vLzCTvM//uM/suMMoECBd4xbMG/gwGNM4hqffXafwzIR1gbmHW/2DL0c189h7F5cv8zVK7c24bzvOqH1skZAdqo3sI7B+Qd4AMAF+bq2t7Zo/2CfAZ4nvXQOC+iQ4DmJED0G74JS7AX7DwCPXObc6Kvq9fCOZUlBQF0j5bndMa76nNcmBClQkKKRCPiODGRgngLsiceT1Gn3iCIoGoT1TnKDAWja3d1kMKjX77AOwLMAwGMQLBym6zdu0NVrV3mdwUbBW2+9Rd/97neZOYl2oQADwJnt7W369a9/LWw2pwgSWGbhENhaEV5rcN9qo0L3H97n3GpPy2wR8C5KU5lpmsnN8PqH3GQAliB/tB2f8R+AE9hU6BOsQc0W8plVGFADQMcbERh1oHM5L6yNxeIpVWqnUtxCfxrsnUIfoTrxAq2tXaJQDPeKUDyZ4I0VnIO1E+RKhMnubm+zbJB7dGlpVUJsq5KzsdWoU7Va4lBa2A4Y78htOtWNUCwUpnK7RqF4jFodohAKWfQ7dPnyVS62AD2INRkbV8WjYwZKC+U8nVYLlJ6e5zyD7WabQ1DBMGs7Gy9H+we8YZPJZXkTqMGyAftQ2KGsR3oIP40LSFWr8fOhCIeESAtjXXPMoT9YXzVrtL31kE5PDqjbxVz2zE4Go4k3m6bSU3TjuRv0yb2PeTwBTMP8y+WmWcegzcl4nPb39nhjqVQo0dL0InUDPcpMZ6nWblCxWqJwIMh9iTZgbCL0HTn+UFzlxvUb9MILL/B43N3bZbsTxSswXxA2i7DcTDJDN1/4Fo+bR/cf0+HuAYVjWBt6XFG31WxyyGy1WedcsOgfhPfznAsH6fDkmDJTWVpbXydUpQV2jhHe6rY4pQQ2sd783WvUQ2VlJ9rA2u3nrS0WQFN7SvUn3sWO8/LKhnWf6kxrk6vu9Fu3R+llq3ttm58GvHvSs7K+cQ7yXtfP/7K2hPeZ7L10Y9R+Nz4bbwLePUn/TX4fXwIT8G58WU2OfIIEng5o++rBO1ZYPhVo/R/j2QTvrNJ15ashrpp4Gga4gHfePlDjXUEX/VsUtlvowAvm4HcBiQSIUGDIOlRWOVuWnRoUep5V7AoaKqDDStbQ5vWzbadroIiz1HfYgzCy+R7sZEgbFcjC9zD6tfiFAhfe8Ds/UE2NE22bOD6uHKyit/K18tf76TXwmzLUtJ3KomCD1QEtrOysbBTs85OXGmMqO2U/ahv0eRTU0z5QEE2fxwWLXNBW2wUg17I59VgYpvpZZaEAlH0WHSvKuNO/NfxYx6IFNS1Io32Jtg7kyLvK0i/ePtL+0u9t2Cwby6haCeDOAN7SFrDvwJ47H7ThZw1Jjhx9sZw5D5YL/LmGoN/13Pmn1/AD57y/WePX+9mOWT0vGksMQsdxPELT0M5mC0UsQhRLxCmbneYQWuTpgXwEeJDcS+nMFBeRAEsAQAicDuT2AWiazmSox7n2QjQ7M8MMI7AWcC4cMs5/VxDmCBeniMfZQYKjrwxYPDOOxT3QBxrejWu89dpvafvR/aG8inguu7PvJzv3O/+E/l4HYmR/T8C78eyeEUWgRjlKwxcd1r1Wx+hxVvcFg31KJqL0vT/7Lt24/i167sZ1BgLefvttevXVVxnskM0XYeBirGko+PPPP0/1eoPu3pW8eM1Gm8MRz4J3jn0SwAZBgJ678QIDAvc//ZROTo8GhSK02vRgrkWjPNZnZ5DYP8lh9Ftbm3wvyaV5/kvXUK4oClZsu+1UtkSOv4jo+CBSQQi760nFGXA9/W83C3QDiMP8zRgf6DCAd8JR5nDYSAhgT49zry0uLlEymeGiP4Fwn4vZAHABaAHW7OHRLodhdnuyYSBFCQT0ASD1/AsvMHiHdQhgCzYDALj+5Cc/4Qq9QC3QjgcPHtBrr73GQKzoygB121LpM4X1A8wtClKz06QHD8G6OpWQ1ad4QTaczy+VZfAum8lSPygpJSR0GcUKIgzm4Fhm0jlpOFAcAlWKebx1W7yeIY2D9pPabq12k/b2HnNBH62OLgG1oregi1KpKS58kMlNUzo7xQBXJBZjw6aBDRKwmpMpqqJQRqPBADFCYDFG8F0LufeaDSrkTwYFRABwAmRaTs9SNBiio/wRM83iiQzFEgkqVgtcQXwqm2MwECHQ2GxJoPBSs81FR4rlPHWTaQqGw6wbwNzLZbMcOg2Weq1ckXU+l6VGp0XVujDv1PbAe6NWGYxlsBTxnea5U1uFw2x7HQ7T7nagO6K0tfmATo73qNEo+/aohj2DqXf54mW69/Az1jEAmFGtGQUkoKtQ8TkUCPAc3Hj8mDrI6zqzxIy76fk5alGHdvf3uLou2g7dgn5BnwP8w3+w5F566SXu648+/ph15+PHjwc5YRE2i3Dl6bk5Wl5Zo2AvRAc7ezz/semI/imcFniMNLE5iGJR2SyD3bxZFQxQuVqmBFh8Kys0NT3NG1n1coUCETDw2lQuFem9t96mSrEgqT2cXMMyf0dH56h9564Djh1t5r1dp11h+4N3arOdZ6uM0tF+97F+xHm6XH57cmGYgc3lXMy2U+fkWb3iVuB1bbazsNwEvHuKxXVy6FcqgQl495WK90/r4v4KYJQM/vDgnSox/xb9ccE72yZVslbBWIcGQAp2ytTRFYXmgneqoFQJWWDIAkwKHikw4lVyMFptqKQFRGx7rfK17fRzCpTFpfdWA0SvbQEt7S81BNF2DqHR0N+QsHwA3ilDRgEqdc5xXRhMOM4y71QOuJ+3QILurCuDTlmAaLuGcFqDCJ+VYWeNDwuioT0a/orvLcjITpIDENr263fan9pm/Vtlqc+K71WOmnPGglo6DnA/fW6bq0+BTGmPPIneU64rocm27Zadh3u5TqHrRGn/WYNO22pBFAXwVLZeAE7bDQcIRlSIK8U6uZlMmK1eZ9golOIOmvMuFBTHBsw5ffF8wq523z+/mnc+hsKxAduTQWGW0XBOFtcQPAveWbaT12DUeWHXAq+xbOe5Hqcy0zyGAnRKYncdZxJ+JwwmOPToz6lcjoG4ZqNJ+dNTmkKVvizyPxEdn5xyyCGuATAPzloyGadKpcY58NYurFO5WqVcNkfJRJyd7osXL7ITOTc/z2AJro15JWFU0UE+L1wLL7yz0+Qkzdf5evvdt+mz33/Ax/iNB791aPi7CXg3SgMP65wvP+edjjc7b/zaIjrDtQf89J97HtagPmWnUvTyT39K3/venzMIBEbuG2+8wQAeM6E6wp7FteDcY3zh/eWXX+acVXfufMjH1aoNqtUB3nmdQmGiBAI9CobC9MK3X+Lwys8++ZjznQ3Pc2k71h1m7MyBsbNAsTjmSIkePLjPYW9e5vcoWeA60WicARzMTQ035FB/LtIgc5Y3Gs4Bl88Cp66MleksBT3cZ3dlL8w7hKem4klCNdNaq8GA2eLCEs3MzFO/F6BQlKhWlXBV5MMrFpGX7YD2D7ap1RaghkPno6g6neE1Bcy7S1cuMxsSYAie6datW7wu/PznP+dQUqwTKPLx/vvv8zrClcUdNg0YvtgEQB49xCN2qUsPHz2g41OE1z8leEdg+qGoBlh3U5RKpCiEMM8+mG6oZJpyqr0KIw7jBP2I9nV7Es6IIhbIr4j2I0xawTuss5Jjl6hUztPm5mMqV4S1DJk78QxOPtgoF1/Izc7R/OIijx3k2ovFYzw3EKoKpmGzXuf8dlwoYW5BCkH0e8zq6rZbdHp0TOVKmZmKqgPi4RiFIKd2kwHKxcVVavY6VGyUqFSqMHCHohMACTu9LuVQFKTdoTrAxk6TisEANbgoSZdqSG8QjVJ2Ksdssk6zzTnhYskEdZATsCbjXCMX8Jy1Stkw02XMJhJSeEQ3FhmsjIBZCpCwRrOz03R8uEMbG/eoVpOwce9LgM8QpZNpWphboO09hL72GKwHkAzwbnFhkWZnZqlRr1O5VOJqsdFwjKbTOUpnM5SZyVIwFqZipUyl09MBy1XtErVpFhYWGMTD+M0XClSr15xwaYRQtxnQxLOEY3GuGJtL5ygcCNHR/j5XlkW0QLmIDa8gdYJEPWakJlifglkL8K7daVE4GqP5pWUeAyjeVMyfUiKdlPDsWpU++vBD2t/eZma92gguIHUWbPLa5tbe0vO967Qr5/OZd94109pv2q9n1yB3s96ru73+h9/66Mda9/qdA1vKuYD3un5twqFWnqNkMgHvxrEmJsf8ISQwAe/+EFL+E7nHswjeKQph2+Zv8P5xwTtXAZ8tujHszLhVX2GoqvHNSesdxEV3Dq0BosANvlOQRoEyVcLaBve84VBcP5aaXk/BGAs0qUJkI4vDcGVHU5liXrAGxyvgpc66F5hi9tcgtldyd0SxU9yTMA11ePSe+E6BLCsXlakqbNsmfFZgTNthQ3vVoLMAiwXU8FxWlgraaZusAaUy0uvr/Swwo/1k24TvAIZY2VoDREE5XXp0zKsMFJi0fa8OKJwLPIO2yT1W8i4pexEAMtpkGXlafEKfWWXBTmcwyI4o2uIFKfGdgEoCptrnVwaevqOdDKIy81JAWS94pbKwhqgrf7AjosK6Q9S1cz4DRh1Uix1mo/g5DTzuwzF2THXssyzZEfY6GqPDZr1AhV0HtG+GAVS3YIvK1s45fRadS2JES1VdHK9zGEYwwtNQ1Q5VBeEwgXkB9gccU7Bb4FyAuVBEwYhOlx0XOJVgMCBMCG0vlsrsRC4uL1OxUGAGLBh6YCpoWFwuN8NjVSvSIpQXDjlCg9B2OC96PMJ7MYbAKMH7xx/eoXff+N0gB6X2q45JO+bHNfbVMB/HWZiEzY5pvHyFzDuru2Uu9GlpcY7+l//531Gr2ePKpaf5PL3zzjsM3mkuN636jNxxcOgxll955RXOs/bJJ58xUA3wotGoMKts+OWAd8E+s82e/9ZLDG48unefmpzvTue0hM3qfMN9cL/FhWXeYEPF242Nxzz+vaH4fpLVNQphqRj/WAt1zQTLjOdwGLpUdf9ohrDXHtPwXtyXQR8u5jQM3unc4GN7EqoLxhcA0kq9xiy1hYUlurC2zuB9NB7itaPZbHGV0Gq1RkdHe7SzKwU6NM8oAC1UdEXY/XM3btDly5dpdm6WCzCgnQ8fPqR79+7RL3/5S1pZWuY1AeG0AFtkTZN1NhwUvQfwAoAiCkoEI0EG7w4O95h558fKHTWKeR0Phmk6N0sZJzcf1icF78C8w2esRwwSd7t8f7y3O10OVy2WilSrVggFsnAtPKuEhoYG7+i3k5Mj2toGA++E+88DjQhLNJ2j5ZVVBoARWYA1lAt0BMAETNLh/gEDdfi+1e7yGIMagy6MhsJ0sHvAa7fmncN1YBvWiiUKtTu0vLRCz3/7O7R1sEf3N+9JaDD3b5pzraE/2q0GZVMpolaTOtUa1QA+VqocKlutN6jbB0CW5tBXcnRndmaaWvy7C95xBXGwFFvCnFQbi208El1vN2SwoQRZN+qoSB6iZqNMR4c7XLTCAk3alzxXAmCGximdSFO+dDIAkQEOgnGH5weIB+AMemlvZ5fz2sXDCbp87TKFElHqBHrU7nYIQc8Ak4+Pjx3AWELB0XcMsAUCrMOwEQWwDRsC0InQh6f5U8ohdLjb47DyVCxFuUyWHj98xPka2e7lCs49CkRCHGKsUSFoF/MwA31qt7u0sLJCcwuLlEgmGHBMZJJUb9YZuN16/Jjuf/zxIMeiq8P8gze/CvCO7SSOUnCjHtSm077RvrbzTtcjr/3rp8P9fTSNtDgLKtr7TMC7MXX25LCvtQQm4N3XuvuercZ7jcXzW/eHYd7ZikHavmcVvHMNZwGlrGNvFZ+bi05AJhiCGr6nz2YZdlCkumus97BKVp16ZQa4ytWG3AjgYsEi3V2DEaZAgip0/c7+rQCNJnTW57Pjxn5WNptV9nwf5T04OdmCsPi0upsDDNnntCCHBZ8UdNG24n7KQtTQTAtMaTssaKfPoIw8NWL0GAUt1bnTe+r39t32nQJ1FrCyIBYbg07eE22/tk8BOlxPWXK27eywOEwsDZ1VNqCAfm71VpUHVzJ1CmjY+yL3El4WYFIZa3vtM+v9vH2qoJM6rDjXAoxq6IN1p4mfAZQpZmAdNr/5LdVepZ2SgF1CkgAE6/G4BsA7JBcfZTzaOQrwziZ/ljZwYqnB0ifLGJzqAAAgAElEQVTzmM3TM8shWG9e8E771Too3hO948/bVis3ri6McLOOsAkhOzh+7RbCg7oUjsS4WiCYPsVSiUOywDLA+AfAhmdZXF6hMsK1mk0G2cBg2tnZ5uTuuZkZyueLdOnyZe4vVNbEMXt7e1wYAMeCHaNVBpGHqNPtUCgi+RhxDzhIeDH7Ihrlz8qGLRwf0tuv/cZhU0nuRV0bvc/t12fj5LxT58FXX03CZsczMr4k8M7PhrC6D/M3FovQ8zefo//pf/wF7e4c0MVLlziXFYC7Dz74wMnLCQcTOdckTBwbOCiIAPDu9ddfp40NSVCfPy06DLGz4J0Ut+kxC/X6zW/R6ckpbQBMwhrBrD6Z0zqPMTZxL9wHYBDG3s7uNh0c7A+tqecJVPUrwmYxHwAUAbzjdYKQp1OKdQjjeLzwfnctGS5KJboH64LrhNtjMfcBRiXjEnYMZhUqumLer62uc967ZrPKgB2YYQCAkBsOrLvt7cdD4B2ARzDLwPACcIew2aXlZQZKsB4BNAJjF/rh3/3yl9SoNzgEGixJl9UOoC3IoCIArBjnpUtSP9hnOe/sbjF76by12yt7BYBmcnPM5APAGEvEON8vcqfx+oW2x+NSCbfTEfZ/v89VX3E/sKfyBQByPc7FB4YmxpvqfEQwIDS2129zUYjtnQ05nkOT7TgiikSTNDM7RzOzs8yIC0fCFE+kKBKJc2475IjDO+6PtRJtwVqOOTGHgiFbAt5htKTTKb7OVCZLrVqDqienXCF3dnWNOoE+V4YFY3V6epZS6TQz/drNFrW7bUplUhQJ9Klbq1EumaWTfJ5aYIG2OlSu16iPCuuhMMVCEQ4dTgLQCgWp5YSGq40HNnqjXuWxrPaV2IHIWSigN8Yh5IVq9BhfIE9CB9eqBTo62qFy6XQo56nbhxgPIWaDRoIRqjVFLgDb8UwI756ZnmF9dHJ0xGMJspubmaNAL0QrF1cplk5QN9inZqdN6LFEPMGX5xDbjQ2+L+Y1dBS+w1jFBhY2DDAnFFjHOY1WnVqdntw3O0OdepuLfyDFhGSPFPOA5dSWMQRQGAxgztcLhmOzRfPLS7SwuMSgarVWoWAkRI1WgysGV0slevfNN5hJOKy3/Fl3OhesP6H2g75rH5xdl0aHzSp452fD63Xsve21/cA7rw4eNYcnzLvx1PHkqG++BCbg3Te/j/9gTyhG9rjpO8c77qkAQS3sYF1l1j9SmwpeNA/48W7tyO2pDj4ja8e+t/aGG5PoqXRkn1WVrTR72MnX4xhscApWDMJKnPxxynSywIk9T6/p3kcBQ2kqHBe7s2bbpow5ywzS7ywAZYEIC6D5tck+p17Dnq+AE4xNBVzY8AZbC73K+F2fQzlgBEl7BHBUw8D7/Co/C15q1VdllzH44QA8FgBTYMr7jF7wRcEGBk4c8NPmmvObnDhOGG0uy03AKzGmtN3KrlO2orLZFLxTFps6hLY/FZRTwFYBNz0W7RWnSWXpMj4taw4yVqAF59qquQpoos02ZMwaZhb09AJ2OkYHzDpcxzGm8RucaA2N8+4CW7nyGIfD24OjEGKnB7mJuNCFASqZ8Ydk2z23eu7Z/pG5CDZDKOyODXWCUUDDGqLuWPbtaWeuuWuMd5541z8rO+8aYce5jkMFu/G8LEcGP6ICtvf6HPqFJPJIuo13sADwG9hDeMffqXSGk38jEToAPIQP8bGFIgMbs3NzdHxywt/jGLzg9AKYA1MB1QQTiTg7lQoap6eynDeIk7M7obNwcrFGK+sP4zt/ckRvvfE7yh8dcp4+AVTA0BgOyxbp+rGQhguP+PXCoI98fnwaIGBcRft1L1jhlfKQhnR0rPaGHb9e/aZrvoSnns3/6P6uOklCZldXlunnf/tzmkpnKJPJ8jwEa+uNN16jjY3NAWgngHWPpqYyHJK3vLJC3/nO9+i1135Hu7t7vJ7mT/PU7ggbePiFnSHRvQhhW1tbZ4DwcG93kO9Oj7ebAnDuwUxDGB1And29HXbeZX06P4+mPq8wtoR5CnBGGdYc8i/8PYdx7Ibpjxp7w+vHsC0ja41W1fY8PacYcJlNkDNAJITAc8jmzByvGY1GlYvQIJVFp9WmSCDIwMLu/jaVagXUw2brC21PxJO0unaB1i6s0YULFzmkEcw/gC8A9A8ODunWrffppz/5Ka8/H374IW1tbfE6JEw2hIg61TOl+oaEzgaCdFo4pUcbD6jBFX2fLGc7trA2ZtJZZhiijdAPWN+QNy2ZSkle0FiUwTy8ACyiTWAbNpFrrtOicrnEIBaHCDtValG8ifPgOZXA0fhOp0n5Qp62tjaoVCkMUjRIcScw6HCvBKUyU7S4ukrIVwpQFPdHzjkwHyEDbKY4+2/8PcKI11ZWqVKoULPe4OtACgBc45EYRye0azVeO3v9EHWoT81eg5rtFk3PzPBmCuYR0CUwsCNsV/UJdWLj4TiHcO7s7lGpWqEAUk0EJMQVc6zdajNLMJvLUpcQOlulbtfJm0tEzZqw1pRFykBdKCyAHQBqLo4UYFAM+h3jCHq01arTzvYG1Sp5hxnrMth1XGNssV1FAQ75xQv6ZmZmjlmec7PzNDM9TVvbm5yjLhaK0TxCvvsBWlpf4YIVvUCPdU4Yei8tsq5VKrwBhT5GmDbajnkIABdrCfLELi0tcig4Cn3g/HwRunKK1xncF0VeMEx3d3Y5bBbPjDEhqTtICm8R8bjhD4EAhx3PLy7RwtISy6PVbRMCrLtsl6DwRZve/O2/ULkoocSQE4cfO2Peb421doF+Pg9Y864ldl9G7ULNoa3zSO9r557fd3q83xy1oKJtw/Cx/lEM5+pe2O9nV/chP0w3XIfsK39jYVw172dNPHVBnS9ws8mp33AJTMC7b3gH/yEfTwzwLwZ2nVUcT3E9v91/sFtMmxiA8b3kKKUwHkNwpPHsZ0c6hRa8zonrDLgnqQJU4MeCbgriqBNvQTUF71RZW6XpdfpFacrd7f2s0lfgymscaLu8z2JBCKvEFSSyjC9V2riGPoMFuhT4gkGNHFsKTOCdjfqAVKfT3V4GzGCEIpQkGnWqgDohC2aMMABkKty6gJUbXmgBJD8ZWgBTf1dGooKCtr3CdhCmgwWctL/cEE4JtdA+kPMEiGAjzgkH9gNw9NresBQbyqpsBsui0/Zr32kfqUHjZVEK8ObmwNPzvDLT7214qt7Lsj0xCDEMdaxpv+sz6/c6TgC0ccVZU/DE9tHQfHKqRgJ0AzsE11QgSZ9rkEeqd15iecmbBwdBC6ZIf8Md6lPAYbGMAtmG14mzgIWfwWv72AUDBWzX1yhgRGVo74tjORcTh0YLeyMajXE4EOYY2DBgkMBRQWhrsVhmZxosAQAS+A9mA+6OBOVg0ZwW8pxnCaAFnB6AdpAvzkHoEsKOANLByQHIhxAs1RVaHANAos5B7Uc49x/euUUPPv2IiFkdCHUGEiuO2rCcR+e78jorvs6GzyI+LhAwav33+/6bBt5xXzkPOjQOjT7x6gc7jscF77CORCNE/+pfvUL/9t/+Le3vH9ClS5fp4OCI7ty5Q7dvv0/Hx0fCNgbQ3xFmbjKFqqExunr1GudnfPPNt5hFg3EPxpcUkvBR1MxyC9PFy5cZyNne3qLiydGZLtX5yYUZUilamF9i8LpSKTN4V62iWuyTE62rjACO4Vp4XgUNrP5XfekCguOFztp1BPcasJnP5PuTRxQ2v1RencrkaGZaGLnoYwbwZmd5HraQagAgDdhA7S4FukT7R3t0XD4aAu8ARqyvX+Lw2gsX1mlxYYGZZKofULgCFYMRKoviAFgrPv74Y24n1g6AYOywYMOBq6C3GaRKJNJUqVXowaP7XDn4rKvuPzt5rCJakYHFBE1lJOcdNhGQeyyZSjtgTYyiMRTkSPL9AOhANmApI+cd2tFqNRikRc61SDTO7ZV+lP8AbfQFoPLo8JAebnzK51nWOI7CmIslkrS0ukapjKQfiEURQo1iSlKABekF6nXJ7Yhx3u/26fL6Jc6zhjx07WaTmdSFapm6rQ5FYHP2erQwu0DZ9Cyv29V2gxqdOrOnI/Eor8nMwAsGuXgDdrvCAWLdkM3lOK/p3d//ngBchUOoFBsd2FxgoOWmczQ1k+WNHDwD2gh59AFAcZi3sBYlv538Rx/gXJYR51gGezHEDDn0MSo7nx7vmkIFZ1mirp4X2wH9l05NcTX0hdl5zhuI8fjg/kOazczSbG6OQcblS6uUm5+lfqBPlVKJ25NKJjidBIp/YP62miJf6ERsZEGfIeck7B7oOPzHM0EnoiI7QEPkeUUOWYCHnXafNh9v8PMAvAP4ynkRw2EZN8idB1A1SPz8+WKB5hcWaW5xicLI1czV2GRLEOMaIN2tN1/nwlAokAGbieeEsZ1GgWZD9pDzh9WLdu322guqa8UWkwgVv2OsTra+yjj6Ue08r84d/nu8ddTeb5QOHzyvJ1JiICd/5T3Oo4w4ZlJt9gsIb3KqRwIT8G4yJL40CTyL4F0ApcPM6+sM3qlxrwCQN++EFwBSIMw6SqpQcS1ll4lRLzvt54F31ijQayrry+ZjU8BAQRVlgilgokpaHRJ1KvRdWW3aRr0vA38Og00dGFwDYT1g3Gmo68CpCfTZIMOxyg6z4bwKgmmePH0myyRDG5ThpmCpsunUULFyURnqM+vf9l3brvfT51UnRtlkCnbhPvKbm+/MMv/0OjbM2BueqkClMt1UDtqWUaCRdfBwjF5Xcya1Wtg1lxd+hyzBzrIAHq7hDaXVsYfzVFY6ru140Ge3bEJUWpNY1L5T3dUf8Bsy2gI6xtEWqdqoDrXtB602O3pRFGAXoVHKAgVbgRksABK/IHhnxxRkOOTYOSDlmfXM7LpbINMdT3KGJjDXXXOAd1NTOX4egGsAh2fn5/lYsObAoEHYFYA6Bjk6HWZp4B7FQomr4oHtACcNCegPDw75HDiXmEMIv4VDjjHBjr4TGotrhSJgR8i1cCzaAKcLToq2G+8YX/fvfUof33mfAnAAu5LDLxRynWHXAZmAd59XmdviKU+6hh9U9FWDdxgnvNYnwvSrX/0DvfTSd2lra5uuXr1K9+89pLffeYc+++wTOj0VME5CK9uUSiXZ0Z6dm6bvfe/7BH/33Xff5dxWGPOo9mhZnMPGggApL37nO9TqdGlzY4NqpcJI8SD0HCF6AO8A3pycHNPu3jaDE/J6MiMMzwlgiEMtHQa2rVJu5/cXBe/sBpufg6upOJDDDQUd5udXBnkzscYLCwk6WdY+ML5QpTTYD9IBilac7hE51XoZBIxG6bnnrtP8/AItL69wLrKME9KM62HNwSbBb3/7W173sG6A7aisO2EtBbhvsbmA9QjARxYhir0uPd58SEfHBwwYjvtiPQXWVzROU2DaJZIcdomQUIB32NAACzKVTnAIMYBMBtH6AIc7VK9XGcDD+g+QFmGPGDMAbyUUVPJ3KsCCtVejJe4//JSOjg6Yuaf5EGUeoXp3hHLTM7S8uibX4srDHep2+hyuidDlo+N9LpJUyBeYAbi8uEgI/6UO+qJO+XyBmXLVSolajSZvfmSnpunGtRdYBx4XTqnWrFEkGadUNkORWJSiEQCUGIMBLgRWKhYpFgtLiGizOQCxUJIXKRfUPsA8Akg2tzjHoxz5EBuc5xGMzPrQBpvqdzv+ICPmkIEZHo1w0aQk51c9oP3dx2aOjgbvxIYRRj1CtC9fvkKLcwtUyOep2W3Q5uMtWppdokxyirqBHk0vzdHqpYsUjoaoVqkymIbKsEzR5w3SNtWryNcnACzGIlh2GF9gkmOu4z+eBzoN4F4ylaFMNstsdYzldCpDO9vbVCmV+drCxIxQJCTpSU5PjqlRr3G+ROQ2PDk9ZeAOOWTBhGz3Opz7jhmJThqAex/dpUcPHkr4Ntj0rgE2sMPUjvCbB3au+8176y+oXafXGwe802O9/oe3LX4gnavLh9dK99inZ95NwLtxV8PJcV8nCUzAu69Tbz3jbX2WwbuhXSXZcPV5+Rl9fxjmnVUw3h0wC6pZcMibd8IPvFNwRpWwdYyHQaThUvOqeK2QvACPbZcCdhYMsscry0kBCX1ea8Dp8RbMUtBmAGI4YbBol4J/CE8AeKc79FKdDyGCAgypgQl5aSJpBY/0XlokQQEkdR70+bUd+vcAADGAp9docW0qMa/02uqAafu1LbadCJnV4928dW5VQ1zPgnt2zCi4aJlu1ulTwNWGCON6GmY7JFsn1NcLtulYg9OgQJ7K2gsq43s9xgK02qdeANHKWsfV4HkdoQrIg4nshn3pM6rcrRHK4VsMUEOuAiba4wbjgVk4o0EgnM876JEYu4gw8N28UWJYqqNmr++d0/Kbf6igBaZ1TNmxZJ9Ln9mCxRYEtWsCzpOQPIRHSQgy/BRUVQTjrtPtMoMATjmYFvgMkGNt7SKzPwB2YCyurq7S3v4Bh5FdWF+nh48esvOezea4aAV+Pzw8ZKcV+b/g2AHIg+MjDJogrV1c57/Rfs0rqWGzylaR8Uv04N5n9MF7b3G1RDBP+hw+6K7VE/DuixsGzyJ4p3NG9QzeL62v0N///d/zHMa4RX6pjz76mN566216+PC+w34CQNKjdrNNMzPT1O22aX5hjn74wx9RoVih27dv87iGsw3AaCR4BxAjGKaX//W/psPDY3r44D61Gwg9HH7pmoYk+ahsCbAbTvr+/h7tH+w6eUeHWaKjekzBOwAGqg8so/yLgnf2vqp/lH3tbZOCIWBYIWx+dmZpAEbhmdEu5FpDWB9CLZEvrdtoMfvr+PSIto+2qB9AeCvHBPK5q6trdP36TV4jAAjFozEG9pH3C/8hN6wXAFgx/wHqCYM3PlhXEaoJ8A5XBWCWSeeYBb29u0E7e9tjsxzxvPKMAYqGo5ROpSkZT/EaBeAknZmiBMJmKUgzs9jkiDBzCmML/wEm1moVp5hBf8BKJlRA5fDLGD8Ps5wdfa3gHe6LsNnHjx9RPn9MPSfPqhTmUAZZmBYWpfJoIgUQMcKbJmCUXb36HFeuRUGDg/0dBooTHNqb4zx08XCEgU0wuRBSXK2g6BDCmiN09fINWlu5SOVyhfKVAoWTMWoHehz6vLSAfslQvVGVCq2VCs1mpxjMAgsbaRE4RDRfQq/zc2IsYC1H8Y6p6SkGrqAFsRmETB+1qoSNoy9xLLPXnOJVkIMWAgkgf10szhXfO8z863O+vK2N+9TuyLmcNG7kS3L5oggHwqAxvuam5+j46JAC4QAdHR7T3NQsRYIxiiSjlF2YoQtXL3GOQ+pK6CxMCoSmgnmH/IoATNH/eE6MX9iWeE4Ul0DbOX9su82MUejPTqfHgG9mKsugGwpq1KvCrsP5GLcIOYYNAeD15PiQGZyw9wDQojjUVDZHC8srUiEezMeYsOSZ2R8M0t72Bn109y4Djsy8cxikNuhpFGDltSfOA+90flg7fhR453es11+w3XYegDjqN/l+At59cW0/ucI3QQIT8O6b0IvPyDM8k+AdST6MIeeXNc0ZE3yE0ffHBe+s02+dGWWBqeOA3ywYZFk3VolaR0gBDA5t8OTMsCCfKnx7Ha/hr/fHsRZ80XMUUPIqZgsu6H28rDAxGJDpl5MQccfpczMg4YTN4rOGyWrYrGUtKFiEeypYo58tqKjfKWNsGOSUcWMLQeBvlZeXcTc07pznUGDUe44F66JRYQxqeIIc65azhyGvjCX8ZoE4laltoz67gpUwJBXcw3eWyeedGepEqoGmYw/3AXhlx53KQo9RViO+1zFgQTvXgZK7oh/82q1Oq45fFK4QhqIbfqzn27Ex+My5l4JsEAuAJ5UbdTyqDHpdFKwYDd4BNOCQNlSYRFu7wqQAw4Tv9QXBO6+h7DWAR/1t553fMd65CwcqEo1xDivJ04SQvzTVm01q1GrsgCDfE3b367UGM+7YeSwW2SlCDqxSpcKVasEwQMXFZDLFzgSccBSrAOsO8xEV+eD04DgwFHA+QoTgtAMQxAvOEZKVw4HR+YZzwU443N+l3736z9RhliecGM7yM1gHdLye128uwCfbNn6OhV82hfOcoM+rdidhsy6QpeCJX8477SNdXyDvn/7kB/Szn/2MgQGEzIIJdffD3zPYc//BPWYg4T9v5gTDlM1O8Rq1vn6BfvijH9L9B4/p448/GYB3ABRGAQJILI9qo3/xl/+GPvvsnlOsQgr0eF9oK8IqERKOEFPMr729XTo6PhzkyBtnLCl4p8w7Bcl0fVbdN9CJT3Bmrf3gvb/qbD/95qzGvDZAjqkUKuiuMrCloBRkB2AUiAfA/x4qi9abrI8LxVPa3N+gHkmhHMxbrP+Qz4svfodZUVgvwK7CugAgFWuN6kAArDs7OwPwi4F9rPjMvO1RHAAQQnWbTWYyYR06Pj2kja1H3N9P80LOO66GG09SKpmieELy3gGEwucYh41O8ZrPhRZCIa48jPBSjLVavcZpEwAk1ng9laJA+K/hoQD6pAqyrD8MyPZ6dJo/5uIexZIwuvo9194EkIR1EUDOzPwyy71SrnGuQTAYca3d3W1qtxtUKJxQ/viYIrEUxUJhigfDFOj1mZF4jN8Kp7x+xiNxWphdoQsrFykSitJx8YRSszkqN+tUazUoHU9RJpvhUFIO62w3aSqR5kq2CNME4MRhpR2iw2NUd5VNRGz0FIsFiqBwxsICVwEGmIU1neOonb5SOwUy1P7GOg/9AOAO8m4165wHD6AWVvuDvQ2qVMuDeST5Ac9uv6v/ATktL62yfonhGQ8Pqd6uU6fVoWwqR8F+iCLJGM2tLtL6c1coCXYuwNRikdvUbNSoyWxKpMGQAldgk6M/ZS1CoSvJQYfngb7b3t7msdrtEYOc4QjGT4orWgPB5E0+B/CNRFAUA4zzFnVQ8KRa5QgChCdDp2amcsxqj8RizCLGPcGK5JQioSAVT4/og1u3mVEIncVFXPhHGfU6n0fNAT9wTO0re771FYbXnbNhs/hd7Vp7LT3P2xavPra/e/t2uL3j5Q4973r622BtnITNPs1yOTn2GZHABLx7Rjrim9CMZxe8c6Q7KFjhn0fPzUsjhoHsgD574B3apmCDBe9U2ep3XsVpwT+rmDsdFCaQsFl9KbBhv7NKzwI2XsDKKlt7HS97jYE3J6RSmWxelpZ3XiDnh7Z9AFqFZWebfzNGhPbnID8Hhx26OdLY4AiFeKdVwzqlUIRUwsRLWWpqpKpMvSGt2ic4T0N11YhRo0bBONt+ZT3YvnGBRbRXGGYAWLVdyiDUNqCNcGLYeGS2kgC5CoLps0kVWTHuhNnnVh/Udtjqugra2bGhwJsW1FAnUp/VFuNQ9iLapOG6Cs5ZmWgfe41OvaaMGyc0lj87OWCc71X2dqzquYO5MKg2i+eWPEswysGaG8wnLv4C8G707r7kzEN4p6wLCJ3icFl2KMSwtMw7HUd+88iPeWePU1lboMnrjPv97Z3/drwNQquDqKCY4PA8/A7nCewWhPyAcYEk9HBY4ACdnOS5/6ayU3wMcjvlcjM8firVKjs/8USCxyCAuv39fT7XFq2ArCyQiwTocNoR8pXOpJ3iGcKOhJMExw/twpiulAv06v/7X6hZRWivSvgs824UCDPKWTmzPvoo4XEAl6fV3X/q4J2VqYxft2AFZDkY005IowDtCMkP03/9X/0FXbt2jUG1mzefZ3Dg9u07dPvWbXrw4B6veQzedbtcfCAeQ6VPopsvPE/f//4P6P1bH9D9+/cYRC4U8sysGTVukEx/dm6efvzTl+nWe+/T9tYm9X3zYWK9BQsnxeBULouKyl0G7wBoiM4Zn3mHNRjMXizWAHhUH7BcnMJM44J3Vp6jwDuru4bHshbKQq7BOC0trnG4JkA3zFG0q1A45YqozAxCWxstCvYDVK6WaGP3EXX7YCZLygIAfFhzXnj+W/Tiiy/x+sB5xlJJDsdELjleJ8Jhrjx7//59J0VBhIEN1g+4FhGHIEIeaEOj3qJ4MkGNRo0ePX5AtUbVKXAw3szEpg50XSKWYPYdxlYsDvAtyRU/sakRT8SYLcX58MJR3nRAGwCugL0JIAbMrUYTrH9ioE3CitH2KD8T2o81Eus6A3kIKe006eTkkLZQmKFe4UIP2k8IMgCwmJuZpdmFZQ4zhoyQM/DixUtc7fb4+JCZ4rFokI4Od6lQqlMUACPshm6fAcaTwgkVSnkutBGPJSmbmaFsOkeJaIJq7QalprNU73Wo0WlRDOwwMA+Ry7YLZmWU2XiNWp1QBhaFHDLJBCVTWQbvwPhjRl2PGIAFqLW6tsabMwizxeRjzhiq86KCORfNIGF6O7YWZCUbkWEpWtFpUbVSYSANORVL+UMqlvIDXT0avJO1BNdZWlxmcB+AY/7khE7yJwxcphNpCvRDFIgGaWZ5ga49f4NmZ2d4TBXzeWbV1ao1ajbqUviGMPalCjqKgqB9mOuY02pvIccrwDsUbkJuTAHZJN8rxgaYdwhvxYYCbO1oNMGygN2JHHtgT2LNwnhi8C6bZQAUeQ/RBtloi0oOQRSuaLfo9q336fjomGUL1qsXyxwF4I0CxtT0F/tQ7ES1G+waIn6HP3hnfQo/nWtnowXvRvkr1i50P3/14N25yQ3GLIbjv/JMct6NtyJPjhpHAhPwbhwpTY4ZSwJ/SPDufKfYNNcT1ihO/TATz6tUzjoXHpPWpzDG0zh5owCxJwnZKlMF7+w5CtoocKH3UdDMj0GlipmTQZtKtVb5K0tJnV3bDj1O35VdpQ6BH/Cj56vS1vvq9e39LLilz2PvYdtsgSuuzOr0sybZDoVDzo6yFCTQ6wUchtvgbwf88vapgikqcwsQWQNEATBXtlKkwnW4hvN6KasC7RyEoKLSK1eYdXO8qNy0P/U8ZQra9lqgT9uJ3V8FFtmAdirYeo0u7UvbT5JgWZgDCgziMxxq7/cqH22nsin0novsDeIAACAASURBVPZ4fKeAkp9xhzaI7ARgtvMezqKfgadytwYiJ/BhxhaKNMCREiMfU1nAXTVKO4La+75Q3Vjy3/RQrdYxYm1/BEx56SetIwDv/NYCv2fS4+w48x6n81/Batt/2m94B3sGTgTClNTJBNOhWqtRIpXmXHRwRMGmABNuaXnZqc7Z43A3vErFMk1Pz7ADgxDZCxcuUKlS5msgRBasGQYycjkuDrC+vs79iPttbGzQpUuX2GGDLOH8AQzI5qapVC6b6pIhanc7nDj8nd/+C1VKea5uKOw7t4/cMaGbLsO/+a3N/ts3Zzvd91zD/rV9cF5fDo/tp3dAnqQbvujvTxM26z81/CVqZWLXebv+Knjn1el9AOxwtAPI1xikpaU5+slPfkRXr17hipw3btyg09MCvf3W2/TBnQ9pZ2eLGS78v9tjFk8o0KFcdoq+94Mf0dVrN+nNN97k8Fow4qTAgD/LFm0FiHH56g2+zztvvUl7OwjJPHs8h9KHwU5L8XjHuMf8gVOPsTtusQrIBGscg0QhYV4DBITDDiEgPYSMbBk/Eq7/5Dx6540N3ZzysydsH2GtRNgsQBHkmIvFkqxLtrc3WAcoswxsL+r2qVor0+buQ2p1m1zRGu2XSqpxunb1Ofrud/+M5ubmKRgG6zc2KCAC3YDrQnYHe/t0enIiLDYOm5UiPegbtgH4wSRcF/LH0ovzjvJ71HEKCI0rHdiuABaRCgBFK/ieYOI54apglGFDAps36JtqtUbpVJJbACAPIA1kiE0QADN4YTwoUxHAjDK1NBpAUnX0uGgFQN6t7S2q1EpOARXZOGamWwT572ZpaWmZw3gRlv3tF7/DhYSQZxRVWbNZFNyI0ubmIeeaQyXTbq1BsQ7xNcu1CrXbPYrEwR5DfwWp3+lREqHLmTSMAeoFsMGCEOkcr8lglKEvLj/3PIVDQaqWC1z1O4o+iyYoHo3T4dE+lUplZDRkGRyeHNLS8hrFkknq9MDca1AiChCqy+s9rqvPrzpJ+xN9ik1FjG2wGbl6L/WpdHpEZVSc5Y22c3rUWZfDwTA/w3PXrlMDjMJ6jQ52D2gG4zYsVZy7wT5NzU7TyvpFWr94kZJIC1Es8jNoCDdviEZQFVcAWMxNjAH0B7PhnErpqIiMIiurKyusw5ArEbYbWoq16PT4mAr5IhcVERlgw6/PRVJSiQQz1GvVCiUSES4kgj7GRlkkHucxgDGEsYlog+OTY0pG41yJ+fDoQKoDOxvvWtDM2qX2M8bk6PXClevwpqEA+Gp74TcAimrP6tpibUjvenMekGdtzScdJ9f98sJmbdtVNtbv8Vs3x7Ub/NfcCXj3Re2UyfmuBCbg3WQ0fGkSeBbBO94RNgauKCE2SwfPbR3jL00Y51zIz8kb5fhZh8eCS15j2wJhw46Ru4OmYbKWHaXKCuDdKKDN+yh+bfUy7LQNqtSt4aBtVfaVfRZvG+wzK2in11THy4bkuspXElvjudDVMIIDoGAEJXxlKITT2Qm3bEIYeNaxUQDKAkJeZ9SyyRRY0/Zb4E/ZhdpW/K27uPjOhrR6DRoF6qx80U7NpaPgHK6pjDuVF9gB+rsy4aQvBNCyhp4F3rAD7jUIFVTTXXC9nm0Xrm0BSQ3zxTGWFYgdaAlnDTCTjWXmAMkDGTvgHb4fsMcA7HXFgXXb4yQ15wrKTj4YmHycewlDQRggCpzJmoWwFk0ajtClUcw7qWSHXXUE4QY4P54bpiJ95RqXTwLvFDDxjinv/NX5N/Q8njB3/U0dIrxbcFf/xrWEDRLjvE5wVjCmwIKDdLDzD2cBAARkenh0xMwThNDiWPQbquihGACagEqxYDHh+tnpHDP2lJWD43EsxjbOw3+MAeTBw/GccNth34Lhh2TvWK9xPs7l9SoY4ITeb//uN1TKHzN412NQfgLefZm66o8N3gmAN+wa9cHa6Qc4XDGRiNKNG1fpb/7mr5kth3x31649Rzs7u/Tr/+9V+v3du1ysQtbZHocvgq0SiwTo8qV1+uGPX6a5+WV67Xev0YOH95kVh2ID54FfyXSavvv9H/K8+P0HH1CpcDoipF6YWwgHB/CN+QPHH0ASQinHKVShfcngHSqUBiPC0FKWC3JDBsNO2ggpkMNFcpxNoc87FlTn2fXBXkv7BMBbLjdPS0srNJ2bZYYRAAXkawPYgZ7D3I4ivLXTo2q9Qps7D7ggAnLiicUlmwWX1i/TCy98i9bWLlA0HuXzteIo5AbgE4BGvVrl/kVYYDqZ4vBVZWtJGyX/JUJpwQyD3NutJm3uPKJKveqAnuMyHgEixpl5l0qi2ESM4rE4Mw2xgQEmGnLgAfRCmC4zlaNg4aEKbJvTCeDFjCpnncOzAuwBcMcFGRydpGuhbGLJphH6MZ8/of3DPQaVmaHnRBIAlQS7CsWFbtz8NkWjSR7/zU6V2q0eRcMxWlpaoLnZLG3v73CxB2bKIXS80xcmWw3yIMpmp6lWb1KxKPnykpkpml1cYKAaAB7CPbH2KxDJbGkOHQ3SzHSWep0WlQsFBmjRH2AHHh+fEGpINepNyhdPKDM1TTPz8wycHZ0eUiQYZdmojYC5ApmpTQQ5oO+wISNhosJsgw5oNepUrxSpVD7l0ORzX7x8CEiMHI0AiQGe1+pVOtg5oKX5JYpGoswcbfU7FEslaHF1hZmCczMzaCCPO/xHTkzcPxFHHya4/9SW4QIkKKzh9O/Dhw/p4OCA1tbWmDELdh5sDNVl5WKRjg6PqNPu0ukJwqOR5y/N4ws0TdynUi5yReF6q8lht8lMmoF7rmrvAMEYSwf7B8xexOYYQqFdFrcA21570dqo5611nCPasykla4P4Ty54J1WD7aa6XbtG+VLedlmbRu2dUcdY32EC3n3elX5y3jdNAhPw7pvWo3/E53kmwTsNsXOcXQFYhF7vdZLPU25fpljHBe+8itCe52dsK0ijylYVt3237CVVigrgKPhklSXO1e8tgGNlp/e1O3YWULPMKzUwcI6CifZZ7LG4hybX9zopyiLEuZZNhnMUnGP2HedFA/NNGBMMvDihlwNwyxjVtp8V0LKgkwVJLCDnl89N5Wblao1Yez6+t2ChAlQKbKpcrMz0eOsU4DgF+JR9p+NBd0wtQCpAoYSiMnjmhCsqGKZyVpnZ/pP2uznEFIjBNRQ40me04Kf3M8AyDYfWfrbArnx28zLyPHUMSm2nNQb9xmmfwNzDrr6w3ZC7SMaw5LBpt5sCBILVMorNwsUVJHk0wLs+8v0ZwEEZfF7D1LvO6O+jwLtR894PvHOvdbb/7HqmMtH5D4YFQsLQv3BW4DxNZbPMWALjDscBUEPvglkBIYHNgGeEo4qwrVKxxOcDsACbLpVJ09z8PDPx4ABquN/ly5fZuQHQh9Aq/IZ3zYXHibyjUYqD1RCODIHrCBtE3qW7771DR3s7DuAHcNedqfqcynr0OgF+6/q4O+i+506Yd2fVoQ8b3TvurSN5Vve6emZwcey79JCzFrm/EvTKKz+mv/mb/542N7dodnaew2bv3L5Dr776Kj188EDCZR3mXbFUYiBiKg2m1xX6wQ9/wqF+b7z+Bj14eI9Du5vNOt/Kv4+Jk87/+JW/oN2dPXr04D5VywBozgL7yrwDeIdQUMwlzCHMA7TpacA7YR+FKRRASH+PmaeSU1PAO96A4jBEAX28DvvT2im67uM8rz6yfQTQKpmcYvbXzMw8s7+SiRSHzQJ8kxykRBGssYZ5V66VDcyO0OcoXb50hYHXFRStyE7x2qEFHhA+CyYb1gds5KCCLdYngGoABtFGtQlYrwOsCQSoXq1zLjaE8B6j0i0KAbQaXFhgHLsO1wJgB1BlOjvNwAxy/SGPoYQthnm9xPoEQAXhq6jKyseFQryBwak/HB2q+dywEcHnhyVVg66/+B1gDkJTRcdDZ3apXC5SoVhgmWIsI7ceijWgoAVXsc3k6PLlazSVm6Zmu0qxaIoW5paY5QdgLV8FSNSiXrNNrXqDGXhgQyJ/XCggRTgQZlwoFpkl12x1aHZhgXOaAsALxxIMQmMManujSGPQ7jATjoE1sEFbbYpxygXZIC2X61Qulen45JCr0M4vLFGz06BCMU+RsMgIzwxbCn2N+aH2iep8VFzVEHNUGQeAidxz3VaDTvOHTw3eXVxbp2KpwLr9+PCElueXmdWKsVRp1SmeSdHS2gpXrF6cX6QGKvNWqyx79Cfun0zEGbzDmLM5+rAxAJ0FHQkWHAC4LFiM8STLEax25KdDLjsAqWDeHR8ecV9nMjknCoB4zHJoba1KIB3WGg1KT6Fi7RTlC0VmR/K9sOEWizFojLYcHh3S1tbGgKWpJouOdb8x7+pJ0X72WLHvnNQkzqan6yu530sKFGdNsikOTAE5vzXVD5jzs0/8bKfh602Yd0+7xk+O/2ZKYALefTP79Y/yVM8ieOctcCCOsebZcQG8Ubs+fkDbOMbgeR0wLninxrNVunqugjr2PtYQx/cK9FiF6DXWXTDKTTiryhK/2cqPFjzQa1pgzwI/liFmj7HFCPRZ/EBJBffcHT83fFTBKLTB5p7D33pfuSd2chFWIP3NbAXeOZcw1gEw1ZGkwJp3T0ExBbmUeeZ9ZjU6FbTy7kaqrPUZVH4uuCig2Rkwy1PYwgJnOia0/ep0aVv1WJtjTr8TeUj4qQKXmvdOr6uAi8pG2z7EdjNsDzgcKi/bt97j7XXsGPYDDW2fal9LYYquJqIUANYUCrGgqhckYGcXbh7vJIeYkQnwzoKqSLw+qBp7Ttgs2GoczgymkLbHGRjy/GcZYdYJHp6vwxVvvcf5GbfetcOCqXYcWUDdnuOyOuHoRthRg0PFYzIcZsACskVVQTAIwJJrttrs7AGUAAC3u7vLBSsy6QwDeVpBtg0GRTLBTgGqzi4sLrKMNdE3ng9OJhwksAhwX857VyhIaFAyNWDiYQzASQFrB6zIT27fou3NR9RqtFj2E+bdl6vinwXm3dD4B1s60KMQSUjm3NwM/d3f/Q908/lv0+kJgN8cra6s0gcf3KXf/fa3tLW1yWAcAAYpIiDMu9xUgm5cv0E/+OGPqR+I0Ou/e40ePrpPR0cA1pojc9FhvZmenaOf/dV/y/n0th4/5kT6o8JmAdBw9VQAIOHwgL0DAAZrwjjRrarzJAQ0yHnbJGzW0RMomAC9FpCQ2S8DvFOZezdBdHS5Ohq5vxIsd4TLz84s0Pz8IrPFOMl/s8lARB/5c/sBzt+2vfeIiig0oEHufak4i+rVV69c5VD7RCrJ8x/rAfQIAE9ULkUyfgCGWAP29/a4Ki2YXsqI53azjkdBjSC1W20ucoB+QM67zZ0tDpfkTZ8xQu3wnAAWwcqanZ5jIA/3xzsYeWAIIgce/kbYLBfKcAr94J4AVQA6ao5CZRVjPGDNY9k4LGPcC+zRdksYTNA9XEkURSK4AEKJqpUqf4c1st6occGGOlc5DTDQBuAzmkhRLJKkGzeep2g4TIcHu9SkKvXAaG6hAEKE6k0w5YrUrDWYARePJTg/Xa1Rp+PiKeULBWaLIdwzhzQInPNPim3opkra0RFHxwCfJFVGIhKjdr1O3V6bQdx4PEXbW9t0cnRIIVQnRgXhaokr4kYiCP+U9BcAqtDXkM+ZCAOu4Cp2GeYyjmk1G9RtNh3wTtjeI19s2/e5f6Zz07SyvEbHJ0ecC7FZa9HczBznveOqrrUyJRi8W6UrV6/S5fV1LviB9qFvARhz2HAYjNoMz2sG0zUkOp3mzSe87t69y+M0jX6OxDj/K9JrINwdICTAu/xJnk5OThk4RDg/IgAArGqxDhTJQBGmerPB54N5V6lUqVqsyAbZ7IxUWMaYjMcY3P70s495rRN7x5WKHwjv9RMs6C+fZY1R21/sBzeth/afjFcB77z+ht0Utm0YBSR6/YlRPpi2SZ5hAt59uZp/crWvqwQm4N3XteeewXY/i+Cd6jTrwIpSkoTzfs6wKgsLEo0j7nFBvacB77xK1wIfVoHafG8KXlhl6gWQvI6+Jqi1CtWCd5KfRejz9qV/qzFgAUO9lrKw8Ld+9rZHDQELRtj+0XNhJCmzS3du0TaXUSS789JWGIxSkRTXR54vQIBSxdLZkUe+O+yYOy9ts4a5iKHthngo2KbtscCqlY9+9gKAagSp3PTdz+DCd5oDT/tXv9P+UBmg+ZZpp9dTA1n+dkNJGRjhHX/pU28Ish2jKm8dD7iXgoMwHiFPka8YdTq2/Iw7CzrrWLDzTcaumzDZHQPSpwOQzoS2WrBOP1tDlM8JigMtuR0RCgJnTceKyAZGKYehnJvzTqrN9sCEcXLaKDiqMlZgyQu+nV1Dzua8s+PJb82x81OfVe9v5TBqvULf8H/k+6MAh8PCucR4KhSKzBqAU4J+hPOCvl1Zu8DOAkA3MA1w/P7eATvxcGqQ025lZYVDZk/zp5wXD8wFrvq3vEzbOzu0tLTE99CQWFxHxygAQIB4YMUi5xTuDQeKcwolkeunQx/dfp82Ht6nVhOhtihOczbf4deHeTe6mvE4euarOOZZAe90vmMsd6lD4YAwgC5eWKP/9X/7FQUoSrVanUHlqUyWi1W88/ZbzN6qVss8xuCsA0hG0YHpbJJeevEl+t4PfkiFUpVe++1rtLn5mABESFVSfzQADLf5xSX6y5/9Fb3+2ut0uLfLQMIo5h3mAcYwxjfGNeYL2EUC9j09eIdQYVyHwTuHeYcqrsjbKgWM8L3opXHtjlHjRtdpPx1kwTsUO8DaiZDZ7NQ0Xb9+k8OCAbKgyA3ylXVbHQpRkKq1Cu0ebFCxWmRW9SDjaDBIy8trDN4BgApFQhw+iLBMrM0IB3z8+LGsFfEEg1Kn+TzntcPfyE0GgAyAHdqCwghggeF8Brx4ke/TxtYGVQfgHZ58dBEiHXNg1QGImpmelRxngRAlk8Kk7FGPgUsAfACHwIiD3RCPS2EK/Mc6CJZyG5VFnQruYNzZcYGNHyxgEjqLFA1SibTbw8YP6jN0qV4TEBp9zCBiKEiVWpWBqEq1wKB2ZipDqxduUDqVZebzpUsXaGf7MXWCTaoWShTodCUVQjhE1VKZCieQYZfi4TizOhvtFlVaNR6nqDiOZ5qZm6dENsvsQ4xjfi4UFYlJlXGE2mJDB+HSEeRiC4epUinyeryyfIEB162Nx9TvhyiRTlG1UWUAL4QQcMTsOrYU9AIXgwgEeey4G4YBisa0mm+NQUtUPgd4VywhNQPAzvNy3nFPSr8lErS+fplDkCuVEnVbPcplcpROpjnX7VHxhKLJOC1fWKMrV67QpYvr1KhVGYSVNUQYn9g4AqNOGbUc4u3kaIVOw7qDfoescU8G75IJvkeHN8FKDvOuQO0mwv0zKD7Lv7caTQ6pZoZhAykpmgze8UiFrDptCvWCFIlGOMQc45ABxRiq89bp408+4ja6a5gLvnmBMe/cV1vKXTucGeoU1nHtv2GCg4J31uZQ+003ccU+dKMy9B7aJrWBR9k3ej37+3A7x81kKVd40vrotRXPO35cxr7/WjvJefdV2C5/qtecgHd/qj3/JT63NfCG4pm+xHt83kv5LfMK3qnRqk7vkxZ5bYMf+DYAgzwNHReo87u3VSrWqWHHxuT6YtO05yautQCAOutq5Ms1JT+GZbXpcVbp6zHeEFh7f/ubPjqupaCRZWB5ZaT3d8fPcL4ytBnXV6YYztfQBX1Gb143BaIskKG5SoaAMydfmlbJE4NDgCe8c14Tx9jU77zGhxorti/sfS0wZwEtKyd8xm/K+rO/KUNPgTEL1KnxpPLXXEAqY72mDee1wKsFT/V7BeQUhPK2WXIlSgJ5BfS8fajFQbzj3rZXgUeV1RAAzH2uRSqkGjG3BwxFJw+e9r29pjpLel/9TY23wVxCdTZnRxm73/x9QBiJGjLruw4wACygF85HkxDQB8AIQNKAtTdiofID5fwAE9sv3rmoY0WfydtOO6e9a5V3XMIRANOuWq1TMBxiJh0cy1q1OsjfhTmAinYBxwHF+IMTB/YdXmApgG0EUA/zEgAe5AgGCgBAAHiowJeZyrHTge9wjubJU9YfvsfvFAiyswjHkUPxMBY4P2Gftjc36dO7d6jFDAXI3M+MFgfdymXUZ9+zfUDbL2asj3IczgcSPq+u+yLnfV7wzk+/DdoxIpT2rB51q83a64EzhRINGHfXn7tG//E//h+E/FIAxa5cucbzEYUq3nn7ba4gCyAJ81BAOSKE4a0uztOLL71EN7/9HTo6LdDrv3mNNjYfM7vpvDkbikRp9fIV+skrr9Cr//c/0cnpEbOM/LA+yA5sImXeYS6gCqiyr8btFzy76k6AKQrc6cYKvsMzc9hooOeECWPj6emc2VHtsfaGt1+5CnQ84zDxo1z59OKFdQeICFLh9JRCDviEsFmA7HuHu3RSPqZuH2urlAvCa2X1Il24eNFZR8DcSnOOMkw/gHePHj5iZlI2l2PW22mxSCWw8+JxDj8FEBQOgoUo4fMAgrCeYW0BmIH14/HWI6o3hL3W70vahSe9MM6EeTfP4B3APFTCRbuSySwDZgAadR0ECIb1BfdD/2PNAugGlhyPPydvLq6VmZoa2Gg4Ryq0yuYZxqHaNVAsqAqLMY7vcG0AWgAPeROx36OT4xM6OjkkCrTpu3/2IwrHkhSKRohCPQr3gxRB/ljqc8VWAKq5mQR1O02qFADiAVwME/VDOJxK5SJVahUO3yUAqPEEzc0vcEXb3MwMRaIxikbA9Dqmo8MDisdiLJ8gClX1OlxzHTlJp3NZymYyVC6U6eHDbQpGotRo1ahUyXPBCqzleBa8uCpvSzZndH2GPKQwg7D0dPMI4Fu1kqduG2HGDZPjbeQolsrGoRAtLiwxqAyQDIBeOpmhTCrDtsRufo/iqSTnu7u4doEurKxSPCFjSAtqAdjERgCeGaAbNpy4mEUF4cMh/vuDDz5gJiJ0WjQS4vnAodXIKRuJMCMUoGalVGHAF8VQsImsL2Wgl0tFBu9QrRgbC9npaZrKTFEFzLsI2KprtLC8TFu728gLwyy8z+59xix4vNSXsRv6VvcNraueQl9eO0OvZddptSsVvDsrfTdnqRw7zOTztuU8X0t/8zvmi1Zq95WJ0fuDe49Kp/CkReTc3yfg3RcS3+TkIQlMwLvJgPjCEvi6gndW6VkhWOXxtOCbV+GMe/55BrVX4ZwH3nlBGQuMuQDCcBEPrxwU5NLv9ZowRnV33oJEepxlbykgo2EGfiAivvPKx4IcuJ4yz3APGGQW5PIClgqyWRlY8FCNEgUFmdnghMyq0aNgoAJl+kwKZNlnteCdV4ZeA8SGiOhnnIPj9G8LStnCEyprTfyvII1lrmm/aDuVAanfa58qmKdAHa5lGRduQQspHCHGmhtqq/e0LDsrG20bns3dURcADr+pfC24pmNfn5OdMq6mOBwqrf3nBWQ4zMwBWtUQ1Wtpv1gDdWCc9gMcegUyKRwoYd6NcIQZ80YybDADcL8gdduO48yhsucnj7fj2jWK3bBZ7/xXsM22W2Vmx7ffumHnlJ6vwADOxZxkVlsCIa4B6jpjYCqbY0YLWAfoX819VK4i/EyKU6BPAcpdu3aNw9vwt1aURT/gHIB3GiqLa1197gZfE22BQwpHSJ8BzgvahnPg8ECS+h3aCUcPcq+WS3T31ntUr5SEoWKT3g2EMMxC8vbl0DrqIzgwhM70wxfUjv7j6clAwhe87VOf/kyCdwGiNFgswQB9+9vfov/9P/wHev/99wXMu36Tx9+777zHYa3b21sMnKAoDydfDwa4QubS/Cz99OVX6OqNm3T/0Ra9/cZbXJUWQJ8WffATFqouv/j9H9Dy2hq9+v/8F6pUCtQDi85neUAuMoxpzCnVV6enxzzPznNS/e6rOe/QH7pBomtnOAwgBesPIE0F757+HufZGqN/Q9hs0gFXUAEzSVevXmOQAQUSOgjV7HRY5p1Gm5lyh6cHdFg4om6/I6GrfdH3yFe4srbGzLt2sy6VprM5XlO3t3do8/EG3+fCxUsMWjTbHbpz+xazsMBuQv61SCjMIY0MOhE5FbQ7hJx5YMNt7mxKQRL+Nx54B9mjwuzM9ByvY6qf0a7l5QtcvELtGqxXqGaPPgegiH5vtcDYQnXT6qCwhvYnGM54drUZmHHmJP7XdZ1Bo26Pw381fJPDVyNh7BTxeMCzoT3FUpG2d7Y4H+gSgJ3FJer0ArSyuMSbXMih1u20qVQs0PRcmqjfpk69yfnu8oU6BQIRSsRiXMgC4bgI8Wy2W9RsdykSizGYuryySrNz8wxGFYt5Oj7aZ9nPzy5ROjtF8WScN3s6LeSGS9Bz165y39++c5eK5Qp1UXSiUaVeR3QjNoMgJ8xbFGLRv1UnqWzVdoGMkQOwWilQt9VkcMvmvh2lMzF3cG0uzlGtUpurxiJkOEkzuVk+bed4l1LZKVpcWqSVpWVaW16WnK9OsREcA90DOWI90ZQR+B0gXIt1P/FmAkA8/E8mJBcixhvbFRz+22IQtVapMTMUxV6gC3UsqD0G1nADRVa6XTot5CXvXSZD1WKVmZerFy7Q0soy7ezvUbtRZ0ARDFXc39o41s6wtpCVlbWNvDK09oJrp8hmv6xDYg+ePc9Nu6PH2r0bv3XQ2jZem27UOvRlgXdDfscEvHtqe2Fywh9fAhPw7o/fB1/7FkzAO+lCPwX0RcA7uxOuClrfvcw7q3S1HQqOeZ35UZV2FdRQMEaNKa9xZQFBL1MI7dP7ukrcZdR55aH30O+9gI2dHF5ATZ/ZMtIU2NT+gLGlobbaNn3H+TbkVoEnBa30OTifDzOA5KX3UEBS+0KfRY+xbDALpilYp9dXeasRryCXNbLwmxvqKrua+rv2m2XOaduUCYd7ak46tE+P1Wex/SLhxmKkKfNN26TPpPJVI1Sv7QXyFBS1xw+1G20xrFGWAbKaeVh2Knu9FxLDAgAAIABJREFUvvaV1wC0BqufIat9w33lsLcQQS/P9QTwjsc2qhAjX16Ielz5VMLiBGwcHQ5p2+KOo9HgnR5jn8/KUD/7X9fli9k1CX0JAFhyfQlwGYslKJFK8XcIdUHeHnyPfsN3cGJTmSkOrwKoBicGnzlMKJlkIA9jCyFWcEgxRpmxd3zM4Vw81voBDqXFeQg/gmOKkCPkukJ7cB6KWCA/E/7Gy4LGCIEsFwv04a13qVkT0IW9Wc/L5iMb5SwMZH/mbITiTsA7H7Gc+5WffjML5Zjn+jPvwNfKTWVoKp2mH//4R/SLX/wdvfvuuzxW1tcv0d7ePr3+2pv04QcfcPVYACeiPwQcjURDtDg3Q3/1V/8Nra1foQ8++pTefv1N2j/Y42O18INfI5Hv7s9+/GNqdrr00dvvUal4yiCUH3iH9QDzQdd4yARghzJ4nkamCvYAVNe1VsdyOCRJ8kUJ9TifFliGTwsQjmrPeX2J38IhYUZh8wKADvpgbnGFmVe1SoX63Q4Xj+jUkausRafFEzo4PaBOvy0mB9bbQJAy6SlaXF6mi+sSqohrgvGG59je3qWjgwMGQ5DLbe3CBYrEE3Tv00/o1nvvSYhtEOyyMDOeUIwA56luBDMKa9fB0R7VmwhbHh+8g05ATjgALGADS+41uf7s7DKvWaq7eQ2lAINp0AXoBzACAYIBnMF/XA/H4z/yrKGNCt7x5peTZgKfsWZyKG2rzcUlcD7uoeAdZ+5zWH4c0hsMUqFUpq0dYRjOzC3Q/NwqX39+bo4LiCBHY7GQp2QG+QKD1EIhIgpSrdmhZrPD7UJoJ2/WdHvUbLWoXq8xGzCWSDKgunbhIsUTKSqV81TMn1CtWqNMOkczs3MU5HU/SS1UZU3EaWYamz9gzfU5FyXy+iE0GCxX7gX0WyQi4ag92ZhV20XtCN2A1Q0dAPL1WpGrzoI9+CTwRsaw3CcWRdXnBvV7XakgHIlzMRLkcD0uHtPMwhwzwxfm52l1YYlQLV2BcgXx6jWwecUewZiU6we4Uvv9+/cHTPSZmWlKpxLUhk3Q61O316dWp8OAHTb5mg2AeFUOycb4hMyF3RlmfQiQsu9U00W4N8C7SDhCjWqDwbtZtPHiBSpXK5Q/PqJEPM5FoFAsw768a4HaUWov2He/dcD6Ea6d4oJ3sib5g3fal7iGywCUq3jb5bVb9O8nrWVP6v8nrbVee8pp3OC0QTsmzLsniXLy+x9ZAhPw7o/cAd+E238dwTsO4nAqbLItbLaJrCJ5WvDNq4Se9nw7Hrxtsu31gndeBe4F7qxSVB9VwSar0HAP+71eR9lXKiuvkrdMKqvE9b4KuoyShwX8bFuVGadglBoG2g41+thId4x43dnEMcreU6NMj7eOkQKGGqKrstRretl79lr6PFYeyk7DeZbhpiCjlYnuvGpb1bjHddX502MUKNW225Bh/KZhttpu3E+ZjwrC2fbgOHU4LdinHqoNN7b9oICn3hNtV6PbC8ZyfzlV+CzwpjIWsE7uqGMPuZzAHsDfVtZ2nup402Pwm5WHymDUeJUxKvmHUIlWjj8nfxTjYZgbAO+cqrWACTihvIaujQ5f8xqrci1/8M623Y5zrxHst05ZY92eq/JSJ5f7jqsMBxm8AzMEzla9WqVEMslgHEK30O/I/YU+1zBAgCd7e3sM7OEzQt0WFhYYzIMjAiAD4bVgTqysrNJJvkCoOIu2KRDOjBXHkYPjyjkmkdEsFuPzAPJBzmCztNotrvR55923qY4E+KiyeQ54N8oBsN9PwmaHLY9nlXkXC4dodWWFfvGLv6UXXniBPvroI5qbm6f5+QWuGPvqr/+Fv9tHTroWNlmkYiXomfF4lBZmp+m/++u/ppn5JXr7vdt0571bnDus1RImqDiDZ18XL12mH7z8Mm1sbdOjux9TsXgi8/zMFEcRBoRXptgZx/qKOVOrVQbM43FtPF3/dH3xA+9k/oJZiArZbSl2ME41jDEbMQrAA1AVCknRBqxbWD8QWnnp2g1eq1EVtOZUnQ20wR4T8G73cIfaCDdGnQ2S9Q5g0OLSEgN4AH4AlEGGzUaTNjbAiizT8tISvfSd79Li4hL1AkG6/9mn9MnvPxLbpN+nbGaK1wH0iW4cqbywBp3kj6haF+BlXOYdnh2Aj4J3WohCKqTOcFoAAI0qb4BsuL7qbKuDJN+hAFYoDISxoak4cBxvTjisf6yJurYD/ARAhjUQ92X2cyTCrDhmBjqFJPBdu4vIgSY9evyA2Wxzcws0NT3NACeYcNTrcs43VAFPJ+PUa9ep22ohrpOrzDL7lIJUr7eo3mjxfcCE7HT/f/beA0iy8zgTzPK+uqp991gAhCcoghREaUVSED3FDYJGJwaPpMCTqKMUMqHjyS+pOLmV25N0Elfa2JW0Mhu6vZUieBHSSqEljwLhMTPAOIztsd09Pe2quqururts18WX+bIq6/WrNpgBMADqIRDTVfXe//4/f5f5/V9m1skPQDrdx8y7aCJJlcoaLS8t0nJ+meKxFGUHhtitGey9WDRCheUCBYJ+SqXjtHfvHnru6UO0WqxwnL1qUzLHQh6QH/5GFmX0m+pKejgKeaHdmrEZMeMqlRKHS6hVUYYelnkPaE2ywCEufGBmwoNgg2IRJBuJ0kB2gNlwi8uLnKwCB0yDAwM0OjTCmY9V71KdBu/EpIdOqQkqAF4ja++hQ4daWXlTqSSlkpItHQkp4D6bX17mjOxwncVBHzM1gzIO0L/aZjD8EPPO7wfo16BiqcR9xofOlQb3CxK7ALxDBlvE3wTbEyDo888/3+E5oePIC6Taap1w6xLudQC/t9ejzWumxsy27+/mzt+xD3fJ3N5tubpR8M6W29LJzJctOfTAux3uGL3bXi0J9MC7V0vyr6P3vlbBO7dhvNMu6argGrbQZmO9XfpuAD0vYxwlbce8swCaKiKyoUs8EAu2qZKpG7Qb1LRgk1e7FHhTsEdBHQUh9ATaDXpZ0ExBGFVolJqvdbNAjq0D7uMYQOaywI6VlSqKaL/b/Ra/qVuwngirPNzAowKC2o+q1NjPKmO8X0E0bRverYaeKvL6m8pegTiVke0j+4x+j/sUVMO71TXSKkr6vY4pN9inbrnQp1RGCtrhGS1TFTQF7PAOBRj1xFX7XvuNDVMFJB2wT9tm2XoCUDZaTpFeQJZ9lyqpdszacax1ba9RbVAQjBkYgsqe2xK8gysvJ7wAeCdus1DI4b6G59ig3iJA2uZ50x280zrrkLYAsRu0tGuJlYU+a+euG+iEWw+YEWDaJVMpdhtipkCjIYy7RIKNQsCrAOnQ/wjOffDgQYn948Sx07GiTDs8g0QV+BcB3sFiApiHJAMY5wD5JicnmcmA9sAgBYMPbA7EuMN81hhIYDHArcvXbNAzjz9GK8t54nSJAF5dF8aNHe9uA6bDaPBY7HvMu53ugFvvZa1fbzTmHdYhInbH+8IXfpji8Ri7ioHFCaDi3Llz9K3HnqBLFy8yCwXB5XltbArbGmwggHePfOwRSqSz9K0nnqETR48LK85xt+wG3j3wbW+lt33nd9GJU6fo/NETtL5e7OI2K+AdwGYFHjB2hRG3+2QSyrwD2sUAjxPblveRgDB1eK8KabD/djKl3ffe5ie66TaiKwWYNcdJG4IhBtpve9M9DGqAdbe+WqIVgDgbRPVylXKFHE3PTlN1oypJo/wAVuHiGmM3T6w3yLg5OjLKayrWnsnJKWaMjYyM0P79B/meRpMot7BAucUFWpib5/UinUwxmAMQU5lrqoeA6bWYX6DiasE5oHAAXRfy6tat0Ea4V2b6BjhEAMrT2Jt9fUO8BuLdAF/QTwBoAbRh7W+BashG7sehQ7UFTjHj2WHe6ZrEeyfcjAGkVSqtmHfRcJhj3gHc4VACAP6cgw08o+7ZYGNV+JAL8es2aGZmis6ee5H6BgZ5fvT1pTnz72qpSPFEH0UjYYoGieq1darU4d4LF1oA2H5qbOCQzMeuoI0GXEJr3FeJFFw305Tsy/IB11JugRbnFyiZzNDA4AgDWGDphxArD3HqEAMvRJTNpBh0mrw8S5X1JjX8FVouLHMbITvoGQDvrIxUR2WWosMsBABaKCxTrVpit+xqZY3B6q0vPZSXpFSQjc+/wcBdJIQENhlu+1KpQHv376dsf5YG+gdoeGCAwUi3bhxBxt71NR4H2LdQNyRVwsA7fPgw73OccAKZjsMBiieSdNttt/MYuHT1KscnhNssyMDIgLtaWud9FQCzZmmWWIAbhIyzSPpULEmmdwaK60i25eckGOP79jKoNzdzjdbX1hhQRKZbda+3Or/qCV76uh33FrSzupIXeCdrUbc1re0JImuFJB7bvEfL6YeXruLWe+x+3dZn2okwbnS964F3NyrB3vOvpgR64N2rKf3X2bu7ZZvdSiF8uUXgnbCiHVxVNxpJ4iC12VqBlU3K3tPtlKpbWd3Kd29Wuhlb4Moa4Pq7BUGsoa/KrJ4Oo3xlkSmLS4ATabhlRql7iAVK3K6jutkqgKR9qewrfFaQTOtqlSOtg21TG6xDOgDEyCEO3K3vQrIAec7JlBqAi1+t5c5iZaLlq+uoHWva1nZZSPghjAJx/4ObrPS1VSosIOnun7aCIc+ooWUVKVVoVA4SsFriwViFBnJTpp4qW8qaQ9kKknX2oxh7uF9YS+LG2B5vkuUOl74fRpMaiG2AUJKf4LJlKMNB+0vHEjMInMQiWke4YGrQYg4MD9dYX4BdQBoAvfioFm9w4tphHHLdAS63s9+2+p37XNiVWjdk6gNbqwXcsdjx3ebYZ1ax1XkJ5R5GBxJWaPwrL4XRWRQM804yYCp4h/aJK0k35p242sh7dX1pI307XQ/c48u9vljA1A3q6fxuzTVkC4zG2EBAH/MYjMbYWLbB0mFYAITDfQhSjxhJS7kcje7Zy7HyYEDAqIULLFrUn83y8zruSqurtGfv/hYrEvHxlMUAQA/jHswDzjYL9zNn/CrgDTAPrJ9KeZUOP/MUrcG9yHGb3dxXXYyFHTKTuva9XTi6/i2u0+7rxsrc0Ytvyk0vlXmnL9/pHs/3bQL17PxoZzfkyIa+DXrgzffTF374C9SoE01OX6EDBw5wRszz5yfoicefovPnz9LScp7qNTHsUXw4DEAtTmOjY/TIxz9B5UqdnnjiKTp/7qyTIRWZY50ssJL3AMuAzPFQiL7zne+moZEReuG5wzQzfbWdidrFyEB7kH0aBjnGLMY2DPMtXfC36DGsKxJ3VPYeNczxSCgUoYCzRwnoU+a9D6DJzRxnVodorTGOOyLcSsG+Azs3Eo7QvoN3sisgwJWl+TmOrYYYZ7USXGmLNDE72QbvfJKpG+AfABDM+bFxAT+CAbDBKnTt2gzVqnXKZjPcxwD4sT4hAQOAvsuXL1MCSRxCYf4OXYa1STPIQ175fI6WV5Y5EQPHMWV5b5/UQw4ZQ5zBVWPeIcYb9IdsX5rjwAHMUoAJexzWrqXlAu9/iIkHmeg6bIE6xBdVwI5liozZThxY0d94J+OaYvxoxlPIBiBaKBbj3xHLUeIe4oAOIHXYyUK6QpNTkzQ9fZHCkSDtP7CPkokUVaoNisVTFItEqQE34mqNEpEw17ceDtLC2jKVZ3OUiKVpHWzs9QoVSkVme3HCCrgFh6CLEYNQxZUitzHTl2VXVIxHcVT1M/MOmX5j8RBl+/ro2tQcLedLVGtucIw+JJBJJhPiElwG8Cp6irDyiL/Xwx2s8XCZBRALUKtRq7CLNDKPI0nU9uNd91eRK96DTMLoI2SrRhbc/Qdu5/iLA/39lM2mKdvfz/uRgvAYS2AVgg2HkA/KfJSkJoP0xBOPMxsY8xBxDgsrkmQJmWEB9CHL+npplXI4AGts8NhZXV2jRBJhKqrMVkScVwaDsfdVK1zOcqHAGX4R1y4RlUzwWNSwxuzbt5cmJ69ybE+4OU9OTVFptdRaUayt4AXc6ZjcbGvwOWZrnlgdXr+3TGC3XtzWlbefZ17LnzdQ16l7d182vffebvfbd231Xq/nt0tg5SXzdjm9hBU3RVnpFSJ6zo52tZ6wehLYgQRe2+AdGrg5jpKXcbIT8M4a0m7R7dTQUcXZbsj4zoJ1vN06xik2XAVzFDCym7BbKW8p5lxGO2OVfm/BJLvJWdBK22Y3LasguAEFBQPtu62MLTjTqLdj2aiii98VFFMGm8/fmXRB369y0mdVNnifuljK+8Q9UwwxAbMwlvGbZb5ZuXSTqwWJVN7KIoSCrs8pC5AZXE7MNy+lAvVUIE7rbPsc72CjwIlPZ9l3yqxrg6Oi9Ooz+BsGgB2PCmbybHDK1T6x40xdgq1M8bcCfCpHAfhEvsDp2qAl5C1WjFuhtCCyHRsKYrbnH07WO7OcKSCo/Wnnnj7fHnsKGojxtDVTRuI1AewUd1cfJiKzBDXb7M7Au86DA/f64l5bbF+755p7Dm1WyNssQztnRQ7ChIEhCEOtxdaMRNlIgPxgmMKIxW/KPMBviGcXikQ5WD0MTfQxmEcIDg4wFC60YNaBaQfWyGJuifbv39+K84P7NfMsytM5gcQYAAvtGgEjk42GepWee/JxKhaWCCRIZJvdvMb2wLsdbNOet9xq4F1776vTdzz0ED36uUdpZWWVXQTvvOsuHpfHj59gt9np6aucNdMeFCEWWaYvyUkPPvCBD9Hc/CI9++xzdH3mGgPNYOm15ovg95w9Gtlr4qkUves972NA6fDTz9Di/HVm6jlHBR3AgYBtkY4ELQAhtgbzu/eSgneasMKyanD4wcxUsN7CYXFrbwB4f3nBO+4LTi6FmJlgTkV4jQD4n8kOc1ZP0OPWSitUryGuWoDqa2VaLSzT+etXGbyT/QQJIRL8N8oAeAc2EUAwgGzov1wuz8AOXD+xpgDs54MsZncRXZu+xjHvAEaxLtQEq0pcEbFuMJi2lKd8Ic+MXT442gFwp/sdstsiphvYWJAvysBiGY9GKJvp53VL3idZZ8uVCi3BPbK0KoBkoh37sL3H+3iNZTdIHJ7xWJMDOF3fra6C7zRZDzOQEwlK9vW1mJgaZqBaqTFIJCxAYWKdOvU8x6fzB3w0OjZO2f4hCgQj7GZZRjiCWIxSTqbxZjREM8tzAt5FEtSMxahRbVJpfY0zkIOJFoyEqVIDSIwYetVWNvJ4BBl2E+xmHPAHuT0Yu76gn0JhomxfktbX1mn2+jyVyk1+Dok3MC85iYMDOEGW2I9knKsuIPODk3+slSRpRL3qJKOpCWi7wwMZHrsM6PsZbESdAXaVq2U6eOAOBu/Avstm+/gQCmMO/SRzGIeYol8pKI8xi7GJDLxw17/77rsYlARLEiCuhmxBuwSkLNNSfonHOIBWrrYPiZtqrHsh5izmAuoIALxcWWfmHcoEuJmMCqNXD1ixp0Iu0FXgSg3ANr+01LGg6L7oBSR1kxsngTIybR2IGvtCwTsdq166SbfvttuXutVLv9+6v28eeLfduOqBd9v1ZO/3V0oCPfDulZL0G+A9rzZ45wVOdWPeuY1miYHXBu/cG5nbUHY/b41u3Ty7dbkbvNsOzLOghQWU3HWCEmeBPi2XlSrHpXczgCGbtgXv9DkFeXRDVhDHytn+rcqqttuCMhY0svXsBrKAYQe8RwErZQ9a9pkmo0C3QflXZqAy7awxp+9Beaqoq5KsoIvWUcADTWLQZqHZ/lTQSvvagnmdp5bCdhNlqB3XjQ2PFmCIOEYCPCgoBgXdArBoE7ubOBkMVaGEotliojnAnGXI4TdpDwKcS9wcjaUHxV9cVyR4tCpnCrYpcGjlaBVDZfnZMSUyFPaclscZ4hxvBwteQmPFKbqCq3aMdhvHOv55TBMA1jZTFoacsHXasnXPQdtvcIEFIxBMva2C10sZbvAOHjmYN8K62zoWSyezyGu+b7Um2PXEC6Cz88221yrgVqlmt3AHgARbKcSuQGIklFbXeJwBHEEiERjDMFiVnYcxA8N9ZnaOnwFbATHvEDcI4wFxeO6++26auXaNq4KskpNT19gNTgFCPKdsO9wDgwjgIOoE11VNYKFjCcyHjXqNnn3iMQYIxNVZ1y3Lgu6Bdy9VzbgVwTvMqWDIR+/67u+m7//E99P8fI6uTl2mt771rcz+euqpp+nxbz1Jufw8gwG6rmHcx+NRyvSl6L77HqB3f8/DdH7iIh06dITyuQVm0cCt1YLtauBjDA7vGafveue7mWV07NBhyi/OeYJAOr/YJS+CLKAS0xH/3wh4B2MehwRY63W9l/VBXHTBfMIcxRwCCAk34e2Mzt2OC7umi54h2TPD4ZiToCYpQLs/RENDoxTktRRJbla5br5ynVaWcjRx/SqV62UGRzHGYjHJuoq2wDUwMzDIbCxtZ6m0SuuraxQJhxmYUnAKgA2SIcBNtVgocMB+ZvtQk9+n92H9WV5eosWlRWby8YHMLsE7ZCQdGh7meGVYl1BGPBJhcA5sQPyP/oZbNtY8rJmLuTwncEjhnniSxa37H4BPdp0Nh4VdDla+X0Jb6H5kvQP0sA7v5lAV0SilMpnW/aobADQD6xBlYMwBLFpZWaRz50/Tehnx/ho0MDxOY3v2MiC1ulKkbCZDYRxABfwUTsRoLjdLjcIKRUMxagYQrqDJwB1AO7ArAX1WqmWqISEH3HCLxVbiDQB3+J89FhCvNBShcCxCgWCTknG4vwYot7hI+UKd0K/q2QB9Q8E7q/cADFYgDzoI4lLCPRQxEIV5hwy9AIJ3l63b4fKyyzfmz0qpyHv+/v23M2sU+1u2X8A7/A35alIn66mwslLkmJrxWJyBSbj0Yi+LJ2IUCoc4UQdAVPQbJ4BCZtr1MhWLSLLUZMAXIB5ic0IWEp4lyGMdwGW9BvBujWPehcLYo33k2/BRIp5oHc5izoUcYA/MO7D7Zq7PeCaE2M2a4HZxdYN3qoNYJrC1gXZj/3itRVvVdXsArwfe7XZ9793/2pdAD7x77ffhLdOCWwW8s2CTVyAqb0PZG7xzA1X2WXc57g1ou83TgmTbdaIq01B2FDQRpbrtZqRgmwU4tFwFZ9zvaQMDwjrTS9lP+l4FzRQIVOW0A4xx6mMBIi8gUAE03fBVgdP6K/MNTAPtSwtkWUUBv8PDkw18BwCz5blPCS1IBYVWDD45vcelMd44YxifBneCdxaEtECqjZOnMlUFSGUnsoS7r7D8BLSCOxTcpISVh3uVMYf6qKygDGodca+eDuMZvNvtDqty13dhmKAMTVigwKf8LsaFgityyisKssoL3+n4UCDVAq+WISKsxbbcOE7NhrpltEegZd5pWW4wtF3/zUwrGR8+Zl+AJcMMONRdXXE9Ym5ZucD44T40GWO7z0MxOP0BiXnHfVWr87PqcnszmHd2TbGgnc4Dd/287neDxzJHBMDX+cAgQDTG4wZgGYxAAHEAL5aXlpiRN4hT/kqFATnEs4Mhib/BooOLENgGiA0lxtgqMxgwDmDAgH0Hd1sAfQhujuQCiMWE9+FdYO/BWMKYwriD4RmLJxi8gyGOZ2GowN0MTBy/b4OeeuybDN5JfEEA0m3WpsilB95tt490+/1WA+906iKI+/d9+EP0oQ9+mC5MXKLS6go9+LYHmbXy9a9/g04cP0n5/CIVSystJhPGOdzdMpk0ffc730Vvf/tDdPLF03T48PO0MD/LwAGAAHWb5TnEjBg/USBID7ztQbrvzQ/Q1OUrdOb4CSos56mBpAuuS9Z3MO8kCyzmmMaxeqngHeaCuO61wbv2OuvndQ5zRpMpALxD3bbTNXY7LrzBO7xXmLEATzlTdKVM2cwg7Rnfz6yqfH6BRRloNKm0lKeLs1OcDRWnN34/4hAmjMtniEb3waVe9h/EIoObJDU22I0Q7cT6ISAhnB+b7H549fJlSiWT/H642es9qDPWJLjN5pZytF4FQ2l7w97qeCz/UJRBHD1IwyYNpl88nuSDBoB3nIk7lWLgEYl/pqenqVpHXZLU15dtrbV66AbGJB9EOsy7EB+oyZ6Pf/XADf/qXoqxxHHi4nHKDg5y23DpIR6AM7Qdz2t2WrgtX7p8nq5OXWKdCBy//v4hGtuzR+LscrzEMCWSSWZ35XKztLG2SrFQhKKxJNXqIXbTBYBXbdQ5u2lhZZkZ1UEwG4tFbmMgGGAGKDPs6zjphE4SpmA4xOMA9UinopROJ+jchSkqFACC+jn2HOYMxq0Fp0WPET1IYifj8K/B8eaQzRius0jqcCPgHdyIAaTCdbXp26C9ew5Qf/8gszv7BzK8H+Fv7E+QJy7VzbDeYB6C9YZ2T16d5DWEQdlIiA+7xsb3cB+BjQ52L8ooImEFu/OL/gAZYTyJXiUMPHzHcXSpSaXSCi3kFli+4UiYwn5ZWzBGUS9hXYYYkMbYh0vuxIWJDptAdQW3/rDVGqD6nq4jXjqE2h5e9octe/O+vP3q0wPvtpdR746eBKwEeuBdbzzcNAm82uCdmw3FDdsiaHYneCabqxuQ65gsBihzf29BIvdG1t1gsvF9uneDAkYKFqnSp5u0GufSXGmDZV8pKKYKud6jG6bUXeKC6G+2bL3PKvT6txerT4E/2x/aOgWJrLwsQINnpO5+dsewoJGCWnqirS6YQphsp6dvl9HpNqh1aDPCBNSA8bAZeN06vb1tm8rMAp2WDdcGKyUWmzLNBPDb/G7tP5WtW44aD0/7CPerwo8y9X79vt1uiTXX2ccyZlCndhINuUf7yIKU9nsFGy2AK3UWxVvbKXFqEF8OzCqgeMQn/5osQseLBXPdY1Rl2wncSpl2XHLEO87+Kn2LSwHYTeO4KTEVNdvs1nGRZH1AkgsAeCxbZkEKc+9mM++0z+zct2PUGpx6r3t+2jJUHu174MoljDsF8ODale0f4M8A4xLxOA2PjDCzDkYM7oXRCsMEcX1gbAOog6ELNhMYfAODA5ycAqAe5M737j/YcieCkQORve7KAAAgAElEQVQDB0w8JBkAUAfjBrGtlleKvAapwYQxDfAOxhI1G/Stb/wzrSzlGaRDlsQeeHfTtm7JvHwD11b75qY9dAcx7+QZZKcM0Q/8T99P3/HQO+jM6XMUigTpzjvvZDbLN77xDTp//gItLs6z0WsPbULBAMex+tjHP0mjo+N09NgJOn36DC0v5XlMSuB7YZwjXpeEu/OTLxSi9374Q9SXydKp4yfo6sQFKq85ySpc2rLuqwAkdO9UwOWlZkVUYA61wjzE3GjvjwEG77CuMXDGrOmXB7xTXaK1hvB6imQywvoDS4rrsF6ieDxN+w/cQQcPHKQLF8/zaVrE56eVhUW6ODtJq5AfAhaCeRcFGCdzHoDW2L4DvH4AHAFjDmtHyMkoi3YqMIf+ZPp2k+j6tWsMfmBdADtJEwmgP7Aeacy7tTIyvm7PvLN6EQCqaCjKbqa8f3GiEKxJiGuY5EzH+B8JdpobdUqCiZdMsusiXGchn2x2oAXIsf7ihCXgHQT6BmLSOgdmuocrCw/vxN94ThKf1CkUiVB2aIj727L1YlFkN5UDV9zHehNt0MLidTp/4TQD3czW9CN+WoyGR8coMzBAgVCE4qkk1TeqND87RRFfk0YHBikRTdLc4hpF43HyBQNUw8GmH2xSuH9KHD6wIiEbZoVxsgq4cEcZvOPkFZEIZ6MFEzMQgKuojwLRMF2/Pkf1Gg6eEYMuQNVahYE5PcxR0A71lQNU2bfBUqvXKlRZX239rfv7TpcrZd5BBiifGZm+Jo2MjNNA/xAfTA0MZhmAA3inYSNkv207SmpcRbABz509x4dRWMpQRwB4kWicy9DETmDugnkoTFxJmiEusgBrG8zeQwxIjAkwNsHqm7l+ja7PXedyERtvuH+4FWoE+yLK14MBjM6VYpFePPWiAxC2D/N1b7T6ktV/3LJzhwzxsgO8wLvN5bR9nXa6J1hbw5an9d3+YGJ7gN6rXK/3bveuntvsTmdd776XWwI98O7llvAbqPxXG7yzBm1rEd4leGcNYV3c3ZuQfrb/bgZ/NgdbtZun3Ry7DRHdgC0IYYEuu/nYuiioosaFgn3W2FVjow0mKZAlSRs0HoutmxtkwWcFiiwYt5VcLNDlrn+nnCXWiLqT8HucmCgAaFoAJtznSFheCspp/XGPsgAFpOtk66CN2ga43crfcGcBK6MTyLWKhLvvLIBpx4+CVyqjzeNJXEzdl1cfS/skFh8u+duJXeaMccvwQxma8EL7XZgEdZaDHSNSntwPtw5IVGWlMkIZ9sRV5W8N5lY5YMFtbDggrJNZjA0XYc8pmCbyEBaiPus1FzoBu/YdkAVAh7bx5aSrgKFoWKlt5krXmdZyoeuqvHEV2zHvOKB8o+Yw71Rh3TphhdecdwNuboDOqz5uENJLSbbP6dxQmQiYDMaiuPLA+IRhUoRrk8/HmWfxfLVSoWQ6ze5TCwuLFA4FKZPNMmsODEeAedrPMMDxPJ6DMQSABIAcmHsw2kbHxtiwhkECYwXMPgCEYBLggsEEtySwDWCkguGC/9fWyswWAdb77BPfouX8AjXqcDdz5rLTpaLItOW/SW5g6W21F+8ihpI3yLu7OEy3mlpwo+DdlodkMvC6NlnGr6xrdiyjS4aG+ujzjz5Ke8cP0LlzZ6l/sI+Gh8doaalA3/z/vkmXLl2k/FKO2XR2zwqHAjQ01E+f+dznKRZP0/PPP08XJyZodvY6s0fFAJaLxw7cOgHcJFP00U9+gt38Js6cpalLl6i8tropCY6dS5EI4o4J2AZD3jKXd9rP2m5l3imIAfdeWZOJM4uCnWTDGVi32e0Mz53Wpdt9YOWGgmFm7GLdgNtrBW6U4QgNDo7QHXfeyZlKC8tLFCI/FZeX6OrMFK2srrQO5BBzTJPRYP3uHxpuZZ2W7KIFBrbQFoBEYBsBnOMYdwC26lW+BwAMg3dE/LseWuFgAMkRVkoFjlfHByuY+TuIo48+4HeGhEUpexUYZZB7mBDnbbCvn0aHRiRuIvSOcJDdWtfWEZ9tjRDuA8w7OYCQwzrepxwwEIk2ELMP7EKsp+L6K+AbQgGgPRg/0HvgFsl9ivUSLORolNdbBffAvNOwGa39mdlbBbp4+TzNziF0AXKFI16gn+OP9mX7GXyMJhPsErswd53602naP76HD8Lm8kWeDNx+AJfRCCWRdXwpz3Jlt9+GeA8gBh7u68/2t9oRASMzFKV0Ks1u1EQNiiWxxjdo5vp1KpYq1NwIU6MubrB6IKt7FEBcAdXBTpNwHyuFJaoyeIhnylzubsZ6a25hz9CY0T6SrMJDozz+mHmXyfCeA6an6oXYZ0RnwhgA4zRGS/llOn9ugu695x4+XMLyhXh+iFeHC32CcXj1KmJxFqmwtMzfw92d3WXZPRlx/7D/RSkUCdMQ+iQaoYlzZ2lq6iphwxsAUJwdYPds7ImctCIe55h5rNsH/LS+Xqajx44y2w+X1ZW62SRe+oLoce0QFFqO3CseIxKbUpNzOWunWdfduktrfXVC9nitK151tHbcTtYsKcNrgntP+m5jx37f7Z7twLut69tLWLGT/uzdszMJ9MC7ncmpd9cOJHArgHebFuBtjQab/XHrpdluehagsga43bB0M1XwxBrdNwLeWTDIvWG7ATv8jo2ZXTZMJlL9TuvGMW0c1zq914IeCtYo+IL3WAAQ31twTI0bO2ws+KdgmtbPPm/BBgXAFHDS0z8LcFl5WFfXNqgjLDJ1bVXAyfaHBfI0dpJb+dDyrIKk8sa/WieVn9dYUODKgo0qSzU+9TfblyInMTjVzRBKovR/m12Gz6p46hhTY6CVOMJxh1W3ICsn7Tc2MBwGp44xMUrbrj7u+uEzYqgx2NxsZ8SVMsUywT22ne3x1wb2tN76m9dY4u+Q6c4x9NpzE4aaGBd62X7unC/eSp+n4iZBsSQ4t1+Mro2GnKhvb0iIe527XV5KdCd4sbXF2algt2ea1sfdbm27jg9uTwDsFT9lBwaYTZPP5diAhMss5gEy83G8JfyNrLDpNIN216Ym2dgA6AaXWDDpIBOAHnv37mXDhF1ps1kqrqwy6IeI83D12X9gPy3MzbPRDdei8fFxNsghSwArMFIRmJvjPYUjVK5UKRoJcrbZhdkZZvG428htM4uNV5+49wa3rHeumO9i3Oxg37wVbnk5wbtu87fd7nbIio450fTRwdtH6dHPfZ5SiQG6cOEMDY0AfBih69cXGLybnLrMjC1NnKJlRiMhGh0dos99/gtE/hAdOXSYLl04T9PTU3yvXXd05ARCIRoa30v/+pFHaGpyiq5euEhXLkxQFcHr4R7v6ihdtyNhAFJ+ZhMpeLebPrXrgrikxlrugwzqOGuM34ekB+EW20rWbxwgtO/ZzXt3f6/E3AMAF47GGNSvFuES26REOk379h+gTLaf8guLtIEsrdUKTV+boqVigYPrw/GVY2ki+YGTCT3uHBwoiA8ArLkhM5FZcJxAIknxSJSBo2odccHK7BYL4MPfpFa8TpSL9WS5WGA3ao15xwH3PJZSt96GzwDvEBMOayNqgQMO9AnanY7EabhvgIayA1RcKVHVt0EUDlAgGqFyrUo1MKwaGxwTTYE22S8DzOjEuos2BcByRXZvxDWD3tAEeNcgRMPzI69TEyBlndYrZTl8xF7m87PsoMNgXWV3y6AkwbDjB0k9KpV1mrk+RRcvnadmUw6y9MLzYJcBxIvG5cAEyTmGhoa5rbn8Mm1Uqq2Muv5omAb7h6gAd878Ate/WUHsuQatr0qyImQox/f+QIiicE0lomwmy//iAMgXbFK6L8p9kltapVJxg5qN9lxRfcfqnZAbxgTiwC0v56hWWZe5xYlmXhp45x7vYIziIAB7XaY/Q/2ZvhZ4BzkpIKwHyJqJdm52nnKLebr//vspnU4xm44BvpC/FSoCbHW4UiMJE8JQYO+ETDC+AgHEuCPO3I52hqNR3j8Bkp4//SJdujgBJY+GRsdoMNvP6wH2TcwzrkNQDpYVBD958iQz360u4tYtvPZLKw89RN08J9rhNtou3XJwbNd1L13G6snuv926mf2sZW2vV23WeTr7uEsYjS0Wvu0AvJ3rCF4v6YF3u99zek90k0APvOuNjZsmgVsBvHNvCluZv50bkJwweV1eG5NuXJsMQMdt1f29bqz2+27ldm6q7RZ4laH32g1P3TS9NkQF3CyLStrSBhe0LAuQKRjCwIzHCZ8qExp7Te+z9VO2l7sO+h6Nr2bBTlVMtU4owwYm1/LVvRb3wU1BgUjcq+6gamwpCKWKir5D5asAmwUq9R68T+tr28hKuBPLzoKJCpJq/VU+1jVQ79E6q3w3gzBt8Au/SZslTowF1RSc4Xg5kUjLENSkHhb00Rh/eKeVK+5RBVYNSPcYUFmo+7L+DiNLjaW23DbYKPGaL9pe226VoVX63HOTgTtnzlrA1O9ksO2m/LXL3AUIIz5PjtuagHeNumSk217JbIN37jlp+8LON73PfucG41Tedo5Y0NItLwueS6weBF1PMDsAfydTaWbErRQKzKoBgw5jDMHY9x84wCy6hbk5uuuee2ilsEwLC/Ps8gaDm2NApftYLgDgDh48yAYFGAZjo+McO6l/YEBYd2DXlSWGo8YKQxkweDVGlLoMIg4eAsEn4zE6/MyTNH/9Grtw2XWoJVPT4B54t7tt/VYE72Dg3v/m2+jTn/oMhQJxOn3mBI2OD9P4+D66emWavv4/vkHXZ6dpeTkvzBRzxWMRuuP2g/T5L3yR5hby9OzTz9DlSxM0e/16Kz5oaz7hOb+PIvEEvenue+ldDz9Mly5coEsTE3R5YoKTpUgynM5L9hO4b0YpEARLXDNitll9O+kFC75gzQU4jnkgbrFtoNpHwryzjGoB7iRO2vbr0E5q0/0eDmXBcehSFI3FKYas1GVJ0AE2Xn//AO3ff4BjVBaXC+RrbtD09WkqlIq0Vl7ngx24B2Lu6jyHiyYuABRYu/B/tVwTZpGTVRZsKIB3iBeHxAkN2mD3QuyhqbhkB8VzqAe2g2Uw74oFqtaqrWREO2He6YEi2Me43+qHWJtSkQQN9/VTNp2lUrFEDX+T/HCXTCWoCrfVapXBOwCO6CMAibyPIrYuYtuCNen3UxQMLI4hJ/qmhgAAeAc8UEDDDZYbZ6h1EvQwAzEWY/AOjCuUh89WJwErGeDWciFHp0+foFodSTs6tWC0C3UcHBjiLLbM6kskuJ5L83kKNH0MmGIPaPialEz1UaVepeWVZVrKLVLYH2BmXWOjyWu96lhwS00m0pSMx3kMKBss3henSDRIfZk+Wl2v0NTUAlXLa63MtXZfUj1E+x+AXam4zOAdgDwGq52wGDsdzd307Egkwa6zCt5l0ohnmOD/NXux7kloC2dUX1ujy5cuUTwWo7GxMT6cwm9gXo6NjzOLD9eRI0da4N1qqcTAcybd54BuEWZyYn4j8y3iBA4MDFIqkaTLE+fowsQ58odDlB0cpsH+/hYQzGsD5hxi9HJibNGFL1++zKEtJLZe59VtH7T2gui7mz1N5J526JndgndW11H9lMe7GY9Wp7Hfqz690z72Xvt64N1O5de777UngR5499rrs1u2xq9X8E4F7qUEWFCn2+/ujcUa2FZB9Np41bhXIEmBJS9DQr9TEMhrQ1Oj17LbdJPG87Y+9l1algWsLMBiATfLktsqkQPeZWPzKeiowKK23RrqqrC4ATb9rEkoVPnD9zaejGULqtKLf5XF5gYG3QCarYv+pm5MWp5VVBSs0/pYGXsBN/q7G6jFvXDNUtaajgcFXfFct7rh3eoyq32mMtHnrAJtx4aCYuqS236vlIkNBAYd6ttysXXcvFRRkzki7s1bydOt2NnnPRc9BpzFvallADM7cbOxouPTKpTMBvS4PBXBDvBO3E7h+rMb8M72fWc9OmMzugHOrZ5zK7zdPuuYVACdy/T7KZPp5zhFMAZhGIMdAIOFY9iFQnTgwAG6dPkKG6MwMMAWgAFz++230dJSnmM/gSW3sLDArKBUKs0sOrwHBhAYIrcdvJ1W19bYgQ2GOLL9jY2OUXFlhQ0ldbGF8W3ZsTxXwVoJBCgejdDzzz5NszNT7Ghm50FLlqYve+Dd7tSEWxG8AwPrrW+/mz75se+nZiNIx088T/sP7KGx0b105coU/cu/PEbzC7PMvIORby+Ad/feezd99tEfostXp+n5I0do4uwZWlxc6GDl8jyQyUCpTJbe/b3vYVfOc2fP0NSVyzQ3PU1NuIp5JEMRRlaQAv4Iu7IJ6273ySOsIa3gHcYvQAHNwiprQJBd7nSO8H7TBHAnMdK2Au53Nxq87waDDGAlAHWOeReV2HCIAQa3TCQEuOOON/G8zy/mGPScm5+l5dUirZfLVEa8tFColc2T93uAWVFJEKF75fpamZfwKGLrRaKUjCcYtIAbKdiNAFoXFud5HRK3QnFzBFgGV1kAKYXiMt8rzvI7c5tFGXxgBVdJ3kcc86hJFIvGKBWN01BmgAaygwxGgh0XjITIHwmzCyqSE4AdBeYd1rmWFwCScVRrTABEVlZkF4ULJQBfZtOz1wMSRGwwk1CBi7VKWdY5dmEVTwdmozlJhiBvAHr4jLZLzDthuVdra3Tq1HFaKS57jguNuQdm89i+vRRP93HM0mIemWcjDCRBdr6Q9HcTjL5alRbn5ig3N8ssy8GhYZYTJ2fA/lGrUTgYYfCuvL7O4xcyTfSlaXzPOAVCQdYVrlydojVkFV5bbx14YsQBzNKDRz10XFtbpWIhzyxOdhHn+XVzgOpQKEbDI2M0MjJK/YP9vMdAngDpJKurgKOYixhr+Iw96uqVK9yHONyKxpBt18fxXyvVGu+FGM+XLl2i+YUFyi8tM+iMsQyXacg0Fk3yPC5XKwzE4nAqk81QXypNkxcn6OzZ0xQCGA5GYLqP5wbrVygnFqNgqB2uBn2OPfjChQstsNTO3p2Dd078XwdYs8AdysM4VPDOhjrpBoyqXmn1RbvOWf1H9RsL5PHaZrwntlu/euDddhLq/f56k0APvHu99eir2J5bAbxzL+I3yrxzG8MqXgty2Q1sJ2Ccu44WEHNvvG7wTj/b+9wbqIJgXoa8vgvP2LL0MEyfVQXS3mM3XwtGoS4WHNGy9SRbP7s3bMtQ081agSMFY7CB26DMluWlQJwaOHhG66+gip7yaxlWnvq3svYsaOVujy3PPcW0rtpON0NNy3KPGe0fBVSUeaggmJt1BSXRLSc9GXWXpcqTVYDAvNPLgp+qPGmfqwKtxpT2r3221acmPo4yCOEHZMEVbrdPAlqrImgVNi2rczx2xi/zVhIRNNsJtO/UAyghFHwLLOu7rCzkXbsA77ju4jbbjjtYo+YumHdaj62WaHU91753z5ntlncv4M+uAwrs8/jgDMMhCrPRkqQ1BBCv1dmtCow4sCpgzKRSSEiRZ2YGjGl8n0wnmGWApBMwKpCpFkkEJDZQkOPiwc0LgF61UqM777qLZq7PMMMPmQxhkCtbSBmemMeaRRPvxd+1OgK+I0Nfg1547mnKLSDwebV1yGDb1nOb3W50dP/91gTviL77XW+n97/3A1QslOnFU8fotjv209DgKDPvDh95nrObItssjGo7FlLJBL3jHW+njzzyCTp/4Qode+EFOvPiSSoUljcxkQCokF/c1D76iU/S5PQ1unrlEuVhfM/Nipu2E4fLSlDdKUPBCDOlENgfrCBvQ7K77N2HU5xdNRBgY1wZhbzHkGS6Ztask4ESgEa1JgxgXXNf+ijY6klhwgFkAsuOM44CkIiEqVapcsKCWCRGoyOjHDMT4E2jVmVW7/zSosRwW1vnfsLc5iD+zSa74QMUsW6mtbKAkWG46OJdDqACsAxxxQKhABVLRVpczFEmleZn9ZAJIBYOB1ZKywyuMWLWBbxz6yX4jLrg/5oTY0z7EvHu+tMZGsoOUjyWoHUkPUAdoxFqhgIM7YKx3Kw32K0YgAvK0/6DSyk74mK/gJ8sNSmRRPwy6GEcT0Ji3jmLGGcT5YQNVSoj9h1Av4gkC0Gd5ODMz7LEZ9zHmdY5qy9RvVGhK1cuMEPR7vtu/RV9GgpHKZlMUf/gEAUiMQpiv+bK+GjD76NMqo/XcrgsIwHDlYkJGh0fp9E9e5j9B9AafQkwDmM2qPEC6wIoB8NRZrfBvXa9ss7x4aauwH29zOMActIDW3YTBijqJOJAptlVxEysAhyscpKQlzLHvEZ2MBClgcFhTso0ODzYAd4p+07lrTom6ntt+hpl0hmJHRiLOnUnKlfL3H7Eu0M7JicnqVAsMcANPQGsSwC78ViSQ28gPiTGMcZOXyZDmXSapi5doHPnzlAQSUoGh9ktFwdiqoMh/h0yL0cAGLPbvGR6P336NO/L3S4dx1uDeZ3Z2+3B8EsB79z2gluP7PbZC+Tbbk3rgXfbSaj3++tNAj3w7vXWo69ie15t8M42vbWY7yDmXduo7p48wC1WC9hYJdB+71aULEvHnjJ5AxPytAI/AjzIObJEY5HL/ayCal6AEb5T490CQ1K2gHkdp/rm5Mtdrr7bDVxpnVGmstnsJm2Zb2ps4DQWYwfxUTgLKU7dGppAocGMMzQcyjj+tiCTBeO0H/R3DYasslbgzwI7yuRT4K8DDHC5m7iBU5Un19dxmdXvtG0WLFUltQ1ICiNNv7dGnLYBZSuoKAqtKFjCnJOg/dpnylxS5d7GkGH3m4bERtK+U7BNx6W6Y+nYUoPQgqS2jgo0sVyc+EBcXyjjdTEkWvVnl1lpqwVGVabuObQZaPNa2MDBEtc1ZvZhfDuZbtvvEbYfgEN5L49GCVDvAd51Nbyl8hyvCIw1TnzYlEyQ210yR70C8rfjB3rNZbtGWJm5lWK7Btjf3GuAzsMWU9RhfIARl832UzgS5fg8cM1LJhPMxMgt5vg3AAowSnDBWEb8omx/lg0SsAyQfRYXDDIwEubn51nOAwNDtLJSon379rHBW1hZoT179zBLBSBhsVhk9h3qzeUWi2yQ6jhDZt8mjMh6jY4feY6WFued2I/o+05GzZYJK1zuOs4AaHfdrhNWbAZ+dwvabDduXsnfX33wrh22QtcJzOWPf+Ij9Na3vI2uXJpit9k77ryNhofG6OrVa5w9Nr+0wNlmLXiHsdSf7aP3f+B99K/e9TC9eOocHTl8iM6eepEzXLr7CW8ORaJ025vuovd/6Pvo2UOH2D1wJZ+j3MI8gzRYK3g+mU7BPMK6GvCH2ZWNAZRdgne6r9o9Ul32lE2la2izKRnYsQcCQAMoUKmWqVoFeCeG/Ms3BiXGFnQPsLXgYu93gC7OPNoEoyxC4UCIQZoQYqPV61Sp1Wgut8Cun4gJh/UlGg0zuFdv1Jn5pPtywDmIqVVqfIiAFRPum4m4uDKibevlNWZwMQtsYYGZbABYVGZgguWWcwzSonywvfnqEvPOyl3BO5RlQSVe8wBAZfqZ6Yf9Bu0BSy4SizI7rdqQmKAA0ABignmHdmnSCcQ5w1qJ+mLPqJTLFI5KDEOOiceDXhJLoK4Ag1Fz7PPLhQLVGg1x54xGW/s3EkZgrcSziJnHOojDvKvVy7S4OEsXL01sYqVK8FmTqQWJmADKhqOUGhnmduJABoA23GVT0SQNDQ9x4o7ZmWs0dfkKpbJZzl6LNZvjBLLMygxGQQ6syzEISBQMIulIghMzhKJhisbCVK9ucKxUrPdoB8AoPYgUIE/YXtBZ1tdKnLACWWcxv3Y7x7qto+iTTHaABgeHuX3pFDIhA5hOMPsO/2MvhCy4PzY2mOWWzy3T2MgeGh0d4XvkwBhga4VjCE5NT7EM5ucXGHiNRiJcBubzyPAIZyRGcpAGXKMLBXa5RnZrANFTly/QxHl1mx1kUDWZAlNPskxjDoaCfomDhz5yGIsnTpzgutlLdVG3vuWWh+pO7rnQDbyzk0n1/01rqsvucut99l1aH1uG1Qe33we7JYva/R6tdei2jvZi3m3fG707XhkJ9MC7V0bOr+u3tI1H77hxW4FTNyqYbmVvpcTaJd3W3Svz51blWOBK2+Guj2W66Ibl3iDsBmgNdruptdxxQBLwAcTpvCwIYg143KWfbX0VdGgDUAJuKOsKzykDTJ/vxpTTNtr7WywsB9jS+rnLZ5CKlUm4PyrLDuypBmdkU8Ue9UGZUNxgvAhzTMCrQFCScShbAf8q4KXxcCwrQetmQTyVjbbb9omy1LQOtk9VZha8U8VD5aFgCU6O5T4o6ZJsATqOuM8Ic0IUcVHKLAsSn+2JtJat/asMQ/2syS1arjs4YWcAT97BhoVz6s19wPIU5VBdhxXYtGxIjZFnx5uOJTwLAxaGLm8sTiw+O/7sHLDj1ILKXsocWwGbrvZ6Y9mmcLfj+vnBlBMXKATuViX1pRq4IjcJPA5vJ7Abtkpj6F5bvBRYO+60H9BML+ZgV4XSibPpBfbpdypffBbwGC5BcWbTAVQDgJ5MJCkWTbBBUWvUOUYdgtJPX7lKe/bsYenjNxhskCXGMxgZMBrAVIHRroHoAczl83nO1ji+Zz9/j+D0YG/gncx2csY4xiQMZhhNMFYVRJYMe35moERCQTrx/GEG75CBs8W4NGMC7lTeY8dj6HiAdTsfF7uIlXijG9wr9PyNgnc73uM9DtPss7quYI3vS8Xof//SL3B8qKNHj9Lp0yfp/jffQ/v2HqCp6Vk6c/YsXZ+9RrnFhRZAoc/DsP7Yxz5K9775QTpx4iQdeuYZNooB/ngtI6m+DD340HfSm9/yID31+OOcKbVYWGZW3wavx7L+WN2BDWnOKtqUbKEOC3fn40j2Zsu2xTs0gyjKtOxnHBqAsQPwCMkamMFWrhDYSQAPmZnUNfPiDQ4kJ74f4qGFw1FKpFOchAGHEuw+G41QLBql1UKR0ok49SVSFGj6qbaxQcsAaBC+olGn3OIc+TZqVF4vMaCRTNKKLYgAACAASURBVGUonkiKbDfQdjD5AEhWGbyDKyHHIeMsm0jGUGUgBesVg1rOHgZZQG54bi4vGYVtyIqd9An6AmVobDPdi/Es3EHhwsix4MJhYVM1/QxIoS4gz2kiFKyPABQxPmT/bXIyB6x5OC8CiIffsO5ibAGYwdorBwpIFOXndqAMtEFi+CGrb5hZjZgbOORE2QCCJDmU7N+JWJIqVbhbl2l1rUAnTh7lBBadeqXsj157F8ZXPJGgoeERwpwolkoUjiI23AgFfU26fPEiFZbz1JcZ5KQX6BuMR2GobTAzEsAdADm4U4OVGQ3HmKGJ+IaBcIgZ38lMmu+Zmpyk5fwSu0VjTxIADy60Fc4sjDLr1RqVEMMQ2YM5xuPNAKnBJEUClSxlBwZpaHiUMukktwdjSV25I2EByRobdf7uzJnTvPffc/e9vPclEpJtFmNFAEiiiYkJDiNx/vx5ZpmDoY6xgf0QcfKCzN4XpuVKYYUqSPqRzlAmlaGpyxN0/vwZnk/pbFaStcTjLF89DAdwp4xA1fuQtAJgKC7L2ledQtdF+V10QKsb2NXBjhW9T/VTPSDoprdoOfZ398qjeqGtk9f83MmclbJ3lwjClut+x3bv7IF3N7iP9B6/aRLogXc3TZRv3IKskeqV9GHHiv1LEGG3srdahG8UvPN6pwUo7O+WecXbjANouJvqNuzbwAaeEdCKmUx8aLoZvNPn8a9lRzG4xSeDcuE3C/zgO9ngnfTzTsZZNfJteXbDV6VAjQ8FeLQ8PG8BCDVQ8K+6IKhrBAN3HMmqyYwtLhPspoYkOFAFheXQFENflRQFmPBZXS7cwKGCAZb5qMqFglYWmHT3kZanMnGDd6osqdzbMhWDrw3egamF9slJN2QOQwRKpMZTse21/aZtUxacVdC0vgJuihKv8fEULBVQTWKrKQAnIE57LHUqeG2wzAK9yma044nlAlDQGVtwcVRZKFjoBkq9prqOeTfrTuTp5eLaBu8sOKXZClWWGDeNDQRzljK2U9C6LUPoNxgYKLdR7yxzq/aIQSKMUTu27Jjbao1UebTXBGmHnef62SrrOg51ruhYFBnIWIChRg6btVarc8DxRDIpmfB8Ps4cO3tthg3L4eFhjv2DGEf79++jYnGFs9OOjo2xEQbDB1llZ2Zm2G0M9QMTIds/RAODgxyrCkZcfmmJ9oyNc1w9GMoABBErCGXDMLHxGNsx78J05NmnKTcvbowmrKIRvQOw7IRF1wPvOobsqwne6TjVvQnjEpmM777zdvqRL/wY5XJL9Nxzz9HU1BV68G0P0P59t9HVyWt04uSLNDl1hRNWAAiyRufBgwfoU5/6ARrfe5COHHmBnnv2Gbp8cYKTGLgv4CV79h2kdz78XqpU63T8heepvLbK/6+sFAhJABhZ8gDvbKgDu052W0M2vduAd7pWKniHeWAPnbC+6hoEAA1zRUESiX3n6Ag7ffku78NcDPngshulCMC0IJiHEQrFogzMJBJxqqyuUxLJHWIJCvkRD69M60i8ARZZs0GllWVaLRWotIJkNmUKR2IMRGJdxZ6IzJ1wiwdggyvlsKAA3oH1B1dDMOoAZAEQQTIA7EkKmGGfm12c4RAAO2FFWxHofqEuyRrvDMBYs9HkRBNIVACgSUBbHx9uMGjYqHPdwDZDXXTfVfCOwy3A0dXRbXj/d/5G8h4k8+DYfZADu0yXKRiUQ0gAaEhsgIyjcFcGYAjXU96LnTiEDBBCrwigXojAhxhlZTp1GplIF804kr3D6nKdwwD6lsQ2jKdS7FKKsAnQuaChnT51isHLdCZLsUSSwygIiAgALyJx8hzmPUA8gHerxTU+SEO8NtQdew7cbJHAArHikAACehDcieEKjHHBTHlESQXoW61SZX2VQWocYkMX2G3fbp53vGNSMpmmTP8ADQ6N0EC2j4EyBfDwLw6zUC/8B53qxMnjzAS9/bY7uD6hcIjXFOxJkBNAzuvXr9PVq1fZbdYX8NPg4CDLCGx0MDIFqBXPZMSEXQfAGYtTf1+Wrl29yDHvAHIimQjAO4wnrRdqjTVHE5XowQEAQ7xTdVRtrzdQJWPA6hVuXcLqDlqmHgTbMrvpLVvpM7ZuW9ppO9nHnVVZvTx2sqT1wLudSKl3z60ugR54d6v30Gugfu2F+vXHvNuN+BUccYNc+j0r/05wfa8N0Br21lCXzVNO9uWUb+fgnVXUtEz9V8EhAX3arDsLMrjbom2woKSWp0CathFKsGVlKfBjQSZ5FlmzkDlV2GgCsoGPJ+dcatRBgQJ4x88IjYoBo4ATM0UBQzWCWInkjKw4JReFz4JI2gYLzlnQ0gIhtj8seGfbYsEYq6C05S7fQidh5R1ef5B9s11H7S/bBjd4Y9+joKnerzKAomlBUsvmUyUM9VLXWq2vlm3b5e4vO4YVRLSGMyvYZuLY+/Vvq9y5ZatJTHSsiUy8wTt3wgoAZWA1qnKq8thoItB1O2FGd+Ol+4y34F29hn5rA4JeT9l1kdmWYOw57By7JniNFXd5Wym5WlY3pVSBc8u6FDARoDm8o/yUTKd5XFbKNc6gF0vEqbS6yvOrP93XcpmF8QEGQSwaYSBufm6OXblg3CHmEwweGNZgvqRTKY5ZV67U6a677qKV1RIbbfFEnFkokAeMbcxPvBN/gw2K/gerAd+XK1UKhELkazY42ywYURLDaXOIA7CjVAZbyqtLF+8c1O0x79wi3Imxxs9sE8ZC5yWAoI98+AP0vQ+/n65cmaRnn32WQYj733w33XH7XTQ3l6MXjh2jC5fOU2F5yYn31QYm7rrrTfTZz36G0tlhevqpZ+jwoec4AUWtsTkjIwzle+9/C33b2x5icGJm6iptACSqN6hY9AbvdO1UZrhdU3c+jgREUYaWPofPupcqeNfa8+C2GgxRJCqZRwHewUUPhxNy7/Zu/LvRaey9WAuCviCFQxHOUIpEDchWDflFYjGuTwNARChEmWSa0vEkLeWWabW8Tr5QmIKxCJVWCjQzdYUKyzk5kOT9PcCACGLJAcTD/AdgA3kkYjHOUIu1BBe7oSI/K1yGy2VOeqN6ha4n80uzHVl6d9peyBhlKCCr6yq+C4eilMGBhM/PrDuAeDjAUfCu3mwnxlLwzuoPcJgVcA0ylLW3weBdgMtDwgccgAGgA5NPwjxANj5mGwKohKsw3FMRZ4/HiKPfAEAFkCh7K3QoZ5r5Nmh6epKuXZuktfVVR38UlpKjPm0SjUxP57AJrrRIGJJM0dDwMANIAIhicTC/AB6jv4KsZ+A5MCjjKWEQAlTlzLqRGLPLcECDvQ+u1eqSCjAPbsfXZmboOmJL1kXnE6+BJtU5s2yDM5ODjVmD2+xNTFiB8RyPpzhpE+L9wdUe4wzjWOsYi4hbLHRT/I9DAPTBvn37mQGO71BXZgrWGq3DJxxggZEOljmSUUBO2Dchq/5sP/e7eJsQFVfBBvZzHNjZ6St04cJ5BsTTmQwzTpUJqIlZ0M8KVqNucMedmppipp/7AEFtCquf6SGm1UUseOe2Eyx4Zw8TOtYGDzdZr3nnXhu1fl77x87X0R7zbqdrXO++148EeuDd66cvX7WWWCP19ca8241QvQxyBWMsK6ubse4G79rxuRCg2Mlih8D/PrgXbL7s+9UI8gLilL1l2VEab0RPjBXowlssoKWf7bssmKSbu7qranleYKXKBqQGnG7j0rrZ1qlcWNlAoBkHcMC/iI3Hi5gDiqhrqGV8WXlbZUHrZn9XI8wCm616OieBXuCdKv4qF1WMVF54r8SmUwA3QOxrw6ZIOzacyk+ZdrY8BX+4/exC1WZzKcCmbYGRgHdaZcsyLhWwZBk6srPAJr63MQP1WTU0dVwpeNchYxP3qRtI5gWGalnuU3UxSrZm3rXnWYDBO6vE8vN+iQlkldidK4fSOsgHzAbUHYo6XHh26jarcY3sHNc673SN6VTA2yfnHS7DzuGAjjst24KyAhiI2yyMRTBGovEYxyUCKIkRCWMNzDuw7BLItJhMMlMO5cCwWVlZZtcdXPgece5QPxjTYOJdu3aNjQ640haL6zQ+Pk6+YIDvHRkbpdzCIgN2MDzwL2IfoTwAeDBSUEdmt5CP6o0NCof8dOzwc5ywornRoA2eO53Xbtxmvdxfdj4eeuCdW/Y3A7zTOYZ+6O/P0hd/5H+hkeG9NDFxkQ4fPkzl8irdd99ddNdd99LcfI5eOHqMLl46z8lUwFyyY/3bvu0t9Jn/+dPkC0bpsW89QSeOHqVr01eZteW+oskkfcd3vZPGxvfSM08+SaVCXpjfTWJgEEY6HxRxHP8269WyoNWdbKdzWe/Tca6hCvC9MrU1u2Nr/+GHZO5Go2LUC/NulYEOWeulnjsfy7uoMYArH0AMxC6LOoy7JAWjEYomYsxMozrmapCTO6Qjccov5jmRTRNxNPuzDL5cOHea3Wcxj5FwAxIFcJfJZBkYLIOxVas58eMilE6lGVSBrJChk/UWH0CtCq83aKse8CHm2srqMjO5dnspIAtgRPtD1vo6r5XsIgpAKxSi/kyWE/HAzReMYixHuh+ry6yCd7zXgrUNEMiP/QlAno8qzSaFAkFmr9WqkvwIWWzb+67EIsZhBdbJBuKrOtl5AfAFA8iwW+GEPgDFnEq05IGxAAY1wDvMkfUyADzNhuydrAl5mXh1459xQOLj94CNjTAKWHcRGxVt4yQjjQ2qIOyCP0DpTB9hLgFcLnEsu4ocwgTkMGetVKINxDLkLOdZZt5F4jHWfk6fO0trpTVqsKyj7AIuLu5NBu+QsIITYzD43t7Hd9vHHfejDZE49WUHaGBQYt4BoNWYd6h7MtbH7ZG4iiF6/PFvcczH/fsPcuxG6G4AXcG+QzxNxIVF++A2C8AVYwP7JeYqEksAwBscGGSWIntebDRptVxmWSMpCsC7S5cu8JxKpFIt5p26yqIewnSUrM3oA+yZeN+pU6daoVB0/m8F3lld2K2nWXvl5QDv7Pok+p3Xfu49Rjf3eQ+8u6F50Hv4NSmBHnj3muy2W6vSbzTwbisgShVtq5wrsGN7zUu59gLv5D4L3nWPeWeNCfdJmr5PASCNmaEbswXv7EZuwSM1rtzgir7Xgj12M1YlVhlAFiTiv1knDbDrEz/nHAuDEYTP7LbiuBs3qMFMIZt4ACwJAVaEcYVnJHj4RitujNvdVOtgwUqtp5ut5+4rC5rhfW42lbIxFIzS/hclRdoKeW80BLjDd+r6g3fr+2Gc8Kl/OMzGjJarxoqWr+w5jYknQJ4341BBPvssysOzypTU9loGHLfTcY11A8PMt4VB5cRJREY4vaxi5qWk4TvUX8elW6lrzxkvwETYCXas8RhoyriRsdPgmHeBgDAvpXyJq7NbAxf9Jm7GNw+8c68TdsxYxdtLubUAqIx79EH3IM12LoNRAQMKSWBW19d5TsGgyPT1s5sW3JwA4AGsmJmc4iQTkOXC/AIH915bLbFxAgMHF4xoZMzTMYt3wVgB0DA4PMrjd8/evfyupeUlymYyLZcrPI97EScPRipkDAOKAXiHoRoOBejY4WcZvGM3RoddaddUMHlw7aRfe+Bdpw7xarvN2nmAObxv3176yR//ItWqTTp58jQhIHu9XqEHHriX7r3vzTQ5eZ2OHjtGV64iBhcAtvaag9hT73jHO+iTn/wElSsb9K0nnqSzp06x2y1AAffVPzpO7/iuf0Wl1TU68cJR8jUqFA6Feewt5XMMDAoTnGEDflz3G7tn7GTcud/dDbxTMMoy7xxeIc9zgHcMMtXAUpP4YBoL7KWsbTvTKH0cr4szSofCFIpHKZ5MUxjAfyrJ4F0oAPdXYrdZqtSpsgrQpUZ18lF6aJDi8QidefEEzUxP8jyuVNd4PwSAhbhfACngMsrgXb1B4XCI496BfcchNziDrITYADNypSBZZQGMYQzkl/JUqa87qb121ir32INcVS9CP0CXgHslXPsBVkFPiQFwq9TYFZT7it0qJfGEZs9l4A8uw/U6RQCwcXIKSVqBf8FPx3+IFQjwDoCeL+CjMrIWQ+fBAVqtxmsjmGyIFQdQEi7KeIeoShI/lxNfYB/l5E0C8Open8svsGs5mKura8UtEz7outjeRVC+M/L8QYrGEpxcIYX+jkR5vVY9IYEYcMhUHgpTsVDgmHfoTzDbmE0JBl1ZYuGh/f0D/TxuUtkMLRWW6dKFS1RaKXEcOZSL9RzzFQxLAL0VJ2nFTQPvkOyEx12WXWeT8Rhlsxk+TALYhmyy6XiG9dNgKEDJZJwee+wxisWTNDIyTn19aXF15uy+YOqW6cKFCxz+ASAd63VwdUbSFSeeK1xns5ksyw6qCMZurYGYiEF2M782eYkzXYN5F0+mKB6T+IlwtYWLrrp0AwDGHq3JngAaYo3EYZvqtnYv7NSrJByNHfdukM+GbLHgnY4p1SW6zTA3GOi+z+1N4lXOztfTHni3u5Wud/frQQI98O710Iu3SBu8DEyl4N/sKrIJ7tqAHESn41V6Ur7VJrNV3XZj1Gh9NtXLqatlbLnfaTdP96bFbDA+VW+DJHbjtWXppmoNe2XR6W/2VE2fVRDEMs4s6ORmslkwUDdqy9bjujr9o8/CKFeXFA3wrTHXON6JX8AWVmmRwc4E4lewTg0n9CsUW4BG+FcBIAssudlvCtQpOKaGkXWTUfBMFXHbBtsvbvDLDeC5lRsF3tQtRftAYg1KL2h93ECagp4KdKkypYaj9hmAE1XqVaHWe/GvsiHbfS5ZulCOMv0YCET8KBNDUO+3LDt9dzsotyiEfA8DktKotlxYlXQNe3GzVzDStscNXElMk87nxWW27YquY64Ncso7tSyRuZx2y+XNoPJeDwQctgw2BYs672+HDnCvB1ahteuXHVfC+GnX2a4lCnDK+yTJS8fFzzlu5Q7AoDJVZRlltGNNgj0RZ7dUsDrgkpbty7CRCpcfjMeRkVFar6w74FqWVldLYszGE8KmWFvjWHiLi4sczwf/w7VqdHRUmDHFEo2N7+MxHgyHGcCDi9To8AizBTSLrbrNciD39XVmK4BZAPZftVanaDhIzz/7NBWQQMDJ/GfHsfZ9d/B3cy+5+3k3xsJWIKn3+Lm1v93NPufVEq+935MrizV9UwHOPGwikzNROByg++6/l37o0S9yJtkjR47Q9PQUg1MPPHA/7d23lyanrtG5cxM0ceECu7YC7BDWf5ON/4e/92F633s/TGvr6/TUU0/Riy++SNeuTVOjjiQz7Qv1vustD9LBAwfo0rnzdPXKRQ5jkEz3cTy3UqHAmVHt+qNru84jDU+w2x7W/dXOUf1OD2R0T7CHcWgn3IoBoqFeeD/ADl7RtogT5dlHO44rJa1j108wkUJhjlcHt85Upo+SmQz5IxHOQBsNBigaClNlrUyJUJRqxTJV6w2KDGY4Q/WJ40dpdmqSapV1qtUrvIaDOQbwDi6amP+crMbZgxBjLp3qE7C/5hzwOazy+TySlSCeKxJGrNEqEmGYw6Pd9Inug7zumGRLkC/q1d8/wIxMsMzQPgUyUF/0D9YyJOUB6BsgH/cJ4vbq3os1TfuR+7wpDMIwgDhmGNdZrnCTRXIPuAbjqnPcuJJk5k7FKRKNSPIOB+TEPfE4+iJAkViC3TrtXoPnCoUlKpWQ+GKJSqtFyTzfMUFF39oudpiO/XgsyQc96PsgQLxqlUJRtD/NsfGq62ucJRaZVvsyA5IxHIkmII9qnRmBkCWYbtF4lEb2j9P5cxfowvkLDGJCDgDsIMNqdY3q1Soz7wD4eukCu+lnM/v5wAruqYjhB/YnGJ6D/YOU6cvQ6MgYx4CF7l2r1xiwPHLkEAOjAwODfHCF/xEmAm1eXS/SlSuXKZdfpFxunkIhZBuGi6u44aLvAephbmO/k0NpYvdrALDQgS9fPk9T1yYpEonxfMCYx3jE8+qO3dr3kAU5FmXXXPTniydP8D7sXt+s94WM607wzq4bVq/XcnQsWSawfYfokHJg2qqbc1BtP7ufUd0T39vxqp/VbtDP3de3GwPvPA/yuqylO01Y4b0O70bffGkjuvfUG0cCPfDujdPXL3tLvZTDNyJ4Zzcb/VuVclaAHQPdvTmqwmhPpeyplz7rtYnZzU+VUGuw23daQEruldNaW0eti75LNyN7n4IJ6lLptQHrd/p+fTefPLvYZApCWZBN26wgEN6l4Iy+Vzd56z6oYJTK3wKYCkK5AUh8r2VZGWqdbb9oGcqQ0PapQqJAm7bftlu/U1crVei1bWoMKhPOytW2XcE4dsvBqbxxf1XQyrr/aJ2sQWhlZxMFaFt5HMBdxwXwoU76rI7R1lh3sn+pfEUm3VwgOpU+r0VKyvHONqsx7/Td1sjdCsiR33ajTEm2XlxqtFk3zXa9BVCza6HOGQt+8vudOWfnmIJ3m5VjNa5UjjAX2jEhtZ+AT9ox6K6LzgOMFyj9dRgOwSCz5rBWrxaRYKKf2yrshw0aGhFwDmAFMucBdIP7Fy6AfDAsFHSD+yyMRRi04hZbIX8gTPv27+N7U319HLScE9M4wbchH4B+eA4Xxiw+s9EL9yJk4Az46dDTT9DKEmJleWeVda8/WwIZHgPtVgLv/vRP/5Q+9KEP0Q/+4A/SN7/5zVdg724nNcLLfvRHv0gHDx6k3/iNf9vql60q4QkMOQ/AqMT15gfeIvvMpoI4+Cf5fCH6xV/6eQqHg3To0DP0/vf+a47ZdebMGQbxMC6+7a0PsIv29LXrND09QydffJFduDGeNGRHtj9FH/7wh+ltb/suBpjhcguXMgYAG23mHeqCcfsd7/5eBoVOHz9OpeIykb9Jqb4sG+5LuUUOTO+Ol6nPYsxg3Xwpl+4xupZawMgmwvDSGWDQa6ZbrMMAsKyR7lUfzz7aLXjXyngLtlycdZl4OkV92SzHwAuEwhTwEce9Q/KBRFjAu0qlRuFMmmLJGE2cP0O5+TmOfwc2JaoAQCSFOHlpJDEQ5p3Kh8E7B8gAkMVr/AZiotUpV8gzaAd29Xp5nSrlNWqYrNO76Rd9X+tAseWOu9FKNAAXSoAoyJijY0D3WN4fwDheLzN4h3GO7ziRQ7PJDDvs6Vh7hUUoazn6UnUBlI84odyXzIYOMwMRIPL84iLPjVQ67cQNJSqVJJYdZwD349gM8YPrPK7xHb+nVud4pNVamUqlFVrMzRPci9sgpxzg2QPS7eSGBBzsPg1wLptlsBvAHZJwoCAkewEjFPH8+geGKehkYkUCiyaSkTSIWYlI3ZpMJ6lvsJ/8oSBduHiRrs9cpzDiFG9s8LjGGEFWYbDwkBjiZoJ3nJgjmeTMuWC3AbQbyA7Q2Og49WcHKBaNM2CNJBqQF7LNYm/q68sy0Ie+AECJzl7Mz9Ply5eoXF5jGcPdvlrbYJdrsMrRH2DG4VALrHc+0AoiVESN3cUR8+/0mRM0OzvDsQYx5jF28D4AwxhLOjYleY2sXwhHEfD76Py5sxyuwn1t0jvMIajV81UPUX3F6g4Yj3rg7tYpUIZ4k7ivts7n3lvdn71sBy92XjdQbDvQ2a1P6WfWlbrU3OtdPfBuu5Wh9/srJYEeePdKSfoN8B4v5fCNBN65NzXtcmXcqXyUSaW/6/cKgrg3LWWDafleG50ForzqgWfabC8BQvS98pu4fLhZeW6DQO/Bv262mQXMUL41LhTcskCVAl9uYEvfYSn6Vjb43gb5VtBOn7MndnaTVvAK36mMVWGxsnHfp8qPyr1Tbm32k9bX7XKgz+k4sGCXBf30vfZ3HSvKxFDFSgP9o/4KYiqYqsAU7lUGnv5tmXK2zbZN1pi0bC/3uFM5tr5XQMoB76zS2B0o2wx2ueeF9JU3eGdjbNpxY9cinRveSuxO46qIIaXylrHfBpHay7sw79zy1HGmwJozAT2ZMlZB1Lrb8uQ7Ae+sos0KrDnxtmCA3qdzFjGTJLZcgONIgYEH0A4MB7CVOPFEKESFlQJnjgW7AOCaxt5Zyi+x0QJDG8YI7lEAAYbKjBPzDln01terNL53D7t1ra6t0ej4GM3PzjG4hzriXTbmHYwcjGnIG883YBxQk5578nGOR8ZAiiNwq2C7x+fNAu++/vX/Qe9973taXYy6zc3N0e/93u/x/3aNuVnb/MsF3qHcz3/+8/SXf/mX9MM//MOt6v7gDz5KX/3qH9F/+29/Sz/yI/8r/ff//g/00EPfTl/84o/S1772/27bLK+9X/toJ+Ad+hSxXJ9/4RC7o/3t3/4/VKv4aHLyCmdtnJqa5H6/7757mL2Vzy/T3MIiHT9+gkpIKuEw72AQD48M0COPfIzuvvsBZrocO3aMXcoA3jU567Tsffgf4/md7/sgzUxN09kXT1K9VmH238DQMKVSGZq/PkNrawKQWLYl1kXd35Qltq2QXDfg/crmxZjSuYnbbJIl9/jS53Q9UgBRAaBu9fDso12CdwA7dH0D+wr1RLKKvv4s+QJBPggIwX3UyaCeiMSpsVZlF1NfOEz+cJBm56/Rcj5Hy7lFjnmHC/qHxL3LUKUMwAZupMJ2TiQFvIOraqMqLHssAADv8itLzAqG2zBAvEq1zMzJl3Lp/mHZcfo33GaRZRV9Ho/Fge+yroTPABoxBrBu4bABLLQmDicwxpBVFImyggFxsQTg4sQrk6zoPgbvdF8JBcOOO2WNkASD18J6jVaWl2gxl2c5ASwDyBn0I9zAGrPCBFTEQYccqum+z3UKhhnkQ9IKJH1YLixTPr9Ia+WSk/xHDrG89veuY4m9I8AS9zETEyAWXE/h0otxCRd0BbWHR0b5e9Zr6g3aAFiFuM2NDSqvSoiGcDxKw3tGabWyTsePHadqBa6ycnCIOgO8Q9xnTlbUOnh7Kb1sn5HEHAAgOePswBClwbDMDtAosuwm+xi8QzIVsOwXc4t08eIEDSMz7cBw69CKQdJggBbzc3Tq1EmW5UpxmdmOjQ2w22N80g+JMgAAIABJREFU6IVDLoxVJO/gJBSRmLDm6kjkgX5u0AtHn6P5hTn+TbL8RnmfxBjBeNM5z7qk838wHOLDLbD+Ll682JG0yd2n7nWs295l9Q3cw27PHD7AcaF2HTwqeKfPqQ7arXz3vq36kd7fbSz2wLsbHfO9518vEuiBd6+XnrwF2uGlHL7RwDs1DGx3uME7qxzazU5BG/cGpSdeXvJ1G/X62bLXUJ4aAwoeqOto+3lJgKBgkm6mbiDRAlAKDuBedTNVAAvfiQtnG+RT0E1ZYrZdClJpHVSZVWDKbur2OwAH1ohRsAnvsuChlq/ttqw365aKNuE3rbu6Clj5efUtvlNZaR3cCpCCetpuPYFXgNQCsChDFXBbnrLslCWnSo4Cf/gdz0m2OmmL9o19RgFOtEvrAwVR+88CkW4w0bZTY01pPdhQ8YnbZ+flxXJru82qbJQZpuOv3b7NbrPictt+ixrk+owFrLQ8C57t7gRfFGeVqYz9rcE7C6xpLa3sWCKOe5ZdN7aKx9YG12E8yWm3LYMct1ltp/aDfrZrCGSOjIFNjutUIxgBI0PD7AqLYONg4+F984sLnHACZSwuLLDrK8A7GFYA7WZnZ3m+gCEgce7E3Qusp3gCBvkg1TcanMgCYCDiRCEIucoThi/GHoxbdf9Defx/JMLG4Ua9RiePHqHlxXlmQbzS4N0999xNjz76eTp8+Ah94hMfo1/6pV/i+n/605/mTKhu4+NGt+OXE7wDaIfEIT/zMz9Df/7nf85VdYN3u63/jYF3Mrf9foDjTY5r9+lPf4pmZ5bo/PmzXFcYprFYhMb3jLGbNhC2/FKBjhx5noorkslSWLgbdPsd++njH/8k7d17OyHG1PHjx/n/mZlrDN5pXdV97R3v/l46deIkXbkwQTx//D4aGd9DiUSK5q7PcLwxGO/WoFTgBu+9EeYdZw111noL3rkP+NzzXN+vddIDvi0B6xsKCi8jQvZByWoQjyflAADZqlOSrRprUjwRE6Z2KETZdIYa5RrVyzVqbDSp3KjQcnGZWXfFAmIVVjiMAfoOAAbWk3q13jqQghw48U1aMm+CIQl2MoN3Gw0qlApULK5w0gSAd1VkJL0B8M7u2ZCx7p1YJyVxQYii4ShFw2EnAZXE19U1DIcNHP+V2+TjRBXQUSp1ycCO8nRt8/mQdEIYcrgXfQjQBnJEAgQ8w8y7Ro2KxWXK5ZY51mc/QKY03FOFmYby0e+pVJqz2arOhfGE33RvxbqO/RrPlEpFyi8jBl6J97Hd7YWdey7GA7c1GGIW29DwCIWRSKHW4IzlY+N7hG2NGMSI7UZ+yqazVCmt03oJYRjKDG4m+lOUGsjQ9ZkZmjh3jsDSE8Bogw+VMAfhwvpS67ppTWOWoI8PpvocV9mhgUEaGhyivjQyz2aYDSourz5eP8AEHhvbQwP9w9wHqJ/25+r6Ch07fpQB6dLqCs3NzXJsSCSCAltY496payvYd3DBBusUST2wBx869BSz9hS8A2sP79EkKKqXKnOe52QkzElF5mavM8PYHrjrWHDr83oQoTpKhw7heAfZPQ3jxurrbt3Gy23WHnZY0M/qynbf2A7Q677H9txmd7tf9+5/7UugB9699vvwlmlBD7zrVGo6DHLnpMoNrrk3V/cm6mUcWIBN36EAj/vU2G6aXmyz9ibcZgG466DvUBAHz1gQD7/js2W8qTIKpUN/U9DOMtl0I8d3CqxZw0XlpaCJlZf9WyWvZSjIpYaR1le/V6aDgnL6vNZNXSShnKl7rx3fWp5boXArKao4q0KlfWfbpe9WuVsgTt+jIJztQwHphLmm7Wor7lByBeKw9yg4ZoE97VcAKBwonA1hgZD0X30v7tWxpr9rv/P3rFw78RnZFWer+HKb48O5F7OtnpcEDe132DqrPFCeHZcqYzF6vQBB7+UUDDV1U24zXLq78lrZ2RLV2OZ2uWLEwGrTvlKwzYLRbCA5SVk4bp/DTFGjn+eyycRnATwLWiq4BmMKsXaS6TQb2gh6jdhT+/buZdADv4+MjnD2R7jBApyDMQiAbWhwkPI5BOWWrIO5xUVh64XDNDMzQ7fddhuPJQSf7+8fYvZcEu51fX00tzBPMJIUeAezCswEHZuQLz5zvyE7I4zCaJjOnDjKge7ZjdERqlvht5+3BDI8urnb/WDeKXj3zW/+CwNM/+k//Uf6gR/4AfqJn/gJ+uu//mt65JFH6Fd+5Vfo/vvv55IRY+0Xf/EX6Z/+6Z/48w/90A/Rr/3ar9HY2Bi7ToEhcdddd7Wed/9++fJlGhkZabnN/v7v/z7/DRYG5Pb1r3+dPvOZzzBj8Rvf+AYdOHCAXZsfeughlts///M/t363TQUoiHLQN6dPn6b3vOc9XIYbvHO3+bOf/Qx95Stfpje96U3cT0ePHqOf+7mfo8ce+xbt3buX/uiP/i96//vfz2AO3Kq/+tV/T7/+G/9WZOFym/29//Pf0ec+99lWW1D/z33uc7RaKtOJk0fZWP4v/+Uv6PzZq8wQAnvuwoUJSiYTNDo2zOAdAufn80v03KHDtLyUdw5OACI06YG33Ecf/egjNDi4h93Inn/+eWbe5RYXOEO0rhOYzxint939Zjrxwgs0e20avCUG7waGRymV7mO32aU8ypdMrnrdDPDOgkNu5p2uH9ZItuCergW6n+ia9HKDdwJmSZIpgHcax7avL8NZocGAjMQQ+y7ATLw943uoWW3Q+soaA1qF9RKV1osM2KyvlmhtdaXFmgRDDLHlcCSBGIZ6kAfwLpFMUSyeYEYbAA/RL+q0VFzm8QtAn5llnL1295lmrbx1/9X3MzsLCSciEUrE4sI2dDKQ4l5N2oDfI9EYjxKEFWCAxR9ghuCGX9ZJPIu5h0MOavgYEMScUWAH7pNYd5HoAOAkM+XrVSoU8rSwmKdAMEKjo+PsdgkZwvUUYBzqgTIEDO5MRlCprDF7FH0jugxipDX4IGV+YbaVhdZ75+vyrcls4WgKThgIP/d7ZmCQMv2D3Gc+xNFFjOJGnXwAGSNx2rd3P/mbPlpfKTI4HgwHqe5vUCQRYWbj8aPHeN4Ji7DGzDvs1zfbbRb6A/Y+xLzLZvtpZHCYRoZHeU3rS2UYUEYfgUIJ9u+lSxdp3779NDa6l0FlyBP9zgdRvgYdP3GM1tZK7Dp7ffYag63od+x76Gf0Dw4jAKQyexJgZihCwUCIk5Y8d+gpyuUWmAmP3zEfmIEejbZAXmXrgj2PeQDwLhT0Uz6Xo5MnT7biRXrppqIHeB8a6v1uYE4PcvWAwGttEl2s87KurG692Gud8gLvtET9zXt964F3u5q7vZtfFxLogXevi268NRrRDbyzrm1aU+97u7ej4342ej34KWyMd17dElZsftojALwrdtVupOwGP3RDVHBFN2BrzFvwRjdSBbVs++3m6rWZ2Xcp0Kbgi7pNKvDTBpMkkL0Feqzxr4aGGhD6m22ne4NGGyzopFlTLXBl29UBAgFYcIAplAN5qZIqiruAU+K2UuXTS5w6I9izMPEkMYEChha8sP2oQJW6pSo4pZ8tQ8/2CWTlZuzZvtTn1QCw4KTGpNH2eYGeOk7UkLCApwKSqA8UW8hA36fsE8jKstlUhgoiqgy3GtO2PTpOtB46DpwcECbAd2fQ9O3AOz2xdY8nK38ZI93i0+lvCjbChmgnltD3W0CyDYDuNOYdQDORMYx4GI3uGCvtedAGFO13iP/UUpzRGo4j6IABTpwgLwWXy2BGkeOuwokqNLOsliNgOuoHtz976XN2Xuu9ONVfWy8D3aU0AodHo8yo0+DYAOwg1bHxcVouID5VjQGXyauTbIygbjBEwAyATMvldXZxAwiIpCdgYMBIgRvcHW96E62urTOAV6sJsxUglMZ74nHZlODeCGY+ODzEzRAPYT/1pZJ08oXDNDszzVkHLfDp1d6WIWJ+ZAk6cnTzQrvHsmmSAFn30KOPPsrx5z7+8Y/Tb/3Wb3HbPvWpT/G6+bWvfY3l8ZWvfIXf+Lu/+7sMeH7sYx9j+fzN3/wNf//rv/7rLN+f//mfZzD0x3/8x2liYoJ/hzy+/OUv0549e/h39B2AtgcffJB++Zd/mf7xH/+RfvZnf5Z+8id/kn7sx36M/viP/5h+4Rd+gcG7hx9+mP7+7/+e3Xjx+/d93/fRr/7qr9Lv/M7vdIwHgHcAHf/hH/6B2/Fnf/ZnDCBuBd6hgP/8n/+cCoUV+qmf+im644476Fd+5f+gixcv0fd8z8P0X//r/00f+tAH6U/+5D/Q3/3d39Hv/u7v0Ld/+7fTl7/8FfqjP/oqnXTAuwceeAt96Uv/G4OA//hP/0Q/93O/QD/xEz9OP/ajX+Rn/82/+UU6c+Ysj61//9U/ocXFPF2+fIFmr1/ncQZ2ycDgAI2OjnEm5MWFHD3+xJO0XICRL9lmMV2+4x3fTu//wAco1ddPC7OL9PTTTzOAuLJS4DnHLo8wemNRuu/tb6PBvkE6evgwLc7PSuw9f4D6B4doaGSEcvPzlMst8ni24B36HPuMMpl2oxvovRa8s/GkpB3tGJe6h2hsNX1edQiMk/aBwkupyfbPsMbl6F2Id4akMZFwjAIhsPWDlEr0MagGF89IIgoBs8vf/v0HOENtcXmFqmtlKqwWaGWtyIAJwL6l+VkGOpA9FvG/4Dob8gVazDsFLpAVlMGPgCSMwHaANq+uI77YIieqKFfXeV1FWTd6Qea6x3NfkJ9BJQXIwP5DfTDgJKEJMoYGGOjhtR1x6CJRTkbB+3WzwSEAsL5xiBK/n1aLq8yAQ3uYwehH5tkkZ6HnpDwokxP2lKkIJtc8QB0w28acbKV1XnexbuDCu+CyrOMCv7FuEAxQaVUSXgDA07YBeALLK5ebo/XymmShdQlOdYCdy9OJnYykJZEYZQcGqH9wnNsLNhoAPIDww/3DFA/HKY6sq/UNKoDJHfSRL+KneF+K5hfn6cLZc1SGS7STsZcTRMH1FoeDu3T39q5/O2Ys2OCDQ6M0MjzCbrN79+7jhBWxqACiuPPsmbO0MD9Ho8NjNDQ4zCA1co40/U1KphLM4jtx4iiVyyXOGLy4mKPGRo37HK63AOMA+GF/xIEE5gc+B/whGc/1Oh079gItLMwzw1Oy1ILdGqeYk3VWMz3rQRf6MsKxFIO8vr3wwgut8BVWz/YCv6ztoLqJznFZ69CXos+pB4pbT2vL1cOi8jLRdP919Z+tn5dt6LZzOj/vVI/bPhN9R7k3ZYx1aCfbJoTZ+Tzr3flGl0APvHujj4Cb2P5XArzTzcUzzKiHu4S6ptlmehpqrJhuPj3ybtP2QnODd1Yhx9+qkHcs7VBMOLaOXLppuplQ221u+rsFvxTEQ7l6kqasLnFbEVaP241H66q/K0NAy9N3WeBNQUh3mxVsU1dLbaMFqrTtarzoZ22LBrLG7+qyIG2SGDMKvkHxwDOol2UvaSBwd721rm0wszOmn9ZVlRcF7mzfuEeFKgIW5LN9q3VxK0T4rOUqeIfnIDdVzK2rlgQ+Drb6VWWjbbJyxm8qf5WP7Vvtb8u007pYAIhlzQy9dmZUC5C6FUNv8E1iztg+1zGpY+ilAG0wjrQfte22/9rf7UzpY/n4IwSbUcY/wLtOM6c9J9sx71prACvBklDE9r8PKIIr05q7XLlBsupag177yQJ+YFzAePa6bN/o3IXxgBhNpbU1NvIy2SwzAcAMUyYcACh129FMeRiDiNsDkAWGI7I9457CygoH9UbcKoAtzJhJJCi3kKP9Bw8yKFKp1phFA+ALvwNkxrO4H5lu4S4Wi8fBH2QZw2iHwYKYd0cPP0vLuQXOQtjtUGaTQWKE0fGbh5C8AbwNZrm9973v7XgCzMQvfelLDLqBcQdQ67d/+7fpN3/zN/k+sO4AwP3hH/4hf/7pn/5p+oM/+AMG4XApiAbw7s4779z0/F/8xV/Q+973PgbvYHQDMHvyySdpenqa2XJ/9Vd/xS5SH/zgB1vMu4985CN0/vx5ZrF99atf/f/Ze9Mg2bKrPHTlPNeQNd556EGAhicGIQUtWWpjJAyWhJGZhJjCEug9vz/AsyOAMI9Bwn/Ahh8YrGdbKHjCDP6D//iFBQg09aju2923b9+p71DzPGVl5VA5vPjWPl+eladO3pt163aru5UZUVFVmSf32Wfvtdde69vfWkv+/M//XH7hF36hq9+8L/r78Y9/XO/9yU9+UkPubM47y7xD8YePf/xfyr/9t7+ujDq8fvu3f0ve+c53Kmj5q7/6KxqW+sEPflg/e9e73il/9mefV3bh933fB7rAu+96x3fJA+cfkK989avuWR59VD73uT+RS5delA996Afl+vUb6qz+0X/8jOqpZy88I7MzM1LeLenuPFIsqmxOTR3TAihfe+xxZefZ5Pv/+HvfJ+9+z3skmkjJ+vKGjtvll15U9hEaiWlh2qikC3l5x6P/SKTSlAtff1q211GpEQstJiNjDiTcWFuVtbVVj/Hjr3mASvhhyGToorvLmwTvcBn3VasLg3oxCND1Av8OD7h0d9Q6/fYTAEm6r0aiEo0h5DOhbCNpxxTkALgFllg8lVAgCteOFse0Uiwqz+7vVaVc25Vqsy7pbEHX9tzN61LaRc5C7G1xbScJcNBjf0NHEKCALgFA5UBCD7iq12VpFQUYtqSuxS+ODtxRt3YBeG0H1uEH+g+HDugbxkqrynp7NsYIFVXx9FqgAgU8kBsuijQiSWXmIbwUDGXkf4OMA8zh3g5A1OUPgz0W1XHAc+3sbsvq6oYyTsfGJrTAAVjWkFeEW7KCaAoFMhLJTuisgszplDL5kMYA91JALxpTHVqtlmVjc022ttaVuYjCH0d9WdsXayRbQJXhMffMSBMhEQUfC7mC5FIZadabGiILYD2eTkputCDReFSuoMjMzKw09pEDEfPNkFmX2/V+vdBfjMnY2LSmdhgdKSoL7/jxk/o32Og4Z7ty5YpU9vZkbKQoyIGYSCUkkUlJpV7RA6ehXEFmZm9IeQ9s0oZsb+/KbnlLi06gGAaKXACMw3OAJQ0gdWJiUhr7TcegrNaUYby4tCCJRFzlK5vLHyhYEU+4HIl4YX61KEoKzPmS6mHMMW2NMNv6oG3mfALaF/78OZsDn8HetNEjwbGnfYL3fVvo4ByFgYj4TtBnONh+d1sD8O5+Sf+gndfrCAzAu9frzL0G+x0GKjmGXNipTG+uQ9ijWYOAydoPXNcDvAteF35nv3qjvT78me4++MHv2Y2RfwfBNW5g3JiwaQbz3VlQKwiW2HuGOfpBo94a6QBRCAzZzdQHw/zwS7txEmyxuc/4HsNNLSCDti3LDf9boIgjS3CTz8j8bwQeCYg5IMKBdgxhwN8wjMi6s0AbE0wHWW9ol+BlMDGvBa144tk9du602RpAZEkQGLPhsxZUtE6bzd1nQUcaRFZe6Mi5OXUn7NaRwN8WULXAH+/JseCckB1I4MvKF69hu5QRhmla4yv4ffdZeM46gnccT8qKZSM6+egPaHOgrV/5jDJvAVz2vd820UY8lhaJuNBulyOof/BO9R/yRHUBdXBi/MIxbI/9tEawO6jwWQIc6+C1Ou4esGhBPa4xt1ZcknW3jtoaGrjfbOragSNw7NhxL9y1IuPj49pngHkA6ko7OxrKBCBO8/a028rYw+eoKgjADaf/DHlFaBgTc6P94ydPSU2rSLpQIvQDwJSObzwuqCqJghYA87zhUpDFsVka8uyTj8v25ro6c5pXKuT1SoF3lnkHMAsMOYRW/dzP/ZzmvfvgBz+oYBjYb3j9yI/8iPzxH/+xglt4ge0GoA4htnhZ8O69732vsuAAov3VX/1V53NWm0W11E9/+tMaBgvmI9fK3/7t3yrAB+YdwnEZsgvw7g//8A/lL//yL7VP9mXviznBdajm+l/+y3+VP/iD3+8UrLDgHZ7vB37gn8rP/uzPyRe+8Ddd7SH89fd//z/IZz/7J/Kv//W/6Xz21FNP6hyDbWeZd/lCQT71qd+Wn/zoT3Q9yxe/+EX50R/9F8q8A4v6P//nP5HGfkOeeuoJuXb1iuyWSpJKJpTJgzEAMwZhs489hgTvS9Jo+oUo/vkPf0j+t7e/XWr7TVlbXpcvf+krcv36VVfZFHqkDXlLyPDEuLzzve+RlZlFeemF56W8s6X9R3kUJLCfmp6W7c0NDQNG3jErW3g2ADgAt++1YIU9wAsCc2H7i9Wxdk+wLOVuHRO6RELftLaBvbfVQ1oMRwsVgCmW1ZDCnV2s/ZQUciNSLI5JFSGxWJ+RqBbCAfgwdey4tPabsrW8Lo02ClfEJKO5xIbk5SsXZXtnswPepVMA73Do5sCEQiGv4w7QC7IDcArjplVLRaRSrcrSypLs7pU8Gbg/oA73bYYFI70AQDHqLezVABMx9sw5pyknGk091ML3sgiTxV4EpnQMDMWYsu9wYJJEftmGYyDjBX2K76NAAvQy5EFZyd6hJJ4PTK5UOiuZbF77gbHAC/lJAc7FASp64b3U+RirdBasvqgemECWXfEDHH4ihBzgX03Zpesbq1KpORahm3cnKoep5BkmXFqQIomiEOMyfewU6lTIfmtfD4oAAKPPyXjSFSOJR6UwXJBMLqsMtJdevKiAGVjdGjLrAZb3E7xDnzFOo8Up1aMoXOFyzQ3L6HBREBKez+b0MAK7zjAqH6MKbTyq/azt13UPdAUqkO9uW4tslEp7slPa0GcEy3pkxOW9g2zgeugvHBDslSt6AAbQF3nyULEW40DwjiG3LsICVX4TyvLkfq5h3Omk5nzEgQ5kyeoqa19znds1ziiKgz6Km80geMf7Otlwh2xBO472sGUrW9kI2k8D8K5/XT24cjACqp+7YgEGYzIYgSOMgAWP/GYG4B0NYAu8cQO0G2YYeBfMQcZxtYCYBY34uZ0LC2BYI93vlwvLozNhQSK78ROAIjjDkFh7mmaf0RqQbD94Lf4ncGb7hvc1DNDkdWN/Ca6pEa9ggAME0Q5DXWD8o38weAgEBQ0Xa7RYJ4UAXXA++Pw0Wjg2GlZh8rvhbzh0dACCYAvnPgiCEjyjM8b7cezwPcs8dEaTb2DRYAr2nzJhx5qnqOg7gUbe16oAtsW5sCxCBU31NNwvUGFBI/THB+HC8pJ0M+8oVxb8I0DVf3461yaBR84L5aMbKO4PEFRwKZbWcB2X+wqVZsPBOwBTlA9fphx4xzXruUSdxOrsq50nK49a/hI8CxNKzuewekDlxDAhrS6gjsB7dEDhJFaqNSmMDCsrBE4oWDXnz7tE/2CUnD59Wh0NyDNDfjAe2UxGnQSwKeCQwCnMZjMa7gWGHoA/yFWtWtUE36XdXSmOjUtxfFzDIQHwwZlkjjQUxADzAE4uqt0i157mYGw0pFKpSTwWkasvviAbK8tSq1VedeadBe8whsj39mu/9mvymc98RpmGQfDuox/9qIa1IowUr6OAdwiJRXGJv/7rv9a8edPT08q8u3z58pHAOwCJYOgh395f/MVfykc+8sP3Dby7cOFZ1clB8O43fvM35P/65V+Sv/4f/0M+9alPy/TUtHzuc5+Vq1evya/8yr+R//k//z9dv3/4h/9JVldW5cknH5e52VlNAj+Uz2vVyvHxCTl//gGV1y9/+SsyvzivzjJe0Pc/+mMfkXPnz0u90ZLFuSV5/PEn5Patm7K/X+1UaU5ls3L8zBl527e/XV567qIWq6hXym7teuAdwmbLyAuG/I/IpWbWPNYC7nU/wDvuQ7b94D7dpQ+8hW11HHVOUC/1Y85xzw6Cg7xn50AFezF0kZcDDiGuqFgaiyZlevK45g9cX12WzfV1Zd5FkFoikZSTZ8/KsYlpufzci7K8tijJXEayhWFlIV2/fFF2Spsecz4qyURaixqAWYd+IcRc2WPIN5d34B3AMeTEw+YH8G5uYU6qtT1p6MHFveW7C44T7q2MJq9IUSziwqShk/A++gTdxQMwXA99p6Biq6XXoRo3yNUKGGM8UMwjm1PGIfQmim8ouOYVrIC+RVVYprzA+2BRoW0AM9CXzbboWKRSSUnFHJgImwD3xt+glrIyKfcLgHcYK+zF0M2ULaQb4cEnin6A/by9u9HJe0uZAsAX3Jt6yVW43EJkYKjg+Qty6vQ5yY3kde/BvgjW795eRVl4E8VxraOOUN+mtOTWzE25eumSpkYBq9yFRGNQ78882z2yMFR0IfnjqCRbcGGtaRRcGpVCLq95TIeHhmRsDLn8svo5rlOgGnK4eFuBu83NVQWwG42mskqxZnAd2oE8Q2Ywz8gNC+Zdvbavj4QiKJubG3Lx4vO6j0LHoBAMgD/qGxcG7are095ToDiXURD2xo0bcvv27QMsf2uX2bkL2rjUBb4P4IBkkgisLWrtHB6Y2vZC6uP0lKMBeNePph5cMxgBfwQG4N1AGu7bCLwWwbteuZGC7DsXXnt0hqA1BoIGtwXqgn9b44gbLU+8rOPN68LAu7B7W8CKG3IQNHLz5lUM8xLiszKpb8C5sFoywgiGBME4K0wE05ggnwnqbT62YLgtvm+fzRoIDJPFPQk+4W8YdugP++ROsx0bz4I2lE86S8Hx4Oc0ityzOGabBSU5ppwX3oPfD+s/jR60yL5b0JJjRUPJGlG8Hxl7vC8MKoRXEMTEdzHWbkwck8oCoDbkGf2wcsW+8B7sL6/B+zbc1o1hS2JRByr1Mu59WQsDynygrRvY6pYBtB9MGN9baTnmXdBYtXLqy1Sf4J2GMKWkLS5sxxma3c6Dr/tctb/utehyJtm1qDLWduG31gnnWFonyFWV7dZNvMcBo9xjH3cb0f53Oa/qiKYzyr4A8w5MA+SrA9sJzufY+Hgnnx2ch+XlZY8JU9DqsnBi4LCAOXfy1CkF8sCMyOZzGlILuQOohzUP5sEpgIDbOxo+hQp86D++wyTuCiLv7+vc7Tf2ZXJ6SocQIWZwghA2i2q1dNQbAAAgAElEQVSz6ytLLjS4h2dgdZuOqxGUrs9CBOhOYbN3Au/gVN8pbBbr5hd/8Rc1/xzDag8TNgsgkCw85NxDYYjPfe5zWnDiKMw7gHcomgGGHgBbOP1/+qf/r3ziEz/v5flzFXbDwmY/+clfkDe96U3y7LPPyqc//am+w2Y/8/98Rr7/A++Xn/mZn5O/++IX5fv+yT+RP/mT/6rhvn/13/9Cfvu3PqXMo9/8jU8Lina8+OILsldGsv19yWezmocOTBQwRLEmvvKVr8n8wqxWGYVMITfUT3z0x2RyalL2qg3NeYeCFbOzt6UKcA7xi/GYDI+Nybe99a3K4HvsS1+WhZnb0vQAwLZXxAVOeq3i2EouHN0Pc2fyeVbwvBcjiodlvcC7sDapK3RtdIrXUCfdG+sM4+Yfkhw8lGA/sT6dneDyzqVQGTXSVObd2Oikgtjl0rY0wQRrNCWSiEsql5PxqSl54NyDMv/yjMwu3JZ2PCpx5EMrjsmVi8/K5tZaB7xDW0mEiyrDWTzwLiapTFYrfwIQq+xVdM9pt9qy39yXhaUlqdYQ8glm1r2NgR1r6laCd6qrG8jH6diWBO+0QI+Xu5P7JlhwkZZ3LXLvtlz+OpiW0G0KQKZRoRc5GJxdwRBs6FNcg70OoDCYywh11Rx/LZF6sy71RkNlHDnaELGM6xGiib0dwCBys6KPtAPULkrEvWISEW0P9hfztjo7A+BTTXZKO8oUQ/EPzB/3OeRt8/e9O49vGHiH/ut+iXuB+Z1MSibv1rAW6mi0pFZvSDwSk9PHT8r4SFHzIFaaddmrluWZp55URjfBO03VYWyOe1l7YftnMpnT/K7TU8c9kC0lQ/khZeBFBfnsnpczp04p2xzzh/EeK05oqDf6s7a9JLNzt2RxcVb3MBzkVWvI/9rSvHdg8OHQCvONuV6YX1BZAKsTe08iFleQ9rnnLigQl86kVV7ARMc4EeSNxlyUBZ8BugjMO8wbAEGE99JWC9o9/F4QLAv+765zzDrIlmUG9/bz/Jxy7r4HZSU47mF+T1j7du+2PoH7fn923MHvHZScrvvcx9Bs9vN+HS7ci8wPvvPGGoEBePfGms9v6NP0VupHB8UssOLUdVjYlJ8Lw24bnbuzgqY3Sl1bi56Q9giovdMRUteI+y1qS94GyNBhbpz2WYLv2c0WG6bNbdYNCLj/wowlvmeNe/ytRqgxeuy9bdgs+mDz0uE+NOC5ydPYZx94ystn4314X1xvQTs+C8HAoOASWCNoxPvxPkygS+YY76OAEnJkKajkcvnZlwXR6DQFx5XjFDQY2Cd8TmPGjqsFuiy4aQEa6yT5p5t+tVhey8IiHF8WueC9faPHB5HIUsQ1BF+ZVJ1hx3b+8Ldl6aHNA2CnJojuHkcy4/R5vdDPoJGofIMu4yfc6CdLzo4tck4hTxBemoMHa7MTqop27rxtkf1m5zUIijknONjHcPWJk/NIJOGBd85QdEZYEKTTldJxlFyOKJ3BTvJnrRLrhSTxmSx4F5Q5932/TSvPwbXmdI7JH9MBBv3n4tzhu+pEZXIayor7wilB3iqwMxCaiBfWLCshAojD3wAsWH0WwAocMoRsoXoh8jQhVA5hjkzQjdxkYEKBaYHHn5ya1u9DJvEbTj9AQDjmAA8BAOI5UE0P4VYYs3hU5MLTT8r25pqyPR0b0byChSiCCbH9BaN/BaWxdxIHFKz4gldtFgUrvigf/ehPaNgsqp6i2AOcOoTHQif86q/+qjrPv/M7v6PPZwtWYPwQ/losFu9YsOLs2bPK7MMaRs67D33oQ/LzP//z8vnPf177gnu++93v1uIZRwXvMBZg3v3u7/6uzjnCZz/xiU+YZ/5ZHa+7Faz4wAfeL7//+3+ghTD+3b/7Hfnu7/5u+fVf/78PFKz49//h38vPf+Lj8md/9t/kC3/zN/Kv/tX/Ie9+5BH56le/Ks88+4x87Cc/puP2v3/y/9TKjrdu3vDYu6Jh1ZNTUyqDcPzhEH/ta4/L3PxMB7zL5bLyYz/+oxrCWanWZWe7LE888YTMz89KvV6RRr0pkVRKTp0/L2/79m9XHfDVL/yt5rYD+KyaJYKQtZzmgEQuqq3NTS3WYoFygs5wwnF4dC+vsMM0lU1P31q9wPfD+gC5utfQXR7aHQTv/BWCz6CPfQee4fdJDd9DKCgqSidjCWnUaxL1WO91FFNKp2V8clpOnzwruxvbcnv2plQbNYmmUjI2MSUzN69oFWCtEquHba6Sq2rMSFQyYI2JaCEL6BPoiN2Sy+ml4xOLy9LKgpTK215OtLDVfbjZCYJ3+uxekR1l1KWRhzOmYCKKBYD9h/6ovabs5Yjksq4qLaqrahpF2AxgU+UA3qWlHY3qdardI2DLpd3zRAETOeY+gEA8K6qQQv5KuzsKqiVTSWU5Q5ky1xhAS4T1Ih+aK97l8hcrCy8Wk2jM6UvV3XsV3Vc1T6RXLRzFQ3a2t2VnB+BdrWN3urDgitTqNb9Qk+6b4WMaZo8yV6ICgJ6ixYFOrjCkbOzc0IhEkD9xvyWjQyNy6vhpLdhQqpQUvJu5cV2uXbvq2LURj/V+RGDlIIgU0bEbH5+UY9PHZXR0TENjs+m86h0cDly9elnOnz2v8o55gv5BiO3I0IjEE3HZLK3J7Vs3ZGb2plYChu0FEBrjjb0M+yuYdgibBjNPQ6XrdQ0ZBgiM9BCQoWeeeVoLjEDWAd7h8AyMPcwlXvEk8ijGFKiGzAC8S6dT+l0cNGA/ot8QZk9wjqwu8bfHblvP2YgA77z15hkZbvz8fMfdNpk7OLe7bJgdHpQg21crR0E7MtxG6h+0D/++K2bVaeWI8hUGXAbH5HBaaXD1YAS6R2AA3g0k4r6NwGHAu7Cbhn/fXWkBL8uS6/5OdzibGkPejYLft5uV/3d/ICPMq4MvWGghGwj8bgUafXZbN2jmn6AFNyybJNbej9d1PZPZbILgHccvuDnyfdeOY9YFWWM2lx37QMCKxjyZdcxxp+az158gQw+fMfSSQAKvt0wwCzLQieHpNq7HtY555gwe3g/X0GgFMID31fnwno35aSzoxvbZ7kHDzmeCEeziPS2oyfFkfjk77gSPrMNmwReClARcCd6hbzxFt+0SzMMJOllzZNbZcQWo0kTSa1SkMxUMbd8oj3begoadBed4Pd5DLrKgMag0Ae/V01AKLCC7JiQS7wBj7h6oAOkqq3b3q9eJ60H2m7bj/fjjQyCut+GHfumakESHKeeHzXYX29AxRSVBJHTHd7xQagscWvBcQnJ0hjk/DJvtXq/dTr6Vf95D31OH2Aft+TyuraiGcOUKeU16DgMd4atYxwiVBchEYABhsADqtFDFyIg6HnAa4FTMz82pYwK2gCb0npjQtqqVmoyNFdXxRKgXQoBQsGJ8YlLbAaMA7BK84FSODA3L9taWjI4VOwwNrUYM9muzLheeeUp2dzY1ZCqMJR0maz1n9hDGOfK/fe/3/uMumV5cXJTf+73f0+queH34wx/WCrQoAIEXcg+hOAVCXfECQIaQV+RUwtiCVYZrmQcv7POpqSkF75DzDsAdilNAP8A5w3zMzs7KI488cs8575h/D/0Dkw859VAowwfvUGH3ZxWw/NjHflKrxD744IMqH0888aQCkAhJRe6/P/qj/6hjBAcTDiSqx/7mb/22PjsqveL1lre+TQr5vHz+838q73//+/VZXnjhBX0WVAy9+MIl+f7vf7/K4k9+9GNy/doVDVmFYzw8NKx6HteCJXr27DmVH4B3t2duSrVW0QObkZFh+chHPqLgW1tiUiqV5cknn5Kl5UWp7O1qGHcqNyQPfNu3yZvf9hZZWlqQp774RSmXSl0aCY45Qt0gUwhdZPoKrsFu5t3hwbugrWP/p56y6x2f28Mm/K8FHDwWD9aPfYXZUuG62DGvusG7br3KPS7IvnHMboTsFXTNq9rfb0pUU5S2pVavaJjn6OiEPHjuYanuVWRxYUYrzkbTaRkeG5eVxVnNbQYAFGkJYIqAfQdwQgENhMm225LL5JTti/+hO/ACawkW3tLyrBZ0wD7nvO/+HfnANtT5F+OHscX9dM9uNFVebejs8FBRUpmMhvnj3hiferUqsYionAO0Uu2Fg5JYTCr1miTTGS06gfQAWroB1yh4B5ASNpjb+9TuarYU+IH+hG7F4QjYj1hj+pNOKHMazL5mAykdMPDIJ5rpVEIG0EjGIO0DjF8imZDdvV1ptBxjD+AequZurq91Dlbw3JBzAIkohoCCL41W3Ts6OxrHkYfbAMxGxiZkdHzSVRqOJWW4UFTduLa6LOVySWrVXXn8yceksleSVmvf3f/oU3xg6hGOWiyOazGcseKUHmwVskMKJG7vrMvK6rKcOH5aGXTpVFZDexHOWsgXZHhkWDa2VjRf3a2b19UuQgXYaDShB1lI/zBaLOqBTzLj8hrubG/qXoBw2UQCjE6Ew7bl2Wefka2tTZ1DhJZDz2Gfxf8KyiY9mfTsbMwRw7sxt9gvwsD8XjYd9Uzo/ukd8PY66HZREahgTMDOJxTQrrZ+Cgc9SCLodW/7vg9+HW3yg232Yuf30g3B98P1av9swH7vM7huMAJde/x92ekGYzoYAQOwdQ+GA4b6ed0JvOMG49rxi0sEwTs13ezOHmANua/7/fGv7b+fhwLvOidVBPDc5kaD2AJFFsxBv8gus0Z82Dhaw94650EgzgJZFlBAm6zQaRluFtTC3wSWeD+G0fI6tMkEzAwNtUAS58YCcxa0AVDA7xPEIGCHtmGg2LDSoHFAthkBNguEWWDQPjtDAggoMozXZ/KRKRUuw2S72cqxllF3wFDwADTLOLQgJO8bzPWHNplHD2PDfjqZcU4Afpi/jvflWKB/+L6d3y4GnVdtmGAtx4Oyx/GzY65z06gfCL89TI4cyrOVg0gUBRV8eXPz6p2MGgDOZ8AFV8XBnHdBgJHjdpAhGNBeulZjEo+hYp971iB4Z3VQNOqHKHF8rTPOv7U/HvDJO9r1ZscFzLsuJrEBYS3b0+o+ygjeA+mC98X1DP0CKFjeLcvo+LjmHcI9AJ4hp9rG+romQQeYh5BZAAVwIBB2xVAxOCVgJ2HdgoGUz+ekWqtKaackJ06c0rw+AEumj01pTqOhkRHJZMFiaCibAN+DHAPAA1BYKe9p4QswdgpDQ+oQQdeD9YKQxqeffkzK21ta7TesMvgrBd4dNNbDiq/ceYcDwAXHCgxDvFAJFuw5gHNg0H2jX+F7b/97Ymj/QxjrVovynrl8Rr7ne94pP/1T/1Keu/CCXLt+XS5fflHmZ2cU1IXcwekFgxNhZ5DVM2fOqgx96UtfkfkFMu+iyh5E4QswNgEMrKysy3PPPS9rayuys7OpwGB+pChnH3pYTpw6qQDhyxdfUNDFvhh+CFmHfBK46vQ5l1N9i8+cPB7uZcfb7tkdRpkH/HPP5j5oZdwxbtLaN8pV0EG3vbpX8I4HX9xb2Cb6hKqn6WxOpqamFYRqVusSbSncLvVmTcrliuQLo/Lwg9+qRSsW5m9LpVGRBlh1hYKUtta0WALAKVcxuK0ADthjTPuA+2TTGclpWGhMZQIvBWgjUVlcAni3dV/BO302D7zTcWs2FVDkwSDGfagwqgBipVZVmxLXQY4i7ZYy7wDe4TwXMp8CyIr9N56QDIoWIJ/nfl3bAx0N8qrAnbK8o9JCzr+2uGreHngHoAfPjjEA8w5pDtQu8/rl9jifYYfvIsScOfDwOb4LMBrAE5h81RqKimQ1l6SyTDfWVcfTlnIFFtwa2NreUDBN00ccTtwPXO3y5bZ1/qDLIUOTx4/LxOQxibZi8uC5BzT8uIxCJJGmXHz+gizMz7i8la8EcucdvI2MjMnk5LRMjB/TgirFkXE9/Lp565qy7UdHxmRi4piCfBgbzC7sKhRWmVt4WRYXF5RJ6vbcls419j6MKcBnFMEB8OfsxabMzc8pOAjWJMA7rP8rVy7Lysqy2mqQccwhmXfQR6mMY2lSVxBQxvxizsE0dnrJhWVbu8DaGmF/096zn/FeBOqCdre7j3+YSFur24bxCRjWHurVB9vnbr11dFBsAN4dcfEOvv6aGIEB8+41MQ1vjE4c1QG4G3jnbyx3Bu+s4u8JGx7Y1MIdlbA+hRHsXGxEiEnDWDYv55U1fAngBTc5bpaWeUdwg2MQboi7DZJ9Dm7cQTDPjpNWsEIoBypWmgIEBHEs64t9gNPAzy14xM8t646f23BQ2yaZZ2TxEZyyzgiBJ+tI4W8WjIARhb9tWwSvaFCwvzRsaAAFwTs6VPb+9loCgGyH7Di+b8E8K0P4nM/GvuIezOfHMeVvjCVZHxqG4RlkaNOFRjiZs8APgUFcj2tY5MICR/g+2rIALMegl2xZOe2Mi7iTVysTRwXvwJgBYMZxc/Pd7BwB+EZpb+Yd+xME7ayx6FTAnUNnnRzEJBFPy36j1gHvXDvdoZuuv36Ia5hW51jBeXEMMhNqb4qedI21x9q1a5PryTJmHCDo5RYyIfLQlgR4eX9lY6TTUq3W1ekdGh6RickJWV9b7+TYAViCF67dWFtTdh0YdEhsznx2cBII6iFHTzKR8KrTIr/PuDouyFcGtsLWzo6GzO43mvodtMOKnRMTE7K2siL5XF7zCaEt9EvDZlE5OtKSrz/9uKsI+ioz74Lz2H/xFPfN97znPfLZz35WWWYocsFqtcjFhrDX18LrqHt36DPcBbzjGp2YHJOPfOTD8ta3fKc88fhTcuPmTVlcnJPZmVvKKIL8AagCcIE8ewDy4GBDv/3d3/29zM7dlvp+VUGPqalJ+Wf/7Ad1zY6MjsvS0orm5VtZXZFSaUtq1ZoUJ6floW99s+qXq5cvyfrSvDRVl/ovx0ZDVdWMAtN0XHEF9CTk1h2uuZ/Dvuwebfddy+i2QF43M87t8xgXMH/wwlqy+3bYfB4FvMMz2yrsnLtMMiPxZErBu3QqLZWdXYm2ARJFtbLsTqksudywnD39gGQSYGUuyA7CITHeyGdZA5t3S2r1quoJvFKJdCf0k2ND8A7PhflAf5SpFI3J4vKslJBrT5nMiiIcdjoCc+9sKMw97qMpJ7zq9QqepFIqe8XRCQXvypU9ZVbpgSWKZkVE9aNW5vVsKRTaqGMfk4ikcznVvY2mK1gBfh6riCLHJ0BQPbxri/4GeAeAcGNzQ8q7uxoGC/2ZQaELj+GtB5Vg6Ucd6Il+Yr0AzIEcAQAiCAtZcfuBq9aLYhqF4SEdg90dFFzYVPYd5AVAeS5X0D6gmurW9rp+pvlajzDKvuOJUryOfYjcfIWRMXnTm94i0XZMzpw8pezASrMmpe1NefH5C5pT8V7A8n66ilxyAOzGiuMyOXlC96yR4XGJRtvy4qXnZWxsVIaHx2SoMCK5HK4rarOQR+ScW1mblcWFed1DAdwWCjnJ5t0hFYq41Kt1OTY9raG5iVRKZWx+cU7Zj1jLWnG32dCqtgsLczqPYN5p4Yq8+62gcjrlhZi73L5a0MWwRB977DE96OBez2fn+g+CV/g8CPpbAI7+SJB5a/0Lm8vNfreXT2dtUXt/O09h/T1Mfrtecz4A7/pZDYNrXusjMADvXusz9Drq31EdgDsZnF2f0UkOsP3Cclg5ir1vZnRAjhDwjuXO7zbkhwHv2hGYa91hs+gDjVICasFnh9EWVmmWTntw87Pv07AmA4zPz/8JaPlAgnNU0EYQcGNb9rQt6FTY9oOMuyBgSNCIYxxkfwXvZ/towT7eB9cThKKhTWPAAnBkLljAFP1mKIkNow06VmyPDhwdKRopdg4JLNlxtIAhx4rgnp0Lzg+fie0Gx5Tyo9VBFXB1EDWvo2wEx5bP2zG6EO7gJT3nd4LgZtCo473dPDZh93cZiW6+jhY2224jR4+r2sqxB0stzOi0QKG/bg+Gs1pw01872nogN1/36id4h4qKjaZL3O0/X9h9XFJuO5d2DK1BzXyBQX0TdLI1h58B5fksdn7RBv+3xrC25eULtHJK5xehrAjnAvsjP1TQpNmQK4BpWG/LS0tS9CrDQh+BIYfcSHhGtAE2CJxcPBfCqvKFvDqi21vbMjpSlFQ6pcnGUbBit7yn1SfhFMGxxNiiTYZmIXyoVqvL0PCQ1FFFOhaVRDypTup+tSLPfP0JDZvtFTYVBk7cj7DZg/NzeObdL/3SL8kv//Iva9gs1ilCm/De448/frft5lX5/Kh7d2gn+wDv8L1z507Lx37qoxKLpOW5516QmVmEUi7LwtyMC5kE2OEBJnBiEbqLCsbo8//6X1+Q+YU5Bdaxhx0/fkx+4Af+qYaDZ7N5uXVrVi5ceE42NtZkd3dbavW6nDh9Xs4/9LCsLK/I3MxNKW9vaG6q7pdLvwCHGbLtGFAObGGIGtcy8lsd9mX3GIIq3IuoY7nP2rVtdQnGhEUTEF7MfYN76N30ivu8v7BZ7q1Wj+LbAO/AFgP4PzY6JqXNLUnFUZU1KfvNupR2y5LOFuTc6QdEGm2p1/ekXC9LuV6Xcq0u+9VdDcnUIglNVzme4F2QeYd8nBg3ABN4drB4YV0try7o3Cp4p0nVjgIr+QegGFvMN3LOgXmHe2PuWa17dHRci++AvYZxgc4CRzruVcnVQhOwMRACi5QPoI8jRBZhjpmMK4QF61D3i7hjGyJvnVbbdUAgftcbdanWq6prd8tlPaBxKQsKXjQE2vDaURafq4oL+QGwxP1O5yuTURZYubyrhyDIZ9tCmG+hoOHpyCeK++AHMg/wbmxsQiUFAOn2zqaCeAq2auX1e33xWL07sgHho+OTJ+TsuYeUtZZQOdrXUOSLF56R5cU5aSE/4r3e9g7fwz4LvQF23YkTZ6U4OibDI2Oa7+7K1UsyOTkumPNMOquHShhLjC1yIiaScdncXNJxW19dl1QCIbhFzWUI9vnm2rrsbu9oaoji+KQMF0clkU7K2uaabO1s65xlUind/+bmZmR2dkblAnOM+5D5rnaF8gzcPEMmCd5RNnEoNDMz07NoBYfA7pf2ANbqJsoOgTv7ne49w7ejLHjXa7iDwGKv63g//74D5t0rIPqDJl+HI3D0ne51+NCDLr8yI3BUB+BOpzTdBqk7rXOGJ58Ffx90xAneuVQoxlC43+CdInoHTQq+44BBsvu8XCeek0+n2nXRAXtkTIU5pEEnneNmnXkY2zb00zK2eA/Xtjslx58EtuxGbcE3CwayDToW7Dt/83N+h2ww9oOgFZ0BywKzldLQHp0a/m1ZcpQLstgsY4+sPDWwvIId1hggCy4I6FkHxYJZvH8QKOX1nVN6JoH2TuNtG2QWsh98boYksZ+W1YhrOV4EP2kgAUDDZ2iXTE0CgxwbyxrxgSu4DU5i9dTeG2f+TePKOou8N8aLjD2wumwlOnf9EcE7Qd4fA0Z5bVpn1j2bStsBZYZ8aNaAPGhk2sj5PsC7CJiACXFV97jO8fsgeEdnGOCWlSP+bR0pgGqhOs/lOO+8HLviYCgw11oHjPV0B76s68CrBMw54nUw8jXMq4UiFSMSSyb1bzifI6ik54FqCFEs7exo+CwcCBSycIwS0fxLyD2GF8A8VD8Ea6Ba2dOcdtVKVSqVqkxMTrpk7c2mhufCOSmOT8jiwoICI2DuaZXKclkmxsf1ewgH2ymVJJPL6sHHUKEgu6Vtef7Zp6W0veFyIAYLVgTTJXij91oB716ZHff+tXrUvTu0J32Bd215y1u+TX78J35MFhfW5Mrla3L79i3Z2lqX9bUVSSVTCh4j7xPAGyR6P3/+ARkZGVV99w//8CVZXl3SZPbQSWfOnJbv+773u7xfqYy8dPmq5h+EHIN5B830wENvkuGRoly7elX2dnektocCCEEgIqLMLoAaeAzmvYPuA8ji9hawslBUqnboiQgD75gmw+4vVv/aPRZ/g12F/gGoQWi73XvD5jPMlvDBO1fgqVu/ucfqtgsIbrnPAN6h2AHW/7GpY7K7tS35bEFSyYQCTtAdrXZMHjz/sAspBVM72pLNUkk2dkpSryKXGhhiDrzDYVAcYbNeAn/sZQqiprOawB/PPDfnsZLyYOnGZW0dudF2PDDpfrg0ziYCUIyXMg5RhbvdduBdJqP9GBkuKhgHBh0KEmi1WK0aGlN5jWuV2JZ+H7nqUCCojfx3qZTEkig+4NklElVZw49jeYNh35R2s6UFfBS8268pMAQ9iftl0hkNqUS4Jb4DIYU8Ik8e9Cr6Dx2JXLcA2XAdIhN44AcmHdIeVKoVfcYscqqlkpKIo0BFTXV9ea+socqTCGWNRaVSKcve3q4yJbfBYq0DGAzfg+++IJzh3tnDYX8yxUwsJWcf/FYZOzatY4axTicSMn/7ply/fEmqyH33isB3UYnG4jI0NConT5yV8fEJBe8QKoy8mhMT4zI2NukYmXGX09Yd7kV0nNsaJl6Wrc1tDfMu4vAqmZRGrS7b6xuys7Wt4cpTJ0/J8ZMnJZqMyerGuiwuLzoZV/Cupjkg5+ZmVcc45qOrNIt51RzPyq4XB94hG28irjKpVYtTKdVrly9fVnn0IzM4Tz5oSk4D7UvMBfdVq4Oc/eiqP9tXt24Ks8N6Q6y9WIG2fWvX8P3Dst7D5NDqQbXLzEXhOvLO0hz+naODjHdfQ4MrvplH4H7sdN/M4zd49i7229Fy5PQC73oNsr1enfUeF1qHmZvSwUuP1ndXqzYsbDYscNdt/DSKfZaOW474rNGoazJibph3GhsLEvC50CY2ejri9n3mILRgHwEZ/Lb0eAvYWTZZEMgjKIX34YRYNhz6R9YCQShcB2PS5rgjwMc5YoVU9h33Z942N0YuXImgEkEyvEcwT02WTtVNZ2xZYIr9CjpJdrz5LGjLnlASKAwCkWiL9ydwRjAJv20/0aZ12gieBQFHFqgggEVg0vXHyQz+5pjxfhY89Y00P7kwnzs4zxb84jNb0LgzFl7RhW4DxgfvfJBZAIkAACAASURBVKPrzmflXWtZnNx23U+BeT/k2LXbO2zW9se1fdg+eYcD4lip7m5MCs62HHjHvrp/fBbrQbDRjXunb50Kur6D3Gr6FQQ7cwCj2qu+25EjPr2nIHSs4Hxr8mgH9On9GTLrsTPxOdZcMplWZxHJ1uG4TU8fU6dgaXFBiwLAoUYbANYQRgWHBTKH3FrIiYcCA8jZBPAA1yLZORJ3w0mFDOIaXAtw48E3vVlm5+ZkeHREE6Vj1sDwQ/twVvADlgKYe+hbtVrTypJaNdpLCl6tlOXZpx7TsFmwQ8KrjR9iOz5CaN39cCAO0dNX5dL+997+90n/4MrsgZqDlodU7sDtne96l3zwg/9cLr5wWS6+8IIsLs7IbmlTmvsNzWF37twDksvmFSwGiIY8i7mhgiwtL8lLL70kq6trCiTEYxF54IFz8p73PCqpZFYKQwX5+nMX5Oq1a1oFtLS1Lcl8Ts6eOaOyOT87qwBLaWczBLxz4BjCDSHPuK/dn6Df4VBD9u+l0qvVbdyrefhi54K6IniIxD2OABOAnbBXmAMcvI777d3ZME7f+fYKDn688OJUWiYmpqRR25dkPKXrGyGZAN7RbjKdVGYcdA4qjSIf5vb2juzVSgoyVGoozFB3eeJiKOCQUhArGokpkw8gEsA7HEjcuHlDz00Qxo8w082tDalU9u5jOKVjTmNs1Z7Z35c68tp5gKmCJB4DD79pO6kctEXi0bgeguBZFIBrNqTe3JdMIqmFdpDvLqIHKC4tANiCTgaSkogmJRaJdQ4sdb+Qtuzu7WnOTMiby5Ebl0wGxSgyEovGhRXWY3EXTs1CG+gT5Ir2CH5rPjRUxq3UZLvk8t4hFFMPTRsudBlzApkHYIQ1qAc+XmEhfLa+tSbbO1teyDj3maNxHv1z+JgkMzk5+8BDMjYxKclUVjKptDTrNXnx+a9r3kSGaYatlXtVmJr0IhKXTDYvE5PH5dixkzIyMqTjvry8onskUkEgR2A8lZRmwzFFkZ9wG6kkshnZBMC6uyupWEJOTE5pMajofktztS6trUi0kJHj587J+OSkyjiA6Pn5BWVsZlOQj7YW6QFzDusGzDvIIeYTezAZlVyH0AsK/OXzks5mVDYAvCJVABitAI9pAwf9Jb5v7WPaM9b+w+f+AToBy+70OrRBg232movgPcMAsLA9qct+6jTubEP2nW/fDYgL+7zLbuxTkJDSZfAajMCrPQID8O7VHvE34P18Jdu/YX8nQ7PfIToMeGfbDBq07v/++x6+0bgyGgdeIewDWJ4WvHPGMytkOucep/lwfAm0BY2U4MZmATz87RgCLv8by8a7Ddn1sAtw8DpNsI+sLws84RLL0Aq2wXvSweEYsV/shwUA0QZZYnRm0C8CgXDq+Zxk7LFd5hwi64yAI50cAqMWWOPGHwTjaKjYUFwLsFnQi+3awg54DvYPbRFYoyyQkUdgFL/ZBzfXjtGF79o5YH/xm22QUcmQajcnfs68IFhIMI+gKh0v218aXBb0Yd/RpyAzzxpeDGe183R4oMxPZqxy5YF3vLdjkbkE0Hw+9xy+0da97pxhaZ/h8H3qH7xDX3ydEtGQ37CxtP1RR9kYfXSg4dwBhOP60nb1YMKt6Q545+XH47xyLUmrLfvqVGjGJQfitRsH+pSIJ6Qw5Fh2O6VdGVOWwYjslXf1Owyvwjqj8Q4mHhwDyFQun+3kRgKAB2YT2B0IcYXTB7YA2CcoEJBM59U5rO3vq8O9W96Vs6fPKFsIbQMcRNsI5YKzCPAOThIOL8AoQCRcrVKWixe+LtVyybF3NDzuCK8BeNc1eK8meOduDHl2ANl73/s+eee7HpG//+I/KGsEVRgbjZokYlF561vfKg89+CZpNFzydVTpRXh3NpeTK1evyOramoJAAJIBXJw6dUIe+Z5/JPn8sMrzs88/p1V569WabG1sSisWUUAODjYYo8g4VquWO86fHRQAFso+LTl2mN1jmYMK6+Eo4B33TeYntXuQ7Qv1idVrdNzxXq8+9APe9b+KfPDOB/waCh6pPikMSzLmgCTkMAN4B+AHa9rtc3XHCoviEK4hpdKubJbWtVjFXqWs4aUaBaCsopQk4wnRwiEA7zJZBS7iybhcv35dgcBsHsUUkrK1jUIkCF09fDh7iMHWscXQVzwnCjk4oMbtz/xhKDfmAX8rwNF0obDDCEMFGNZsad8a7ZbENbddTCKJhOb7g7ziOQFQwv7T8Me4O1TB/m4PKiF/CHclA1TDi1NJrYgKJijmwO2JLU1VwMqk0NVoh//T9sBhS61S1TDcXTDsPH29tY7wcgdUMw8v1gvz/yHfne4Zu9sa8lneLXmMRw8k6l+Y7nAl9tC4FCemFMBLZ/MyiWq0qZRcvXxRnvn6k9JsuFBlXw4PHs4dtisawhxBCGxWxsanZGJiWiYnJ2Rzc0O2trY1Vx0OqKB/ckN5lXkcPtSqFVldXpJcJiMrq6tSr9Ulm0zK8YlpKeaHJB1HtdpNWQFrPJeSkfFxZQ5DZtbXN2R5eUkPF1IJN4fYFxcWFvT5AM5iblicBjJC+5w6QZmJ2ayuB873008/Letra10+idUF9u+grRT0JTCOBO/oK9E+9u18HyTkuIf5SfazsPvYOQvbk2h7ds/tALw7rKwPrn/9j8AAvHv9z+E3/Al8Jds/ABbW6f4dCPdte706tT1G4qAj77kPBxz87gT0vQY2bFPSEhph/uQdwDsCaO43E/Q7xgzAu2YTGyLDC/zGCbywfxwHOvZ4n44+wSTeyxu5ztjZMYQRQEcdRgI+C2OOhc2TBdFsPyzYwGvwm04KwTvbJsE7MskI+PG51PXz5o6GDL4PwwVGqs2NR/CO37HAU3D8LJOPRq41Nmgo4j0LJvJaC+JwvMlmsKwGXm9BRDIAexmjdPKCICZZLHxmzh/7bWUlyKwIGk/WoLMgH//mmOuceie68BfsPdz4HnSi7mTIBdeySFwdPPt+S4EuB2z793v1mXfuOQ4y7/y+umI6FmjjuHc5G82mghd2TN24+vnWO4A2wl89R8WC0naddeYS7DtoQk8ZtrS4g8/ORBiSA4Jx/5iMjhY1lAvhrPlCQUaGhxRMK+TzGvIGhxEOONgHuDdYHasrK8ooQLusPquMub09zdeENQjn8MTJk6q/Nnf2NNdbA7masg6MA+OJTD4WBRgeLjjALp1x/ckX9DHA66ju7cql556RSnnHy9U0AO/u58bf/97b/x4fxrxTg7PDvgOzJCePPvq9Mn3spPz9F/9OndZWw+VBTMQj8uj7HtXwtdUVVCTdl1u3bmklYnAvL168qEAFWFxgbeIc4/z5s/Kd3/lOLSYA1ubswrwsLi7KXnlPbt+4Ie1YVEFlMGUQkogCK8iXdjBs1gGLYKFCxlm0guPEKp5ra2sdBvhh5sOCcWhTw+Gazc6+GGzL6mZ+ZlnaYU6t1Q936ptt+07fASiH++C+1G8AkDSvWkuUHTk+OqZ6Ay8APdAX0CuZdEpD4gF4IA8Y9EJ5ryJLqwtSrVZctVmEn8aiAp2l4B0qBnvgHQ4FEEKN+b55+6aG5KrtIChgAdadvz8cZh7Cr3WHJKzSCv3dbrpoAptfDHPGsF6CY2C0YW8EyIOQSYSxAsRsSkur8CqLOx6TZDanBc4cExG2lmP7pZMIjXTgndojeggjCsBBDlkJFs/r2Hc5lR2EGjt5aCm7Gf2iPWfnjH8jDxsqjSt4V96VTDarYaGlzU0FqsHOI1DHnGuYS9oZYEoCNN3a3pJqraLP3FZNfWeGfX9z4w6zEQI6MTUtJ88+IJPjqAA7IbMzN+WJx78ipe31rgO6u9kX/dyXzDtUqR4tTsrE+JRMTU8puLa3V5Wx4piGKmPvyxbyWlwJYcYIJ0ZBCuTlW99Y16I46XhcTk0dl9FMXudju7wjq2D4JqOayw/5YMEMxjiDOVwp70rcS+2CnI7Qgxhr7IU4HMPYEyTmHHAN4v1kJq0HGgT0kUsVqSlcyoyQdEImbZC1A61tbW1fXQOdtEP2sNLNt02dcrexDs5Vv3rK2vDd9zhoB/YjD2HXdL0XcsAXtk8OmHd3m/HB56/ECAzAu1diVL/J2vQVWv+GfdgQ9e9AuG/b63UDuMO4Wyc5bINybR0BvANB5pDMOwI1DugBeKdPpYaoO0nGE90dvONYBMEXAj4WNHBOgxso+z6+SyDNgkq4zrLXLBjG/hNQwbUWtLDjbAEgGhO8lkCenkp74ZIEaHj6jGuDeeCC7CaCfB3Qw2Mn0Tiw9yWgwvx6FhQKstL4zGyH4bL4344Nx9/eH2PAftHo4nUWsCNwSHDG9odgn2Utsi+OWefnSqSRZZmI6AMZkXxu9j1ouHEJ2bm179nr9W8PyOLYun4dEbxrxztsP94P7DFrTHoS3CM5+f1n3ul4aZhrd8EKO04dHeLlwrGGYJgBHQ2pfNNG9nBPt3XkVqNxnRNnC1fgc8oi1ymatHKi98UcOdREPwObDaoKAB4SpBfHxzW6plqryvhYUdcwmHS5fF5ZRzj5h9xsbW5qLircd7dcUoAFTube7q6MFovqYFb3KloNlKG2YNBV6i1Nho7cZSgYAOdneWlZRr1cd2C44PpicURZJMjzs7S0LMePH1fpqtVryrx76YULGjYLB9kjJ977Tjtg3nWNXf97b/97fC/wzs/D1NTqsO973/fK3l5dHn/8K5qHCxUWT544pfnQUKkX+/LMzJxsrG+ocwwnFSHe165fl+JYUYFeJNGPJyLy7kcekYcf/jZptVzhmJn5OXWQNzc25NqVq5LKZjRpPABohDUCONnZ2QhNvo+9AWHjADGC4B3ex1oCeNePoxgU1CB4x723F/Mu6OCG6WfqSmvr3K1v3G+5R1gbItjnIHiHZxgeHlJAqV7bl3QqI6eOn1CbBeA9wkWhNwCAgqkIRi3AeVTzhL1T3tuTG7evu/A+j0WNvQzMYRQOQPXaZCIliWhM2waAh/Db+YV5BY2aysRuS7Pl74FHC9zkEztwAnPibBLgbH7qDxaEIHhHwERZygjpbzU74F2k1daK23UAf8qE1qR+kikM6X7iDjtSnt0U1XBv5lTkngF9B90KRhzGGnu+S6OB8OKMgpoYL7SF1A5k56N/Fmjlnk/2FnQu9HtJ9feonD51SlYWFnS9QN6h2xH9AD3PkE3aKSgigXx55b1d2doC87Hu9seQ9BT3qqTRX1TzPXXuITl54oxWNMa+c/nyi3L7+mWtgBtmy9/z/TRsNiaxeEqGhsc01x+KVOiBQks0tQOKVYDlBj2SzSDvYEYrVW9tbki7ue+Bd1VJx5MyVRyTTDItjXZTas26VFBoI+YO9oaHhvRQDOt9Y2NTGYwach2Pa25DhNNi/CEbOChgcQqAeFzTnGe0F0cYdxZFTPK6X3/ta1+TWzdvuoMuA7xZW45jd1jwDuvb6i/Xjg/uHbTTDs6I9T0OM4dhdpRNn3I3fWd7MgDv7nWlDL73WhiBAXj3WpiF13kffMO/f8M+7JH7dyDct+31atweYhztJkBDuF/wLvw2h895x/u65/CT38JAQoiJ95QHntUCJXTaLeuLoB3atSGP/D8I3hEc4kktASn8JpBlQSX8bcMx0Qfcx8+L0c384+ZMAI8OSpBtwJBRMvMsQ42GJ+fdsuvwvHr6mHRJma2jExyXINBIoNKCWmgb19mcgbYdGFUcS/xmThnOBUMK2Fdeax0zGg6WOYh2eB+ClQQX2b8gCxEgr50jm4fPPpt16Nz12jsFQtSBiwEcNXlDPKaXhmx6J7ecP8qHysG+q3hrwcbDh6h2r2Uw7/DSsRAHUCHEyK5ZB0r1WHPIIHO/wmbBiNCwJugXB965tvHj2BJM2s2iNAq5eyA059wau1yfNmyWawQFGoJ5LjE3mAc7nwS6aZhzfSBMi3pF168HNnb0I9ZKPK4Jz9NeDrF4MqVFJvAq7Wx38tVp3qlEUhOU4/QfjtzK8rKcPHVKnWckmcc1e6iAKKJhbnDaHWsqrk4hQnPPnHtIlpaXZaQ4qg69ylSzqcw6ACNwFgH47exsaXv7+011WiYmJrXdegMA4bZcev6C7CHnnTqJ/R209NwSBuBd19D0v/f2v8ffiXnn1k9LHn74IXnkkffJjRszcvHFZzVv3dkz55Vp8/L1F+U7v+u7pFaty/XrN+T2rduyV9nT0Guw7+bm57W6MdYdnOd4MiIf/vCHNNn83OyihpFdvfGyAhErS0uyMDunwDWc4Y2NdQ1vAxOsWgsPm4XuhSMMvcyqndxb4MjjhbDZwziMHPQgeEe9Tj1/N1PGzlev+wcBv142F/POgtnIg6Dw+3eHzaLPAC8AnoJtBF1x8tgJBS7A7FJAp9VSkALztd9CCGldARAAsADzrt+4osVvkPQfTDLoS7C6AEihQAlyc8Yk4go0ZLISTyZkbX1VllZQpKShO4Dj5lpG9N1G726fu/BWzBHtJ7CqnM2DasMJZUKR3cY92hUQaEs8FlXmciqR0t5pTtD6vsQ8nRVBVdlMWpl3CHcFE1HzeyLvXdz9TTngvoqCCNCTDJvFvo8CFajOCnZWFuGzOn6OvahtAbzDoXDUz7NLWwkjAJBo22PznTh1UsG7mZdveNV/AbQ69h/awQEL1h02J4Splytlr92orK6tyE4Joeu1I4J31C0tr3gFtoqYpDJ5+dY3v13yQ8OafqHRqMqFJ7+qYe+9wO67zXDoWuhUXsbzDsvU9HHJZBDauq4h4dgD87mCgncJnTPkF3T5HUs4VGrUFbzDfGfiCRnK5mVfWsoSjiaiWqwCFg10H+YcwDfGFnNQ2gF4hzDZtM4Lct659CuJTsEKzCn2R93fkXIG4ddeHsZYIiGpTFpzxYLR99STT8qVK5cVWKR+sOC+BenvBN7xuxYAZHE7a4/5NqUb2bvpxAF4dy8SOvjOYAT8ERiAdwNpOPIIfKPAu2DH2Y8uwzb06fp3QA4zOAcdoPCcXARO3AmWAwYI8LiE7c7wxSvMqQrbbAms2P4SQCAQhM+cMeoXbeC9CVbRWCRwZp0NO77WyeC1BCWskWBzuFmDgY4FgSAYwMzNx36SLUZjgOCgvR+NF4JgzDdn+0CwkeMZBALt+ATHlqAk+4vflnmHNjv31ipgYHwgi3HbMTsQ2uOFmBLwtCAp7udO0R1gxfnA/NNx4Dzae7Et17YLJcUrCOZQrhwgCfCJbE5XGAGOhp0392xIn9ydmJjAEefC9a0tjQ7I7BtsALgYLX43Iy7UiNbiCiwG4eSVgKA1GHsWifEatZXweq2j3uvb6QgAd1ijLTiIXlJkZYm0MEI+WxbOp/YTDDlTFCVoyNp+sDq2nbNo1BVy4LgRzCVACweR4DYBPMwt1xG/S5aeW8+NjixSvjSzYCotqXRaKpWa5IeGlA2wjYp4msPJhW6hSECz6RgYcBwA3uE7mVRSnQy0BwAFlfTgeCD8Cs7OxMSE6rBKtSanz53X70OuEJq1vLKiLDywPvBizrtqta4ODUAEtKXFAppNZeshWfmlF56VipeEOxJzIXx89ZKze5E/KxP3J4/WYXaR18614YDeIfbO0Gqzbk9k29/xHd8h3/Ed3yUvXbois3OzMjkxKadPn1YA4dLFF+Tc+fPKQr9167bmcMISm5yc0oMarbAaEQWBEcIXibblh37oQzJUKMrq6rocP31SLlx8USp7FVmen5OlhXlJprMaGg4WKSojY926Q4uDR3/KUvWYLmHMO8ruYWbs8HroDhrKMHyDcm739TuvAQf0uD3VrygZFgrm9kBXkRJ/o6BEJpnSdY4qwGB+Yf7yuZxWrtYxa0d0rQ8Pj6iO4uEaAa+ZGVQWdnoEOgds4Op+We8xDLAmkZJoW9xhAwoxICS/XpPbMzPK+mqLz8g+zDzc+Vp/TDhfWnwCe3oU4B1yzaW1vwyXRXuqqzFAACxHRjUkG+AZDjQQ5qu5/nC4Eo2pDo0lsecj111SAbhEPKU5/vDC4S1YbJgT3f2abV0TYN5Bl9JmcIUMsvr9VDKt6RWQtw0HPgjbRXccGw6AEYCvRqfgCOYHBRbASgWT9MzpM7KytOzdo6KHM5gzAOqZfEEKQ0UFkmrlXQXRUSQGc4BchWDfAdBrtB0b7n69AFNBrs6cf0iOnT4j7XgCRqxsLczJ9auXdA2DbY5DL+zRR2FeQl25A0OA0iNy7uy3SKm8plV3R4bHpTA8KrlcVkO3AZyBeQegdL9W1bx30XhE1tfWdb5jEQe0AbBDn4JhzPgMADYqq1dqVbcGPBWE+UV6AIT6g33KnHdkgoKJivl1dhraTkgqnZRMNifZgsv1eenFF+TCs1/XAwoLvDlwPmx2GP7q2x6U/WC+O9qptl3oUWu30F6m7gmz/dlO2B4e1Fl31mHh6VPCvhP2not1cK97sRfCv9Mrpcv9WhmDdr7ZR2AA3n2zS8B9eH7fID2EYR9y33Bnof8OdjvGTiWHs/FerX7eHbxjrhMa2zAeYOASnOkXvLPAmt0UrYPvQCB3oty9oTvAweaa4+eWcdYxZL3vW8DQgn32u8EN2v5PwIHv2dBOAmqW7YXrCJzZzxkG0gEuPNYTDQiMgc1nFzQsQk0ZD0CxLDpeFwTv1LD34KVOfz0jmQAcgUk6SnbDD4a4Emy0/QzOAwEcBw66KqicA2VcKbvOMevIBAMIYxkfsOJg/AfZHi4k0Q+NcAatG3sYrRxnvV/Tnex2Ayl+9a17MYYAfjonMeZV5nXblA3NUJBVJ6R3omp778M7zQa8A1CkjpR/LwU8wcjzesF5R1QU5017533n4P1djkwyB/Q7eq1j2XXaCzAIuZ7DDE2CyJx/yivyTcEZJIvCsdsa0mi2pDA8rAy8vUpV2RXjxTEFRcCWAYMAbRYKOQXaCCiDAVIcGVbnHM4knAtl2pVKCt6hj7gGbUCU4inHdsL1YC+AbYfrwMxzOimqnyEEjDmk0CbGGNch7KxSLslLFy9o+GwE4+TlRLybwX0v8mf1wTdzPptXArzDeoW+5Ly9//3v1xDZy5evKYj70EMPqUygKMHS4rzKC+QJzi1+IEcIw4Qsrq6u6rWoPgsHe29vR/7Fj3xE9utt2S1X5IGHH5CvPP6k5vZaX16SjdUVSWVzClIDsFDH30s5ELYHkM2Nz+BQU6fif/QLL8h/v6872TdWZ/QrsxbYv3fwLtwmUDZbqJfvbAXYLYlYUlLxhIa5kglfHC3q2EBvgJGHnHQTk5OaWxNAgrLllCnvCjTMzd3W0GPoHgBh0Bul8pYW2EHeOITLgtmUwe9kwu1xIrK4tCQbm2vSbDFCod9Z6Oc6B95RN+EbAGP0dwxsN4T2oyCFY7fhWvxWGwObZ6slxZFRx86LRFWPVmp7unc28XHb5dOLJAjeuerfmXSukyZFIy8iZMKLNOoNNzalksqis0HEgXYIL0Y+wFRa9yMWvyCjEoc3AHnI7mSFXPQXawjrDq/z589LuYRCLsjxuKcVfBvNfc3rls0PycTUCWUU4gClvl/TeUe+O2XwbW1JqbwjjVb9ngCQXrMCTQHQE6DUm97yVklm86r7k+22PP/s07K5seL2TRR66ll9vp85d9doiLQAXM3Lww++RZZXZ7Ua79TkCQXvsrmMgncYYwVwky7Xq1ZKjkdlZ2tL5xsAqoK3yuB0zEfaWgx3RdVaMIER/g3QD4VRaINfu3bNVftNZ7vAOwUByfb3QHcwLgHUatGKoREZGx+Ty5cuyoVnntE2gq+gvec+P3gQRp3UDd458M/qK45bGHhn92er/4KgXpj+6+dwzu/7QU9vAN71L/eDK19/IzAA715/c/aa6/FrBbxzm4h/jqIbQuhovTbBO250rD5qwTH7GApcmOe0G6EF8Wh84nOCO26T9FtzhrhzoAnsBME3bso0BhUU8sAh9pmGIa+1feRzEJyzoJRlptE4tkAb26HBwWexz0mAjH0i+44AH/tmgSt834aYckQ4HhYItAYI/qZh3zFWNIQTeclw4h3T0+/W/r6XL8eNL4EPPg8BOrYXZLbZcEsLFmK86Ci554zpXHDM0B7e7zAQ8Zln6PvMMe9pvXBjKx/uWfVhOgYax8SCrR2Z85y8bkPLPwHv1xHtWqaebIOFRnYqnEnOr28kglbw6oB38N3sGOu8KTvQ6RuCvB7ueYB9F1y/Tlf5yaR94xVhui5fF152LfIenA9+bmWI7+l6cVa25LLpTvVCfBeOMk7r95tONlBpFvMNvTM1MalOItsE2wOhQZAnOCUE32qViobMAYjDZwDb8DfaQEghWFLImTdaHJP9Vlsdc+TjwbUIq93Y2lLnFs4o3kf4IQoToMt4H/2ErMM5xZhurK3I5Refl3qlrHMO9kpwXYap+nuSP9PQALwLjuoh9s7QYk2Ac5wOxc8P//APK7vq5ZdvKYB77tw5BQMuXboke6gsHImoPEF/4n18jv8hLwB9sCZGRosKNszO35aP/sSPy9ZWSfYbLTn74Hn58tcel63NLdlcXZHS9paCEPlcVsE7sGXuBN7h3mSO4/7U3Xgf8o4XnON+ZSwMvOPeyz3VHqqFybN9j0A+D3/sZ8F9rHdbDuzp3hvDc1j5eyQOcxxjLBWLayi87knRmOoHMOZwAKOHkK22nDhxSsYnJqS0s2uY6C6378rKgiwtLbl8YqjWubIiWzvruo8OoegDQLtoTNllBMqa7bYyv+bmZ6VW37vbMN3D5z5wx70erCiCdAwjhYqGXiMjSnVuq6VhvmCyZTQPHZh3VQW28EzQswDvkuk0qva4HGsxFJhISCE/osxDp8Nx6Ob+xnoB8MkUA9DDbi9099cxQvhsKt2J5GA+PtWRHoOPz8JceJBbHe+tLZ2rEydOSKNWU5lGEZG9vV3NN4rnyw+NyLETp1VX18plZcOC6YbPNjbWNC/c1s6m1Pcrfa+HfiaGukKicZk+eVpOnT0viWRaxoZH5dqVF+Xl2EKT8gAAIABJREFU6y9JvVZRZuJRWHfBtZNIZOShB98s8/O3FFw7Nn1ahkeLDmROJ/VyMC8B3lXKZQ2Xru7XFMjTNCqxuM69kw0X3YC50kM/DxhGjjocesWVxb6t36WMX716VecFoDXWFKv9KmNVIzUSnjxFNFwa7aQyGZk6flJD1G/cuCbPPPWk5tMLvqivgjZbmH7CNUHwDnkmqS9UPjt6PniI6/yUoC1t921rx9v3LRB4931+wLzrZy0NrnljjcAAvHtjzec35GleS+Cdb2B6IF54CdiO030vAxa2yYW3czjmnTPafCCm1336Be/QngWaCNwFwT46yrw/gbIOi8xLeMtwT7YbBuagbYJpZA9ygydg1jGIvbkhKEOHjsYC+xNkIRHM0gTRpvqoBe+Ys6bDQPPARrLTaJTw2QmW8XqOvTVw2A/r6NCwUKfLA/A0etKcTloDJgy8s44Ww3QtC5KOHd6zTh7+hxHN8eUz0JkD607BRI+JhxwteK+L2eXNrQWEHKfNrR8rg2QwWjCPBSu6DS8H3vXr1B5YOwhB9Zh3bszx4+fj6zAL73LSbu/fyzDtvf595p3Kc9SBopw/bbutPIcO+K3v6dc8TqAncz4wZ0OLHVfTAuZOFp2BH2bw4vMOSGgAfKsPmDfRyiUrYfNeDsDLadW7SrWuLJDRsTFpAczbb6jjuby0pKwAsAvW1lbV8dDE/ZWKOuIb62vqqAKgA/sIsoh2cA3ug/8BxoyMjMrI+IQ6hKjyib6CkTe/sKCMKYbO4nqwTwDc4ftwUHFdFAndUylZmL0tV196QfYBuKhwdOc1DOpEzus9y6DXwAC8C66Qo4F3Clh7LGEAYADvkOPwxsu3VLZZ7ATMkwrCItttzcGINQ9Q+R3veIfK28svv6yyA2caiewRsnfz1jX5mZ/5aVlb3dKw/5NnT8uXvvI1WVlZldLmhuyVdiSTH5JkPOaqdqruDD/eo+7jPsI8qPyfLBrmwuvHjugF3mFt4YW1e1jwjntkUM77Be809M7bq/x9+m7VI72w2VhS4sq+bmnBD2VIZbNahTOZcuH9ldq+VpqePnZcUBCWVTZRMARh0pXKjoJ3mGO8AALtVnb0AGOoMKTAFPZSl/8u5XKzerrv1sxN2SkdBCf6mYs7X9MN3uke5AEWmH93+BFX5h30FfQeWc/IMQamIIrxpBJJBVUgOzulbQXmWjgFirjvxRUEcmkhAOAVR8c1DyCAO91rBBXBoxLT3LIN1Yn4gdy7g1DHmmTYLEBw5Msjs6vD0o4AgHHhspRBfIZnAECE8Qebb3x8TKLtthaigF1RLu9q6Cy+UxgZkxOnzui99qt7CkgCgESewlqtIvMLczI/PyvlvZ173/fvMCk4zELI+8kz5+XEydNy9sxDsrQ4IxeefULWlhc0pPmout6r6uSFhKfk1Knzsrw8LxKJydTUSRkdG1fQPplK6KXpdFLtKegpaMVypaK5XLGgXAVh7LOZjs1G+00PrL3UAQifRh4/ndvdcod5Dv0GVmQyntR9E+CdygJyO2seQ4+hDwYrikgh910qJafPP6h79drqsjzz9FNaadvuhb18hwMHu539rz/wjocgveYg+L71Qah3usHEg0Bgb/EYgHdH13mDFl5vIzAA715vM/Ya7O8bGbzr1+kPB9r6B+/obBNU4jT3ur99H98hsGTFgwZ8N0DgJ2EOXktgwDKcCCaxDft/EOgi040OBcE+bsoEXWiE0AEKOiy8B5/R5nezLDReR2OVgAcBOjumNBCChkIQGGRfaeSQLWi/b9vH+80GQDLkH4GN31bWAcJleH8a9myTDC4W7OD8WcOKIY7WCSMwQyYhw4UZNmsNIvyNMAyAdxryqiCdK07B63ROPfDOjoNjNXXnRaSscI7Rjo5D0xXv4LOSEXBk8A49aDvnBBX6vOF0/fWt0VctbBYJaQhqE0ANgncq98oKc06SvT4oi24O/Nxf/ByhwvaF6zpOmAem2nat7Nh7WDlW4NNrxz8xj0g2l5dcYUhDDvE38lLVq45poXmsajU9xV9fW1UGBpxUvK+sjlhUK4Oib3gf4JyGzyYS6nQAhMG1+42GnDh9Vra3t9UJQdgjQBhAsVzLYFCdOXNGc++hLQAiuBYOLhx2JKmfu31Lrl+5JLU9JPaGDPgFK4KOQHD8jrJlDsC74OgdDbzDeAKYgZxMTU3Jo48+qoys+fklDYdVx3NtTW7fvi216p7qKrCyIAtgoEBOAOwhoTtkD3ICxubi8qLMz9+Wn/rpj8nq6qZEInEZmxyXp565oA7s1vqa1Ct7ks4VoLCVWQS92SMBVOehLbvN7gFBR7MfGQvby7Ee/YIRLj9Vvy+CMWGAX7/gnZ9b1D+scerc6btwZ9yrxgrwDkwyrf6M3GhgyqYllwXAAfCurWGi0AXTx06AqycnT56QUmlXQ/NxKBCJNGRmdkbHAAASwP+WuPQOuSwqZ+YVvEMBC+xl2BcRHogXilasrC70O1yHuM4vzEGwlvnIoBsBpLjfaf2h3YQbNOr7kk2nZWJsXNM8KDu73ZbSXkmfrR2JKdgCvRZLgXEHAA/XAOhBUSDmKMM+4oUXo4BF04HX0KnMe4f20Q5DZ9PprGN8eYd8PERVYMU7/GKkA+SDDDysNehnZZXFolKrI9+dY+ChoivGfWRsUs498JCCg9XdkuroaAzhwznZb4AVuylLywvKVCNL9RADfvdLNUIkLkPDRfnWN79FTp5+WLa3V2V25rrcuPaS2joA8I72wj2c7GMfBhMSe2MsnpCx4rRMTh9THZTKpBS4ReGS7a1NaTYQWhxXNnkuk3EHby0AeMiZ6SoJ24Nu7JN4D20jLUQkhgJwTdnd2dH1g3lA2gAA2WDecS/k4V0UbSNc22P1oQAVup1MZ6QwWtRDr+2tDXn+wrNy48YNL8zdj0jyzSd7SOjepQ2Nv2kr3C1s1uma7oPJoH9i27Y2aNh1vLb/fXwA3h1N7gfffj2OwAC8ez3O2mu0z9jwwkGs+9/hsPsAOLEvdTO88DO+7zYONcM7hmmwrV7PEHQS7+Q0+htkmIPu2DruxRwy7n8X8ogkzAyN9U9LwzY13sd3yn22HTdg3IuOsjP4/SIFNNBh1NHIIIhEg6PXBstNmAADN37+JsBjQUG2TceDbQOYIphFhhfuz1wyfD6/Cq9jhTlj1AEcBD4JChLY4HPgf/5NAExnIAA+2bHE5wTSgsAewUigSUhMrLKGe2g+NJ99xXlzleBwIutmjfdhGKz77bPraKzxOZhsmv1woKAzDDlmaNc5U44l5rMq2vq+3hPS1SMXm86pL5naVwfsRTRHmh0bBQWbLkF1tyN5MHF0uBN4B72g1qADCMFKUKfWS7asThHHuuUSlltZvD/hM5Z5F5dIzCW2d3n3UJfCse66gFCPeQc5ILDt6wFfN3HNuSIXPn5g5ZDj2aXPAixirq/gurP/Ow3jOeEAXCMxGRodkf36vjT29zVpNtgUtdq+gm8jxTFZXFyQkZFhKZdKmisPVTuRF6nVbEgqndEE5cixg98E7eDsoc9pVJ/dc6FsqE4I0DiZySkAg2sRdoXPcZ+lpWV1ViDXcILhuOJ/jA9z7o2Nj6uDc+PaVXn56kuyX0XYbFvaBhzvjNERKsj2ksQBeBccmUOAd/yqVx3Rbwm5NmMKxH33O94lGxvIZ7etcw59DibQ7OysVKq7qqcgl2NjY3L+gQek1WjKrVs3FSDGnoHiFcWxcVlYmJfVtSVl8m1s7Eiz1ZbCUF6uv3xDr0VlSsh7Es51oyml0o7mqbobeGf3PtXHkajKNHQRnGbodAArh32xXfwGYA2ZJ/PO6rNe7fbak/0hd3aFdcZ795E2iLuCbd+JBchQW4BFeH4sPVROzaRSWlyC4X/Ym5HvbmQExQ6G5NixE8r2AnC3vb0pqWxSbt68oeBSvV5VUBW7DfZB6KVMxuXTdCGHLioBbeF+qHI6s3DzsEPfx/VOLztmm7OX/Od1+zzkNJtxgLJGAIBNivDWel0Zd5BX7BHO7kIl94aCbkhTACYxinpgX9PCUGDHK/sOtgzY8bQZ25ICq8rLh+oKmdW0nUqlKu2IA++Y8w7gHUI5kW9NZVVtOvcMZI5yz+Cejc8Qokk5RBEGAHF1hIBW9rTwCOYQoelvfevbVEZLOztaoEQrr2YyyiTc2ytrFeAbN67Izvam1lj14OAjM+KsrQzQanx8Uh5687fDPJB6rarg3fryou5PR3m5gzOGerr0DTjAUvBydFxz/o2NT0oO+S4jbc0FuLK8IHEt3hKT7a0dyedzahfwwBZhtdbOQ1uYFzAWIQsEg6FT1jc2lLWJvII4nJibm9Ocd1q5OJXWnRzhspA1VwwDrDuAwQi9jks8gUIaSZk6dlzZkxeff15euvRCV/oTZ2+EFacw2tn7nPqDBbG6dSEPz8JzzQX1U9B2DvpYQT3V63DEL4bmHxi7nocAt4e0Bw5to3pDFs5aPCqQfBRJHnz3m2EEBuDdN8Msv0rP+FoD72iIBg3ww4B33MA4hGEKvhfYd6dhD/aJ93EhEw11Dlwy/G7wzm6+weezQAKBOAJcBO8887xzGkfgB+/zVJYnbQzdDBsDAkp8RoJhlo1ngTr2O/g9e7rHNsgCY544P+zTGaEEtayjQZCKTDmOb2iopxd+aJ0T6+hYMBLfh9HMfCXB57MsKAtgob0gU4u5TzguYbLE9lmFmP8fYH15gBnDZyw4qyffrYY6GdYoUmVvwi2Dz8K5Yb+sgwlphEPMuVHwTwE2VrD1wciwCp2HNYzcvZ38wyn0Mkl3hUm7qq9+cQx/bRzemT64VrvBO1SRJfjLa8nGoBzq2MLZ864NtmnnwgLLvK6zZr1DB4wBHTf92wMF6XgF1yXl2dcl3ji03ZoBgxGOVm6oIMkEQn4aWtkVzjUqR1ZrdSmOT8hOyVW+S6USsr66KqlsWp1SrIMMqiTG41LbqyiowvcJykEOyaLB56g0uVUqy/Hjx3X84Pypk6opAtoK5OG7YKUgXBf3APOAIeAAC/OFgtx6+ZrM3rquYbOa5zAs590hjfV+tsUBeBccpcODd137I2RQWpJIxuRtb3ubfMu3vFl2tgESu0IGkGFUK56bcyF40PdwVMHeQhVaJNQHuAcACIAxqhqPFsdlfWNdtrbW5UMf+qCy+AD6ZLIZZfGx2AWu1zyP9ZrKXT/gXWetq4OeUHAajrEWYkkmVP4BKB72ZXUr0z9oW4FDlV56M+gch92f1/Sje6lr7J56Z/DOL3KlaUc9ljSAK+gIrcKKKt1tkUJ+SNd2Lj8k42NTWoBmdW1ZKpVdzR9269YNPSRotlDVuiLxCEI/Xb5L/Mb4AJTC+OAApVgcUxBjfWNNbsxcOzI41GvuCHQ5e8OBaGS1uYqzAOHyyrDSccNhFg4h4wllSxGUpVyDOQf9h+9iPKBzG42WtFCcXvV7TGLRhDTxnoJ+EUnGHcsZe6qyoet1Zclp3ruIO7QDsIMfgHfMdYe9BD/srwXv+FzoFz5HZVOmL8AhC3Ld4TPkkQQoF0NhklRKwXamRkB70NNZBfBc8aGd7S2Zm7slM7M3pNVi1Vn/gOuwa8SuPWuT4FnPvektMj41rWOEfKjXLr0g+zWXb68feQ9fL948eqC3Hhzv13UckfNvbOK4jE9MS354SItWQNbnZm5oGD7YdzVUbc/nO4fQuAdAvU7ovRdSu99saNVk5tMEAIwD382tbWkA/PWqui8vLuk+jTYxt27e3OEvwD8cgIDhinNMpJcYGhqVeqMhJ0+d1gOGCxcuyLNff6LrwJU2ktUNziYMnx3oAIJ3VjeQ1Rk21rQxrX0SnJcw/WXb6v23OxjuS7cd0h4I3rNr37qD8H4z2wj3uqYH3zv6CAzAu6OP4aAFbwReq+Cd3XRcV50DEgQprLEQ/LvXZmKN3sMYDXZjsBuRA6rgbLOf7oQreL29V3CTsSAMDTga4u57LndW8BkZvuPYf46lxbYtGMj+2ETZDF0NbvTWUKSxiO/7IJVfGMHmFMP3bMVdglMa6mSYXngfhnwYu473Zrsd4MkkDaaBQeMC/8PA5ncxJjCY+V2y5DgG7CfHnONlGX64VpMYe8UlcC0MeLzHccZ7DAN24+ScBX5uwTm0zZNdN4ftzljhu2BENVtIauxYfJ3nDzAwfQaYA/kskEsDjMaeSk3EVSr2141j8NkqsK4/B8Gzw6wNN7Z+MQhpu7wujnnnh3q4YhV+OKuviO8veAfDmPfmPfR5vDAd6gCVAU1K7tarDfG28xDcMKzM2LbQnl2TlBGuH65tyKfm2fEqHlKmCQRIG/mOHCs6EnX5dlzOu6wCaOjw+Ni4sjlAIhoeLmjBCTBLAPBtlbbVgVD2EpgvyFW37fJSwfHAtWDHoa9gheA3fgDITUxOgaKkcuMcwz0Nnd0ulTvXoA1WEsUzatiPF8aF3iXUSbrlwLtaRXPtDcC7V97sCHdejgjeKdPcMe/e+973KhOrslfTsDEUocD8A3CbmbmtxQioVwF2QH4AlIEFqiymRkPfGx4pysbmhkQiLfnBH/xBWV/f1BDsdCatcgQWC9rE9XoAEXFsasfU6Y8hoazSdFqLEGzv7GioG/S5VqG9R+Yd1zrXOPeDMMe2l86gfg6TBurqfnUv97igPRLWNvvu7AgcM7oiFkkvdBbsMjDAcPACdthosSgjxaJMjE/L9vaObG6tKzgEZtj8/JyUFTBqyP5+TfKZvOort687HeiexTHNoLsAapTKJbl646UO0H+/VwSfEXsR7osX9lT0x4F3aUmnkp1wzRYqzEciyjxEaC1AGNpDGCcWN8Hf0KcICwabHaHFbc/WAlCG4gtgfCnoIxGtWgqARtMQgPlWKmlbTcHBGQ5ZANy5qrPMGUp7jGHfTNWBPnH/oA2D9rBOXCXbqlaZBTAJwBT6emrquIbsoi2sQ9qCmGMUyUDqhRoOdyoV2VhfkedfeEb2GzXPTrj/Lib22PGpE3Lm/IOSyxcUOLv0/LOyvbGmB9/9yvvBNdUN3qnMwd7EnGYLUhyfltHihBRGRpRhNzxUkLnbNyURi2rRCsyN5sTzClNoiHc6pfICpjoAOuiLKvIIRqMKfqKvkAXI+u7enobOIuQW+m11eUXzHebzBZV5J4+wwVxECvQP0rW4oikJKY5P6nydPHNWGZMvXbokTzz25QMMXGurqr3oRXAEx4M2Yb/gXdBmtPZ20H9iH6z+Cl7TZWt5//BgeADe3W9tN2jv9TYC91+zvt5GYNDf+zYCr2Xwjg/pNkAHDPggRDcFOwxY67XJ4H1uUr0G0m5KdKwP3sNVX3OACgwGn3ln+06Dy/YdbdkTe37GEz/0j0wWGMO4nvno+L0gyMf7sG0y2HAdgT8ahB1jDqF0CNn0EpIToOPYccO2p3bc8OlowDhGuzbPHfuAjZvsPLblGwxuPskWtPPlf98Pr7Vjyv7zmQm68B4E7HgdfsOQRrvoTzAXHftBwIZ9cX1z7COGAxOMwme22ACMMZ6WWxCV8uMb4A7MwjWcDwC/yFXDl859oEIx5ZZywXYZfmwNsc5YafVXB7xqn/RvP1SFxh6c8zBD8HCKhiCBC/WMxv3qopwHNeQ0jNWNgW/QHZ4Jc7BvB5l3HKvOtabqGuWXuQ/9PrqxsP8HjVxriGr4FZy2AGvSyjMdMgtYs09c+10svBbAaJdbK5PNSzsakcpeRZ3PqelpDVeF7kZxic1NVIFNaT47VOOEg7K6vqqhXuhneXfXsQaiMal41fGQFw9VC+GM4Bo4HgBV4KiA6XfuwYc0dBGhZJBxOILpbE4dEjwLHEc4hXQQsbbAXFEdJRHZb+zL2vKSLM7dknbD5TYiPNvlqB3ypL0fefxmPlV/RcA7zV+Jw4u4fP/3f0CGh8cU9EGifuTewnwiHxrCYJstV+EVL5XdTEYKORd2TfAOQPDQ8KhWH83l0vL2t79dZmbmZWlpRRpePk7IIWQLzxNNJGQol5fSDthLeM8PI7uTPEBOtWhCIiHbO9tewnh3KNMn/tfVvAXKuGexyrzV8b2AiH4AvsOCdz5Y5UIteehzpz4AZANIhx+wpKEXUPUSgALaA6AE3TI0VJDhkREZGRrT4drZ2ZK9yq6O3doaKp4iVLOqaRjSKFyTyiho4Qrf1BRUQp+Ql1PZeMm05ma7cuOlVybHmjdbKjNe6gb8JnDnWFOo9ppQdpzq22ZTmZnI+Yfv8YAOn0F2IYPcy/FchVxBmm3HaI8g9BFhruIASxx8aLVS3BMVRr2QYcgIPtOKsPtuTJRl6hX0YB472nN2r+A6cgfEToPSloEOxjoBGxXhzFhPmn+w1VTAFf0ncOfsqYbuU8lUWpDaAKxusKZ3trbkmWeflL3KjncwBLk42n5s1wPlPpXOyelzDypQBR1w/fJLcu3KRQ31vfeXn+uQtiDAOwBtAO9GipMyNFLUdBBDQ8NSHBmW+dlbDrzbA3jnDkwBkKKf7qBrRFlyPJhFugrkj63Wal0Mc7DLwbwsbW/rukPuxIX5eT0YALiHvVLr2yPsNtbq5NLDoQfWCdZUOuP202MnT+qagQ597Ktf0nmljRQ2Ns5+DKfeWead1TkWmLO2h7Vl7gbe2WvtHFtb5+DfA+bdvcv34JtvpBEYgHdvpNn8Bj/LaxG84ybMoXEGav/gHQ3goHMcBOTCHZ3wCQkCIzSaHaMKJ4fMGeZO2rr73l16nd/l5kzwhc9N45PGmru3C6ewDj5z3hF8I+BlN1gyuXgv5mAjc8ACiPZ7HQaQF7ZJx4Dgl93kadyS/UcQj8AQQk/tM7qxcSE8joXn2GYEtCyQGAQ8ObcEGcOMCRs6ZEFLfpeADoFSy1hkP8iSc/k6HNDK/hJ0Y8U69oEgq5UgFqigQYNrHUvQXaVj5FVEBbxh50PzhAUqlNKgpBFvQTD2vTMm2r5zZGw7yKcWnN/7wbwjO1b7Fol3nGXKtZsXZArqzt/inPH7z7xjKGyXEewB4ZQ17VvMZ5Jag5SyZ78fdK51HRhmIQx1q2fo5HcBc96c8l5s394HjCQAXlj3cHyR8w6MDwC8AOLGxsaVDVNAdcdkWra2NyWtzNC6stzaUVGnDNVpwSwB86iAkNla3atSOK6OqWMapGXPA0rgrAN8S6Qz6mDBuYOcw1Gcmj6uOX5wPb6LYgUAZZjzjqG0qMaHMLuFuRnZWl+WFsKYIqJslaBhf7f8ZfeyPQ7Au+CoHY1559JCtiWdSckP/dCHJZnMaL7FleUVzfEEfQZm3e5uSSTih+Q7dklcTp88pcAdwGLoVQDC+fyQlMq7kkhE5QMf+ICGIj7//ItSrbnQbiR+31hfV6e7DXApHtciLGAY9Qve4d5aiAHs0hJy6rWUSeOKXhxesuyBDPc/u/cG7Y0Ds2Di3O4G8PX6PKxN2gvcp+z+F3SwaUspeAdmr4J3cQ2FTaDARDSmIaRYwwDjNVQ0kfHWfElKpS0lT29tbcjy8pI0mggbbkgq7vK4AbDAb/Qfud6wJzIcN5vNy36zLtduXnbsx0MU+jjMbNG+gh1G1h2ZxQCgdX/EYQLykCUSgpxxhXyhcxAHeWboN/cuPA/aAHgXjSe1em5bk8siNDut44hDEgX9ULAnjn3Ase2ZpkDBtVpFdbpj3YHh5VhetIFo01kbkToTMmdtLQLikUhTdna2FbirI+8digcVRr35cOkMoJuRUgEVhtFHhK0jdHa/3lDG4IXnn5a1tSVl03rBxIcZ8gPXBuXO2SsxGR2fltNnH5AzZ89JrVKWJx/7B9ncWO/YV/3KvX9Dt3db24fgXTqTl6GRcSmOTWjV2bHRUT043FxflUQsoqzDCop4RKMuHx3yGLZaMjQ8pAxgMOhQvAmygDkkkIvr8D9kHdViwd5EATQAttCH2EuzmZyuGYB3WsAp3tBwWS0eUq3r5y6MP6Uga25oWB9pe3tLnnn6Cd1v7aFecICdPRc+Rc4ncfPMF8fI/m/HmvahtUmszYq/g+0F9/Jge74+HIB3R1pMgy+/YUZgAN69YabyG/8g2FDdZv3Kv4JgmSbh78G8cBGoTJ/rQvLgVNrNx24etu3gfYKbjH3SsGtpsPmbT6CoBvvlgU8ODHLVk1x7flXFsPb5njU4LEBEY9zfLJmEuXueGGZhN2oLMFmAgs9EoCp4CtdhIQWqboaBDs4Q80ODeR8H2umdFNDEnDFkFkYL5xonhlpAwLRhjYMgYIXPbMgw/rfPwesJGlqAhX0jI8EH2hwYx/+DYKQNjcUzELDD9QTQrNGIz+Go6G+EL3uGIFmJ7j5OPthPAoRIyu4KtzhGmgKFnvD1kk/OpwXvgutBZcobZxiicF49vmoXCOy+d/Ck/fCGtJt7xz9FUm8Xesl+aXvKuusG6tx97h94h7AvhM1qFVlbhERRCPTB5bz3w1KdHBCgpXzjBN214SbDrUdfZoIGLz4PAvEYd7AAgmxJq2MgL3xBhpzM4r48sBBJ53IK1GEOCZzhGSE7wyOjsrG+pifxsWhEQbukl7gb7RJUA7CHZOVg8OGZEPqKROa4H9bn/8/eezZJdh1Zgh5appYlgCoUUAAFFqDsJqfJnv4yu2O72202M5+6v/Qv3TXbbgqQBEgUVGldlVpFRIZWa8f9nXgeLyMzIyuzSIiIsrLMjKfuu9L93OPHVcNubk6mZ2alfFiVS5cuKTjH+QjaPeqMatIMhO+aCDdYgAwnguNYnJqGsqE8eXBXDna3pN1qKsuHs+hQvzoT8248xOVigODXvx6+riccnTPODt4NrYEapY1QsYIml4BAf7lUlkePH8qLFy+l2WgMwBh0WcVGgs0OjIcb19/SOQ8htigbtBSht4X+Njc/K//+7/8ujx49kd/99vdSq1fl8tWrcv/BAzksVxSkFjClmw0F8yB2DyDxtJ7AeRrgHcDtcqWkbFCMZ5uHzl77HjzhnOaZvVHHN/otQe1WAAAgAElEQVQEtstpwB3vzfudVFKOTa5FNn9YMgo6+P55ev4gmUNCErGkgvvIzglNMGUQx+KqCwd2LhhCuWxBGWYARVCPmK/Awnv+4pmGzGKK9+AdQuZZL9y8gO4dWJA96cmzl08UTKVtYGvGKzTICRVj9WJJAUxrLKVzFVjWlpgqJsl4QrX+VEqgCJZUTNmC2OBAP9HM2SlklrUMRcwSCy0z9MkW2FbYfIxDw8zCsSF/gTBtaN6Rsc/QWcyNtYaxzMDSB6iJe2IzJgTvUnrcj2Ec07ZUppXZGFgbqtWaAobYHIWWIHTvwGLDO4B1hraD1qCGMMfiUq8jjNaAKjDG0E5YD/CsL7+8JS9ePlfA9eLW4+EGQulTmbzML63K9bdvyuryinxx62N5/uyx6iaaXvR4rFre2dbIQRMZsK+pROKSSmdlZnZJlpZXFbwrFHIKrKVU9rejLPSm6rla9nXq0xY0vHZa2wdzGwA8rJ2VQ4QotzRhFDP6gmkJnUj0nUIuL2vra1ICEz6T1fpFW+F3gHdgx6Oua8jQnspJMpPVbLMAerFeo30RBv3VF5+phqjfvI/axP7v6Ngh887bhpa8xUcuWUh7WHdM+hH+jM5Tw/c72lZ/bfDu1exT9pVR9ubFzkFnX2EmV3zba+DiV7pve41N3m9kDZjB53Sq/hb1NGr7KJqBFue4cp4EaNDwiRqs0b+ji5Y3mKKg1xAbKriQZfDaEtF78G9f3mjZ6eR4dhQNci6Wdp9Qy473gNHhE1ZwQee70qDHTxrTHjBjqCkdHW8Q+N17z3bj9QZWWSjmMDDRC8JmGmoEWhZZGpxhll7/LFzPkODjQDbuiqIu+GzfXaPgG8NmeT/WE8rMOsdPChDzXVjnfH8YVrxXNCTWQA9jWdr5odFNYxzGMD8+vBXfecfPdkstbNYbSXAsWN4owMRzvVN43Njw57Acw3U9bMidZyrgs+IJhGGF4J1+30f9267wcLkvLmwX4J0lWDiaoa0vncBJMIZsFGzz7x1DeJQmojFgHsZurx/u9LP+2fei8wQWag2BckkrQifbQAQFVTshW2kw5mMAjM35BEgHpgf0lgCsWWhUT5lvCI2FGD+0wADEQfeoXq0NssTCoUQfB4tme29Xf4dTCs07sGrUIQdDL1/UZ0CDDyFVwCnJzsU9cP3m2rodk74sLC1pqCQARYxv1dHb3dWxb9n5EvLw9hdyWNpTYLqPDY0R7MpR20ajjXJrg+jnPAb8efr4N+tarvOvWmqbvxFW/c///C+qTbe1tSl37nypfYDzCO7u5ziuo9ffNNF8hA2CzYl+B+AHffj69bfk//y//m/53e8/kj9+9JHUDivys1/+Qm7fuyfl/ZLMzy1ICjp4+3tS3t+3OVL708kfrmnIrgmmYKm8H2SG5Ubb2esC9yQzCu/GtcSvt37NPusTRs3dp/XvcI0P7TheY2U5uimD7Luc+zR7qmadNQCDbHSwgRDaCaAKbcb3VnCr1ZRKpSRPnz1RDbxkMi6pREpBPor/Q4sT98N98DH92KTCrlu7O5plWOfWYLPnYjZvhmscfZY2kgFlaQXvMB8DtITOHYDdXrctwNpQXmyMcF2mBl5MNRfjytCDFiiYhWBMtbqmxxiThCb/0E3UbkfSybQmPcB6QRYfjjEUnOOEZUqkYccRwAvlF7i5h3Kphm8C4evBppMYWFipIBv4lLx48UwqZSSEqUujVtXNHoR1AvxGuChCmsFaxRqBOoH8gtlgcZmenZH79+9qRuhavRKsdaeNsLP2blIEYpLJF+XKm9flrXfek3a9Jrf+8rGUDrZfGVQ/UpJgAxl9e3pqXnXvZuZmJVfIaGgrQvAbAO7qDUEiCq2PfF4BWySPmJmaltnpaQ2nBuDaaZsNsF8+0DlsWtnppnHILMsA6nLZvG5QbG9tKeirIdTIcKzgHTRr09p+zQYkWHJSnJ5XSYDD6qHk8zlpdVoamvvowQOVrKC9yffz80MUzAvrwOalo8w7GwvDNkpoH/H6qK3J74d9keENTH/O6N8ZlXR6nxk5351pg+/0Z9BuO3rmaBtjvDtOzprUwOk1MAHvTq+jyRlj1MC3HbzjAud3sE8C/jyYQIcc1TiKLs7qjbLe/OJFw5r38GBadJHz50bBO7aTfx9cHw2bxXcE2ny5o+GhNAoJ6nHB5g4vnS4u2B4YY9htlHlHIMwM8kBcPGAiYZeZWWg9SInzCEj5cvt2iIKuvi29k8L6I6Dm35HAHPWJWDcMQWE5eA2+p54ddlgJ5MHYJiMvCohaWWxn04OrXsdu2KkyYJP9R4EhzVrcVSYAWanGErAP7z3KwPH9lefiPLapB4n5PqxLu9/Fg3exODSGQrDLxpGx74YZK1riIzPWaY7r0SluWPMOmntRB7vft8ypYMcCdPJhrXT49ZqusRStndtqrFsYrk/+EQnXceGwfiz6fsW+yDbS9g76DQEBNbL7eCbAEGRwzGt4DsJtMumMhhJSaBuO9e7+nhQKeVl78ULDU6eKRTX+1VmNx9XJA2DX6RlTBGGJdCqniwWpHValVm9IcdpEzPOFoly+fEX1zMCSsoyRXWnU6griIWOn3qdYHEokxPGEUCQ4h/e+vCX1KpIUAKwd7QxOwLsxFupzn3I+8M4yJabkypUr8t/+2/8uW5s78uTpYwXv4NxGx6lfYzG+FubmFcTB2rG6uqrhs2BwoY/88Ifvy49/8jP5zW9/J5/d+lQzRf7qn/5J7j14KDtb25oIIZXPSrm0L9VyRRkzCqSPUSfo/wCXk4mMMsWarYZje41xg8gpo8A7vwEyPJ++2v2jV40zB5KJpdEJLnPnceAd5hsP3pn2nem9ob3IREJoZz4/NRD0p+YrGFxgeT1+8khaLYQd2vKRzxUDIX/TwC0UinpPzsHKXu92FQTZ2Hz5VwPvPIAHiQRd3+MAG3OSTmUUvOt2WkOatmhLbEgghLjf7SlIo2GuCIFEqCsSWwAk0foWTVihcz4Yf5AdCKRAUA9MaoJ5GExmruMM6UVmcIuiQN2nAsARNpOx4DBfqwaaQFsV65Exyyzzd137+NMnj6RaLUujUZd69VAS6bTO49BEBeheyE8FDHIrJ7I/K7iaz2l9YHzcvv2VlCv7rxm8E4klUzIztyDXr78tN956W259+ok8uH975ObO2UcRr4hJPIGkE3nJF6dlfnFBFhYXVFJiYXZO9WEr5YpuMmEMA7xDBTVaTVmcn5dpyFGgjVst2d/bl36sp8cw32HjCsaBstY1cYSBrwCC0b7QvVOmZwDgWTbnpGSy2NSCbdyVdLogiVRWOYLVWl1WVlak2W7pxhza8vnz56eCd6PrxsC7YeDP7BTa2KGNGs6iUTvb+w98TnRz0j8/Ok/5v0NJodNbcwLenV5HkzO+uTUwAe++uW33tSr51xW80w4e3W0JQj0GS/Nxgg+Bwz1qMfKVPw6I588ftXDhGVGmWLSBPdMGxzyA53e5omXzYJRdN6xbhu+ienYE3TyLLAqOeWCMCzp36ghkeJAoek9ez2uZcCGsHwPufNlglGp2zYCZQQCMO+N0ONhmvm0IkrEcZPr5c3g9WR80UsgsVPZTLDZIWAHDSkXLXXv4+mf58J3d24wh3NcDfiwvj6HLUvSbdWq7nWbgETTz5fNGEkAiz4ZEIgQYlArmBU7ZKNahfw8PHvr6ZP2x3vgcAkY+YcU4DuNJE1nYNsisZqGzIWCISg0TVth9LopVFYRDqQMEtpoBksP9ixmZMZ4CsC9uhi3PZZEYzgqniQZoX6wvsc6HjVRjKHmA2o83eHkMpx4CqOGMBQzLQZvFGfqGJK1J3e2Hw42wHQAhYN1BR0yZLpm0ah7B0YCoPxxH1Dc0fQCwoTwIx1lcXlJwDo4LAECEBKGP5bIZzfZZnLZQK9Ta3NyCOioYx2BKQcsnm86ocDeyUCLscfXSJWm12oMQPTi7OhYSYKu25e4Xn0q1cmA6SggtGqFxNQHv/homwXnBu76yjX7wgx/IT37yU3lw/6E8efpEXrx4Oki448eOn5sVCEqllb3FxAEvIere76ow/K9//Y+ysLAkf/jjH+X2l19p2Pcvfv0P8ujJU9nZ2pFkPCn56SmplA6kCt06SDOcAN4RQEN5AFiDdRSTpAr6o++eRw+Rmzpcg/zGgF+vX3X+HGWTjHMvW4vB2DK9zeH/R5l3KmmgCSsSkkyY3hr+I4ST6xv+RkKFYtFYdxpCGoB70LsDA+/ZsyfSbDek3WpIAgkupmZUy83WICRlyA2yzrKusIFQbzbk5dqzIEETQ7ovQjZheCxxM4bgndokcbDXEsoURBhvKolMsW1pNeu6RhP0wLtqnwV41+tpiC2YWIl4SpKptKRzWdXwBOACOpWxp0XnXqT/ZhIKvLeG03a7anPgd24i4nnKvstBE43tYGx129gz4I/ZZpGN3nRxwQTEOoSNmZYCdHfvfiXVw7KGlSMRQ0+zrYI1Oacak9PT0C5MKcMylbZ3AoCHLKrY+IFu4ZdffqEZhfH7OP3urDOXaVWaLYuQ1tXVS/Le996Xvb0dufXpnwLtaAtRPl8YdSDdgaRZiaSyyiEHsQTQrd+Xy6uXdC7Y291T5rtubgUJW9q9rkxPTWl/B+Ee7DrNEgwZmITZCfliUWcgrK+anETDkhGBEddz19fWLLOxMu6SmhAml0W/Ef2v9nksIZ1+QnqwJ+JxuXnzPQXydna25dnTR3Lnzp0B6O3tDdb58e0zDN6Fc0rIlgvb7SjzzrfpKEBulI0+qizDdtGEeXfWsTI5/9tZAxPw7tvZrn/1t/o6g3dDjrR6ymFYSBTcOa7iokAVz4teH118TjOieZwAjQdMRj2TDkV0EfYsnOiiTBAgZP2Fund8HkM2ffkJdhFcix7zZfWMQhrt/jiBJYIRBNuiGWsJfBjoZSCZL3805JfvTYeHf3tGGOss2jYeCPJsM8+0O8kAiYJfBE38u/LZqF8ztIdDPH0/4vX2MwyjxTkoE8JuCdLSqRoCdILzrC0spHcIdHPhpR4wOgmkizqS7AvRevHl8U7teQ33cPzAMDWwi+UFM8xYhiGw9lcD7xQMpdahhY6xTn1f1O8AEVA/SiysVf8je1ygC8k+Ex3XvBeP4yecBJvG7KffDOipSHi4YWHPMc1IfRbCgFMpdcTgoGP8LS8vDxhxCHuCwwDgQzWPgiQTml1ZRDV6IICdK+RVXwmgHABhOHcV6OOlUuoEKmg3vyDxZFKd0fmFBQ0jw7MAFLaDZBfZfE6vRYgtsvWh34ORh7GC/9C8Azhz57M/y2EZoY4ItFV+4ZGpegLe/TWW/fOBdxif0Lv7u7/7e7l27bp89dUdefzooWzvbA45+dG1huAJmEsAEAACY04EKzSfz8rc/Jz84pf/oKLxf/rTx/L08RPJZtLy81/+Qp69fClbG1uaTKEwO6Oi9jXopIF5d0LYrJ9rAB4BvOt1YwpKAFA+jx4iQSCusVFWr2e2vEqrnmZ3nGTnMMSe60cI4I0G70Ldu6SG+EHTDtpc3AAD6JDJ5KRQMCCDLDGwwADegXkHfa9WC1lUy5ptdqqIbNOmEYefPosq6woh9O1eR549fxy0h822ryNsVufdBLTdwoQQoCYzKUchV1Dwst/rSKcdJtBAWQG+zM3N2aYbkhEEmYulZ/qA0CqLp5IaZtkCO7+LLOqWnEPPVzAOzHPL6Ip+j3mb4B2ewbJlwbxL2oaT6bUCVE0MkkuoVh+SJ7RbmvBD9foSKX0PzK2o67t3b0sXyUO6HTnY25UOypLJaKZfgHtzswuahERBJbBgoflWr8vB/r6yJzEe7967Ixsbxog8rw0wqq8OwDusrgDBcnl5570PJJNNy+e3PlZNvlBZ4dXBXGWVBmumzkGptD4rn80r6Pbe97+vICZC/pEIRzWIkbQiYKdD8041WsFga9maho1VhFxrFEuwOYZN2Vwmo4krsNZ22j2t0431dW1/jBv0G2xepFMATRF1DamMmK6djVZfwLtPJjPy4Yc/kWa7q9lmt7deyqeffhqE+Ye2p58fRrWPzX0W1TBMKgg3G4dtT7Npop+o7e3/HuVPeN8latuaXTMB715lPZhc8+2rgQl49+1r07/JG5mT+fXTvBt0cL+wuEQQIelu1G5SGF7IhcQz3PwCeNxiSCOcjr13rNlQNOAZ/uedBp7vnfrjDHO/2EVp7eHfFg5LsM4zyvgsAlkeKCL4BMMb11BXDgswjWmGVeJ6JlLgc3yn5DW8F5/n39sYaKbRhv9hRlsDtXgP/OQx/B5luhH4o54gmXMe7IRB5UEUtoN/Rw864ncFM1xmMtad7x8oD+9rgJyxrlh21iPLgu9RJzDKYayboHSYcVSFjQPmGZmNNKwYmmt1DyagGVJ8F72u2x0Sr2Z9+37oQThvaPk+54FOXjvcd0MD67yG++C5wW40gCL9Tn8a844AcDhWLjBsFlpxgROE7Howwg0QMw0oa19jqtj8FxqxgzZXdoOBjgCidC8/HgOp4gjzjnXu+zi+8+OZ9e+Bbry7jqe2OUvWD5EIEXVhWf/ggCEjIZJEgEGwsrKqoTl4FtgEYAYgjLVWq0q9WtW+Wjs81PshiQQz5OFv9P/CVFEdlXKppMwSOHsQ7oa+VbVe01Crubl5DRWaX1wMgFeR2dkZBVcABKIel1dWFNArFKekVq1r+BUSYSRTSWX7AbT+6tOPpVLaN807MKdHOQojVr7R/e+i2Jl/k6X2b/zQ84N3aP9f/OK/KNPz/r0H8vjJYymXEWJ3NJzfzzs6Jro9Be6gwYWxiLl7ZnZadZ4++PDHsrW9I598/InsbG9JIZ+Xn/3i72V9a0s21jYEAIskE3JYKSvzrt1sjpWwAuMM/R9M0m6nL3v7O4O5/FUbg2AL3g/zF+dx9te/FXhHkAoJZULQjokrjoIggNGxGYrQSwBFAH8AZiCM1DRqDTAAiw7gHQA7APQAI1Cn0FVDVszNzXVpNGtSqZSlmCvYfVQTLqMhs0ObUP2+1RnunUzI02cPFYyyKeH1gXdoE2rLqV2C9TkWV8ASGT+TiaQg+3q309b5kVIWmll2CnqJARgH8C5fEAXvEI4JICyXlUarJbVGw5JRBaHHyD6q4GUSLDoD79hfYCfQrkHZ8BxsqgC8g+0E9hbBxqGQbM0YD9kDbOogLNcAPbK9nj9/qrp9YM0heRHAOxxHVmdsrCzML6leKuZvC382UArrx/b2hmSzaXn46IGCd2HSilcdKcdcF+zUQEtWzQGJyVs331fm36OHd+WwggyrvPY84J0Bz0iqhM1DywicUnYo2v4H7/9Q+/3Ozo4kVM4B67rJQACQnZmdkUr5UPVgYZKBYQdAE8k+0FURKo0kFvgbkgDoJ7UqEoW0dNPr5fPnusYi+zueW9CkFADsRAE8AKWYS8rVlnT7cUln8vKzn/1CDg4qsr6+JoeVXWUiq7YtNo6DRB5Rf8Vv4NJX8eDdsP8SRv2E/swweMf70Z6Jkgv8xnK0hf1YN3sqPGMC3l3wOJrc7htbAxPw7hvbdF+vgn9dwbvjdoPCRccvRGG2KQ9ojKppAjfHtcIogO2kc6PJKk46lwCOBwbDBZcZJkNWD3dmacBZWEwYOhsFmAgWeCAsDOc0Q85/8Dd3g2Ggsm79Ak7QDN/xXamzR6DC68gZEGfhpQQYDeyzXWYPpuJ7gnxRQI0Aigc/eU9fZwRQCaD59vOGB3/3Iak0RDxQyHdiecgk9Cwpvq8CUo6BxbL4NiI4F31vhH5pf3AgatjOphGnwJqGHx3VJSHA6McD6yUK7vk29+/lx4I5fBcH3kX7mYV8g32WUgItDUyeZ88/yhA5+2xpIAWAO7LqsDuOUCMmnDA7ONhBj1sfNGZoqL+o/cXS1kUYgqpLfiTE1o+ZaJk57j0gzrGt7axhgOCk2W65ZTZmVjhjeQC8y6nuEUTLk3Ll6lVZX19XZgj+7+/vB5p3ppNTyOX0O4rFIyMhEk1o5lgRzSIJJh6ePz09JYeHFekHgvUIq4WGUiqRlFK5LJcuX1HnFE783s62MrBQfjihyEZbKVUCDUFRRkImZ1nzINh+65OPpFWvquOvPtIJQmWc86MOyWl94GL6zWlP+eYfH722HV07R70plo7FxSX51a9+pXp1z5+9lO2dbanXD4f0YE9a/yws09hYNkd1NHT717/6J3n08Il88eVnUq0eat/8yU9/Kts7u7K3f6AaY7VGXbXuKqWSNGvI1nm64h2eAdAJYBPmbADNJzmf47QwmWQ4F/c6LllVdF4+7d7WNgz1sw2j8DMeiGEsXbMRuH7YejeaXWPrhSXs0VBQaGsi+2Wgk4l7oM0MAEXoPUI8swrK4XsAd2vrLxTEwxiENiFDTlHv+A8gj+sM5wyAKf24yPPnj1WD8LwbRafVLUNTqdeHvqDAJADGfEFZx6h5lN1Le+B86NrNTE1p/wHYBy3ReDyjmxDpZEpyxYKUwRaDJl7MpCG4DmsYbMI0bW1eDxlRZCjjXH1OLj+o9+jGZrQvce3XdgM7r9uVrc1N2d9HJmds0DT1PZCIAR8AsGCfLi4sy8rqJd2kQTyotUddAdRmo66hq5ubG7K+8VK/f93twnZbWr0iC/ML8uLZM6lWK8Fzx+vzx883phM7u7SkyTEg2QBmZaNaluXZRXn35rvSandkv1SSXquJwFX9l58uyuzigvQ6PdUSxBqH8QQQDexEtQ/BbteswXVde2fm5qwNNSN2S0oHB1IOMsUihBr9LJ/NSS6dkmQ6LvFUX5aW56XTQ9huWbr9tEzPrcg7N3+gWWrBmqzXS/K73/9OypWKznSQ/0io6uKwBIjfvA5tqXBe8r4G7C/6AAT4FXB2kizsW95e9XXsN4k5Bx5tg6Paycf5VSf1MX9spD942sB3x0c/53x97AyPn5w6qYFBDUzAu0lnuJAa+LqCdye9nN/hsfJb6NtZPh4U8tdFAY2o4eSP45gHrqLPjz5jFKjiFzUPyPDcYaBvmGWIYwTEPAOA7C7cY9gJMJYPE0ewHgnw8d2o+0IjFN97QIrONa9nGWgUk6VGsM3AsTBxAO/nF38+m2Vhvfvn8juyAjyTybO4cJ6GNrgMnz6klnXC+/g2JqiCd9NwGTW4baebhsvAgIEDFyQowLNU3LhjDCo6Tx6wZX1EgURvWLAdQyMNu67mqPq+4svDfsfjHvw4CVSKGjSvC7zjHKMsN0kokGbhM8a45OdiQJgQvMPz4BBrZlsFBg090sDXOBJW2LmhlqSND5Rr0I4OvBu0wQBYC0e89qUgJJZ9mX2XfYmgOsflwFCGcY6w2ViYhdeMahs3AIihzTc7PyeZbF4OqzXNegiQA+VEOOKahsyCvdlSgKNYKKiDAcYAwlvpPMKhBpAH1gFYNADzFEyJi1QOq7KyuqrgILLrzUxPy87OrrLv4MQiw2g6aexczVa7u6vgHVh3EPeGo4PQXgB3xkqIqeZdq4HsjQybPX6WnoB3Z1nBzn7uaAdqPPAOIY1INPH3f/8L2djYlGdPn8vu3q6020gAMZ4TxHExmKekryLtv/qHX8utW5+rfhqABIRqv/vuu1JrNBW8Q7/EhIHQxsNSKWDenZ6yAs8B8IT/KCPAuyhT7qy1GAXvOK68TRLOZ6cDjMNzdwjehc61rpJjFVM3LQJ9Ua6tuM9J+mW8BiwuMIQAUKl+VwAAcl1TMF+PIWMrwgTB6K3Izs6WlMoHmnEWgAdCR1nnuNaA2hBMpB4msrQ+f/FEAZHXDRKhHwCQxJyFZwGIgRxCJgMwbkoy6fQAvNOkEAGTXtsaUgVTUwrs5ALWYb9nmXXT0M9LJKTVh2yAJaoYbOzBNgvATgK8XFM8Aw/PUuZdcUrneU12oWCqZcTlBidtq6gNQFtvf29PgbdUKqFzOljYYJJpKHQ2p5sx83OLsrJ62diRKuUBDT6E4PYl1u/Jzu62PH36WNbXX0oNgOSIzOBjdcQznjQ9tyhLS8uys7UpZQWCucsz/vg5+siEpDNZmVtYkKm5BQ2bBahZ3t+VG1evyc13bmqCps2tLYQ5SCpm6xpYd0uXV7G1F9SjMdwt1LlltgsYe7s7qpGHDTEwMBkei31WZHHf297SsQDm3dLikrxx9aq063U5rJYkkY5LOhuXZgttBOZrVlLZabn57g9lZ3NbtjbXpd2uyxdffqlzLOwVMP0gsOjXSNoV0Xmd+szevrX6OarTG5WD8bajtzltHgnlXE6e4y4m8ZmfF0bNEaPkNo7reqPnmPHm1TN258npkxo4sQYm4N2kg1xIDXxbwbtRjkrUOYwCcVysPAiC7/zE76/hTupxxqc/l2BLFMAbxcJjOejch4twuPjyHIaeetAnuhtH58oDUgS+CCTxHAJxURDN1w3vE61PstrIqvJMO4J3IxfhABgjaOgZgqPYdqwPGrZ0VLyx4d/Dl90DfwSP2E5+19zXPYxcD7iwDX34LL9jSDEZfOw/NIr4jgT3oqAgzh8GtLCjHw517yTSwfP1dVJ/9c/y/ZBle33gHbPNIkwrobv+GhrKUNZBdsSLMKY8887kAAxMBngUJJ1Qhp0Be3B2fZ0SsB04z2CMOXACwJQCCUFMSBREjQIUHmD2Icq+neGoGXhH9iON5ECEXsPNYwqgzSJrZx6aUwdy9epVBSTwgfPw4vkzZchAPB5ZYcG6QzgsyovfAeRB7w5lgoOH7+DUQnge5Ub4F0J0l5ZX1FkBVQ6OHjIq4rkAUbLppF6L55FJiBAo1KPq3yEsrt+TdCatbI6nD+5Is44QXsyjJ5vb0flk3AXuYkDfcZ/2zT3vPOAdxuvVq1fkpz/9mbx8uSaPHj2RgwNoGSLs8WxONsdMIhmXa9euyU9/8nP53W8/Uv08AAkAqd9++x3QRGR9fVN29/bVUdYMp2CidKB5h/F88gfPIfMOYw9MU79OvkpL/jWYd5yDwnlnvHkR73VJHRkAACAASURBVItNCQI64fxqrK/R7WQbgATvAOAxZJObg6Z9l9XNKTDvMCcUC1PS7rRkbe25VGuHkk4npXJQHmjdAsDDfXAdwUBsGur6iwQBnba8eAnwzsCy1/lBvShAlsvpPAcZAcy3+A4bFGBGYYKCzaNhioHeHd43iYyt0C0LMoeiPyXjGVXvRKKCRCop/VRSgRpm78acamBHX3JZA47JtMPzmSiLQCHqOVsoKtCmQbPBpqyuHZFM84N1KTiPth5CX589e6obJkiYAPAO4Za4pyUdmdKwWeiZog2h3QZQmAAd3gfhzwDvEDpbqZQU9PVzxutqp3xxVt54802VfHj+7MnFMO80HDwpuUJRZuYXJJMvSLvTlsZhRb7/zntyafWStDtd2QB41+lIhgnVEnFZuXJZ2w39hOx0at4hUzISlBxWq5psBzIAAO/AsENCE7RD6aCkOrJoOmSGv7SyKtevXZNus6FgdTqXkGqjrKxlXUPjGWm0YvL2O9+Tl89eaN2jbZAQaG1tXRmUWFM11Ngx7zBmRjHv0N90w3JoU2X02uvBO2870iZk+3tbzY/V00Cx8/SZCXj3OmfFyb3/VjUwAe/+VjX/LXvudwm884sTF6WoQ+Odb28o8VoeJ/BzHOsgev/TwDsullGQLGSPDbPfeB4NRa+RBiN04FgH7Dt/nM4BgUPPUPPl8AAfn8cFlccIRnnHGw4Y6yVknpkGHEG1KOsNx8h64hCLGg7RoUdtGrLuzHkxoIjl5TGCgHgO6wznEKQ8rg6sDwwnkfDADcFP9o/QcA+TMbCuUC68P5wY37dY3iOsu0EIztGwWV8XvD5q7LA+fN8d9Xs4Li5mxzTaTvb+AatEM7Xiz5CdGPadiw6bDRNDkHmnIWRawDBs1hyt3sBpGhiqiPMcAItO14u6PUE/w/WeZefr3fd31jPP9w41duwBQlnpfMKShImjpzMKZsQTKVlaXh4wPJRJV62qYwqRbGCL0NMp7x8EWlbQwqup442y1KpVBehQXvRDaCGBWQrNqvzUtGahhYMHJsTG2pqyoJBREY4Q6HmH5ZJMTRX1Wujl6bMzOW1fODEI84knEzI1PaWJMx7d/VKatYqGzE7Au7+t8XAe8A6gwI0bb8sHH3wo9+/fl4cPH2nbQ5dxHAfNbxawFsB8+v4Pvic33npX/vM/fyP7+7vKAIW4/o0bNySZzigzZmd3X5AgpYQMp9Wa6VABjDqlOtHHMT4wNuB8wxHnujNOmUfd3oN3lJzw68Hpju3oQlvbBBsPgTZsuB6MB97hek3EEIQlmxMPlrMxnEfbKsY8hjZbOmnAPuYKgPP4nUASwHmAQGBxAbzLZpCsJilPnjyUg4NdKU4V5LBc0fmSIJ3p4xUGyS4GzHzdKGjKi5dPpd1+/eAd30HBuGRS+63aSHFkx51SFjNqH+UDW1lDZMHUy+UU/AJ4p5l3MwgZLkgxNy29dldZculsRuIZ27TQhD8B8Gf2hGWEpZ3BNgBoh/b2LP1MLh8kt8Bca+Gwxrg2thVtI8/Ao62jNqmIPHnySDddIIEAlhhGCPoC2gAg6vLSikxNz2k7YhOKKiqa0V4zwPblxctn8vDhfQ2JB/vL28PHA8Dnm9dS6bxcu35dpR4+//xW8M7nswW0RsBETaZlam5OpmZmlYmIkPsf/fADmZuds7DZg5L0Oy1JxSwxGbQYV9+4onV1sH8gyIrNTWkAzcjMi+Qk6BfoC9ikyubzCtqhDaBdq4krmi3dLMO6vbSwIDdv3pQ8wNlYXyq1A+n0GiqTgWsOqw3ZLzcUvFt/uaZrNJiRYNM/e/FcGs2m6TQes/kVndc9eOft9dEY+fAsGvV5vG3JY36+m4B35+v7k6u/ezUwAe++e23+Wt746wrejVoUoiAFDQs44qMBg+Fvo7tJoyrUGys87oEpAjE03I9rlFGOkgf+eJ13ajzAx98JULGdPLiGe1CrjoZ+tI6iZSewEBr2BnjRqcFxD6yxHL49GJKK5/N8v7CTVYX7UB9PNa8CEexRQBnOY/1EHY1RZVL4xWXt9O/vQUmUi8Al2XD86cEyPpsaMrZzaQATs8Wy/AQEea4HHWG4UWOJz2Hd8L1xH4KruJfvKzAg9RjLrfGlZsj683w/GAXa+b5E4JL1Fe1DBK9Gaeudd9IJ+6MBlyoYZ+S1wYd9cdzwsJPLNMy8QxsqmAxgTDMGwzkyh9XE3S3Emo6tbyuLsg2B6MFYijAh6eSG9WhaUfgQFOQxtmPUAE4gbKfLTJjmdFsfMYc8X5hSbZ1my0TykSwCYARCZvGBoT8/N6di19Caw4xYqVQGfRFOKRIGkB0CrZ69vT0tZzqdUq0xMBTAIEFijMXFRRWvxzPg+ICVNzM9Ky+eP5XlpSWtGjA84MDAQQXDAGwEOJzTM9Om0ROPyWef/EE6LbBZ4ISOTi40ap4dDTSNbvkJ8268UXoe8A7MqnfffU9Btc8//0LW1jaUWQkHdNTcdFKJWI58IScffviBLMwvy0e//6MmlIAA/Nz8vFy+ckUzFu/s7spByXSfFLxDyGOnbekNTmFs4TmYi9FHMWagAenXw/FqbfgsD94x/HHYQT55o+Uke8HqxUJNcc9QkuNs4B3mDa49No8MJ9cYLoNtdiljL57UcQywE9djbrB12UA8gD4Q9M+ks1IsTMvKyrL86eM/ChIlzMxMaZIcJCDBB3MP3gHX4H5kpOvmlojUW015ufbstYN3eDeutSgD6hbsOpUwUGZmUYr5fCA5YMw7Jq3QDK8AaYLyI/srsunOFGY0hBH3TmXS0otbAoNOpzuQ6+CGlQF4of4v+iwygXM9oK0DHTraVXiujino2QWJsrjp5+U/CN7hJ8qGdgAbFuCd2jYxCcDrvCYmWVpa0WzlCCfFOAPzVfVgYZt1ARDGNQHNvft35eXL59JoYD43+9A238yWelXg+9i+H0/L6qVLyk775JM/SVs3N88H3plHEFcd12yhINOz85bBNx6T99/7gWoddntIYnOgQh7S6era10/E5M0bb8nS4rJqe2JdxeYXdBErhxUNJwYDHsmZ8B8pSnTTqlRS9h3qEudmU1ldX5FlFuslsrXPKhs1LgflHXmx9kwWlmYlLj3ZL1WkWu/K1PSCVCuH0m61dQNsfWNdnr94oeCdArnIlBWxA0f9fRx4Z1EIBgaHvtPwfBUF+L0vQHvm9Hnz6CbwcX3mpHU+atdGnzsJmz29JSZnfP1qYALeff3a5BtZIoJC1EN43S8xarf8LI7a0fKNzqIXLk52hXeW/T389/6a0WUio8vuB30pCwezO3pwZNTzCBL453Ax5SJM0IX380CX6XdZFjgDlZKDZ+JvAkEeYCSARhAL1+A8GNF8lgejPEPN1xOfifsQtKKxie+4m4xreH9qfBHc8vemc8F6xjGWg8+ggetZUVHQgwYFDRKCHv5+HpwcNl7YLyzzGZwlgoisQzpQrN9oqC7/Ztv68jGs1tcjjXUPFhKwsz7VscyoDhiNj0hYwXtGGV/HGsiOjchruKOMsoTgZ9ifrW2OC7c6+0xhTiDASNNwYzksmxqccRMS9+P1FZ6iYBdYFQiNBSBGoHDQ9nGMVXNKyXax/mNgG8eFB3lp1GrpHMAdzhNIMmFgG+cDP2b87/792Df5fLDgFBABmy9mDjScDDgi07OzGr5abzR1DCJEFqAcmHBbW5sa/lWtVaVRq8rczIzs7R3o+4ABA4cUbQzQjswS/A0nG5n1NGPiYVVWL12WdrujTBKEMm1sbKgDSK1MOJS4HveBw3L1jTdkd3fP3husk4C1Y/NAU7789BNpB+LnlosxNLnP7gSGGS+sjk/jXp2993zXrjhu7fXrEOq6UMjJD77/Q5mZmZd79+/J1uaGslDO2gYEutEv5+Zm5Mc//om0W3359NancnhY0vBLPGNxeVnmF5dk76Akewf7OuYOtrelfngYhMwaW+ikD54F8A7gkQ+bfdU2JhDkpSoYAsn15+x92krj7TAFY5JJHWe28TQeeGdtafMq2HFqL4A2G2wi2AYGwZew8ngd2HW4DgAVnq+h8PGkZuiMJeIaco/snUhqAQbej370U/nk44/lz3/5WKamchqKijkJQBJAsHqjoZsI2AQAQwnh97qWJ7BR0ZH1jbVA826893uVdsMcD/YT2sWSAGFesqzu+A7vAgYo5kjQg7EBwXURIFo+A7ahsRBRvWCxzU3PQ/xBExSoHhm0Sp1GqU3XaMOUAkJY32xRs3ZGGZAUiEw2ZJNPxhFibMxA2naYa0Gl1jUJACHWhsA2MLuO2WktEVS5fKCAz8H+XiATYckq8D+Tzsn8/LyyCcGYxPqB53GcAyvDs+v1mjx+cl8ePrqn6wjqz0BPq8Nmq6kbYVZHwxnao+0z9liIxWR5eUVu3HhHbt++LZXKgbJrLySaGuCtbn4VJJmC7MSCfP/me5JJZVTPEFmu46kUjD/pd5HJty3FmWkpzCHLukijWpXy/p7UqzXZ29uV8mFZ23p2cV7mgsQWvVZXQU4A36hTjAFstikTtduTudlZ/T8/PSP9flsarUN59uKJvHHtmpT2NuTgYE/arbi0ewlpd6Cx3NMQX7Alb9+5rWz2wDgZVPFJ87aN9+6A2RnOL1HbymAEthPtI+/H8IHeT/HtOqocHngduw+4zjPymnN2hvOCwa8y90yumdTAqBqYgHeTfnEhNeCNxgu54Sk3uXjwDg8MmXd+MfEg2UnF4jWnnW/OPo1hiP0a2OCddbXR3ELjy0OwIlpGAgNRZtTwwjjMWqEjwecRdPCgmA9z8ABWFAzjebinZ2lFF3G+1ygQ0ieMoCPDsnmmnmf88Xm8LxlyBOCiQE603nxd8x7+Pem0cOfdg1VmjFioJJ+L+3twlEYP2wc/ufPNZ0fBMw/GeKOJZcdxDwjynOiOtmeCHce847WnjVtzXMIx4sFdf6030Hhvr4N32nNOO87xpbp3UA0KtOMI3vXFsuO9isEXPjvQiUPWRTAeepZAxIOqCNnVRBA6nqnHN7wrzfP9GPKGLOtn0P4ouzpnAChTA6OY7zwA/4J3HgXm9ZAdUJspCHeDI45skOpIp6Qfi8nc/KKGsmJXH6w7JI2A8wl26Pb2tiQTcWm3oFfXk0wmp+CcaVZl9HeEyaLM1L/rwGmJxQQZYpuNpmacnJmd0xAwDQkLQHVct7Ozo0kyavW6giIAMbAJAMaJ6ml3u4OQO2B0YGbd/+qzMGFFhHl39nb24N0EuDttvI1zfJTzxXnQzy+rqyvy05/+XCrlqty7d09297ZVr+ysHwNBbKxduXJJfvSjH8va2rbcvXtHms2qZLIZDclcWFqSq29el4NyWXWpMEfsbW5KK8g0q+Hlpzh0UfAOOpFRZslZys/1yrPdGfp4keAdWW8E3McF78I5CaGzIXgHEA7Aj82FBt75ZATh2pRQra/Z2fkBOwfAXTKW1AybAH4KRcsii3npnXfe1YQ2v//9b6XXb0m8LwoQaZgyNgMA4CG7dbB7gnmsC/ApAH12drec5t3rGc/YpEF58UFbGdhqQB7mKwJz2PjA3Kd6eAG7DMBeIVfQOY52AX5fnF+SAsKHsZZ3WtLqdXT+xAcbLaqnOujnYVZi2kEAwsDm4j31ZyDjwE1VTQ6STmt9AWyMxW0N439uAmp4rYbNYqOqJS9fvtCss9YfDbxGxtticVpZhihnLhfqECqYHsOa0Q6SinU1kcidu19ItQI9VWwSpxQAxJCD3hsTQCmYeEJSi7Hn97jIVHFGrl17SzeL9g92NAP7aeD8uGOXYGgynZWV1Svy3ts3NeFIBjqaCHXGxnetrolwMEbS+YxkitOyuLAo3VZT7t+5o2sq+sxhraZhs2DoAfwD0y4VMzAUbTc1NWWZ2tPoTwmZLhSlgEzCWCuTOen3W1Kv78n29ku5euWK9HoNWdvYkFKpIenstFRrCKfVkayA36ef3ZKt7W1LjOba3/sstJm8TYE2ikbjeHs6Ol9FbSTO0d7m8e05ZE9FGmIC3o3bMyfnfRdrYALefRdb/TW887cBvIuGY0XBOO+gHAeseeBulENjVU+hegsf6HZhCIYaa8cBD35RjS66/hq/uJKhgPKGjr/pdPETPScKdhG08QsxgTEPsPE4r/cg1wBwcdlW/fPp6NGYjB7D3wSLCJSRDUgQkQCJLxPvw/cdrgfbQYwCkjiHwCLrRoX3g+yzR4dPaAzzft6I8eX0AKNnZOE5URYhwUCWxYfV4j5av0FmUhrwNLTYZp7pZf3saNgs3ycKBEXfk23EdmC9R41r/j38fQiYXMT0ow4wmBwxYxiEwDFs9WGg7dWeZ0xcgHN4Tq8fAoIDgzPOczB2bTyx7xGsYp1Gsxj7c4fqPYbwIysxgDYP6uI7tif7CtuTYLayWeEUKIMDKCCipXHDuIblFApT0gQzNJXRDHd4Nvo2HAawJYrFgmxrhruuMvDKB/uSzeYHYbJgAwAMgPMKh44ZEAHKVQ4PlU2AjLGHh1V13pGhFhn1kE3WtM0sRB+MPPQI3AuZQnEMICH+JguV4XYQ5H5y/460m3BUEboMIkkIIo/t3A06wgS8e7UxcfxVx611vm3QNxHe+v77H8i9uw/k/oP7UirtBwyms5WIABjGx423r8v/9v4Hcvur+/L02TPpdOqSUlZQWlYvX9H/lWpVdvZ2NZR7Z31NOo2G6VCqBXwy4HMceBd1TMd9A5ad4B3GkGeLj3ufUed5O4wJI8CqPQvzzq+ZySSY9XGVKSBTHqwiDZMMEvj49cPWP2Sgzsv0FBhCtsGRAvsuloSyoYUgF4uSzWUVEFpYWFJW2x/+8Hs5KO1IrNvTDQXMNZznMD/Ua3UNOSxOT+v81lIAqCf7B8hWDKmA84VInlTvmIuhzYn6BRtQM2InLIEFysAQVQB3CHvEBgfORb2jnYu5op5D+wbA5NzsvEzliwreNVt1aYCtNVVUAA7zIwBDTWShGxq2EeM3THEc4B0+tA1gwyLhDwAfBbjBnkwiczciEtrS7XkG+Qi5kh5y0vcUvAMDj+sLklNoworClL4H5nW0H5OIKMMynpBGHUmLLIx2c2tNbn32idSrh7aOImtuKtjIGSRC6Cnz1vrSaBth7PkdiR2yObl86aoyyXd2NvWdAYxd5AeA2srqVXn37ZuSTWclnc1qQotGuy3l3T3pg+na70o6l5Z0riBvXb8u7WZL/viH32tGYg1hxuoXj0upUrbQcITNJtPa3/Ef0hQLC4sWmhyPy1SuIAWst+22ZFNTEou1pN87lEp5S2ZnpqQnXWUXl8pNWVi+Kru7+xYi2+vrOELG2ZdrL6UNm9GBd1F7MDqWybyLfk+by9dr1O47zl+agHcX2Rsn9/qu1sAEvPuutvwFv/frAu+OdQouuPy4nQfv/HO5yx99ZHTXiI77aQCehciaoWLGHMAGY8SNcgii940CZqOqYhTgZoBSmIXM3tnYVB7A8sCTZ1oRIPHAFgE66ut4wI7Aw6iFnwAczidwRbDK7wb7snkmHeueIIlngfnnesCL1/M5KJcHIVlOsuJ8+3qmBdvIvguTDPj39HXojWu+G+ubZaVRPgogZV0RVGSbsa75Ew4gQ7HgzPAZ1l8QJRY6N6MM4nHBO44NGnD+OoKIR+9/8eAdAKm4A++0PwvCVc0RGNvoHzmX2Fi0+8c1BNXfU+tANfdwnjkmDMH04xW/s+949t2oOULrLo6swGHYrPVry3RrjrHpSrIPsE9olsNgLIFho0werYuA5Bs439BEmp6fA6FOs+QtLS1pxlk4pvjsbG9qH6qUS+qk9bsdqVbr6nQo4IYQsWxWnVeMLVwH9h4cBISwQb9ueWVVarW6AoaLS4tSrdWC8LmEOlXQJUICAc4ZAP5wHTIZgp2B+4L9pyLphbyGN9794lNpNWpWx8oQuaiw2Yt17F7DsvSNuOWoddqPP87P//2//x8yN7cgn376mTx7+kxqddPVepUP7glg5ObNt+Wdd27KF5/fkY3NDRXIx0yQSudU825haUWq9brslQ70WdsvX0ob4J1SXLEYn/z048C7VykznWWWHX8TvDvffGWloR3GMEU851WYd3YvbCglFWAzhrFtkgC8A1sKjr2vvHBdQIhkWvI5C5MH+wsZNFNgEifiGhKPcY35RTPOFmc04cO9e3flydMHkhIwvXJ6HCF/2ERAEyGb9UGpJLlCQeehar0mjUZdypWD1wzeAaRLK6Ciz61WdR5DaDbmQrw3wTtsKgA4gy4ibRPYS9OF6UHCE9wD86UyQ+fmJJ1ISLlSkrb0dPME9Q0WMmJcoYuG+0CCgBsb1k8stBnzMI5zLu0hm7hm581Y8gy1CdLKqtYEIH1rN+rweptK189eTM9ZX1+XnZ1t1bTD8zAv5/NFDYXGfI2NIITN2jFjjOn1quEH8BGJXXbk1q0/q/4dEpkwKzvARIDoFhUMMLSmSSAMfD06GMceFzHRd52fX9L6ff78sb7zaeP7rOMYjMfVywDv3tVQcIB5help1RY82N6RVqOuDN9+XFTfdX5+TjfE8J6o+2ano++PdQzMdWxuISwaYCz6E+Y0yElcuXJFavWmdFotyWBdTCSlUi7L9dVrks3EpdUpyWFtV957711pd5qysb0th5WONNoIp+5YaHMiqUkrHj56JE+fPlXwDmG9vk5Hzd02jxgLPrqhzvP9PY6zJ+lj+Doedd3o9eNke/W0dhvZbyZhs6dV2+T4N6QGJuDdN6Shvu7F/OaDd2YMRReRKHBHx/y49qBTfhzoaIuZXT3Qk4DhEjzbAyN8Bp1/Aln8nmXxwJvdNxSkJeAwMO6C5AmeicZ35LkElOhw8X4UiybQxHLQqOd9aLT6Ooq+F8sc7hhbdjkPZlFLhdd6+j7LSrCLdUMAK2RihRp+0fJwceczCYLhWoa4UEeOdRFtE+qbeTDFA4IDhyeSuZegDrRn9B0cs5DvSWYG782MtgxxibK5vLHiDa6B9l2geRTtm75Pj9O/fT36vuYNtaPG4XCI1UXMZwDNoNGD94HxD0BHM/pekOYdkzzAGWGmxdBBjmnYlsJIDryz9oaOD3UtzeFlPbHf4j6eaRkaxMbws7nIQDwFXl0mW/Z531Z6Pc7RyQXgHp5pzhCYHOpAJ1PqBE4ja970jDSalhQFZaNjWCkfqHYdssUiyytE2KF5p8/ScC7rr3Ay0P/wEywSzRZbyEu9DlBEZGpqJsjAnJCllWV1BuH8wtnE85BZDwwWMlfgrFSrNQ3JwpyA83DM9Df78tVnn0i/bdqgKtzkPmM7d4NrJsy7ixh/o+b34+6L+RNA77/8yz/L4WFNPv74z7K5iXBHiP6zz5+tVOiHGEPvfe+mvHH1Tbl795Fsbm5ItwthdiQRmJbFpWW58c5N1WJc24Qu1IHs4RxlUofA+klPJniH9QjjBEDz2ftc+ASU+3WCd7YOh8kmQj29s4GkBO8A4CVU29MiBjSUrtcOtLBCnblwzksoaAC2FuYchFea5l1SNe8wXyCUHseg75VKZWVmZlozVYOpVUhnlFnLEEKyu9pdC1cF0wnMJejK4RqAdxZ6ebEbRN6+AWCD/ov2x7xldoHNgwSvUF6w7tKptPYzrsHKgIxZ0g6UkeAMgLbF2TkFNpHAACGUAC3BYMNGjCYdQSKLXhiqy7Ufr6ogWbBJR427TteiBlAu/DRd0XmZnbVNlkazZmy0YCOXG5W03aBtiKVka3tLnj59rP2U4a5ot3yuqBs+OAmgENoc78MNRpgY6HsIha83yqp5t/biuWr84T6q09doKuCFMYq1AABsq90MynW0j4491pBEKp7UMt54+4bcv39HAbOLBu/AWl+9dFXee+ddiYHpmE5LOptT66pVrSl4h/4ZTyXEUj5hY62jeo1g5O2Xy6pViHZGf6oGkhStdlfXY4SMq00DkE3iFvrb6cksNtj6fVlMZKTXb0qjX5N0ISNvvHVN0umYbK5vSLnSkkYLp1uSl9mZWR0naM/7Dx5oCLranG7Co88yyj7GuKKd6UE7b4McN3eOA/KxbSfg3dnWvsnZkxqYgHeTPnAhNXAieOdTQp70tGN2RaITuzrpQ8sP/d3xWBSjH3NUC84bb3Ta8TMKcPDv44C7aPnB4scb6MIYaKcYjWfYKY0uln6R9SCX146jkx+tZhh3vuwGnpmhZuEwptvGRZmgE//GtTgOCj8AAvzHdcb2iWloHstHoIuJL3y9sK78ok3QDM+gMcmy8j35jmyHUbt3HnT05eY9fdjJKMDKM6NCI9nYkXwnrYPAKGZZqAvCkAfcGzvn1u2tX9G58OXCUQ8yRt+VfxPw8UkuWD9sF5aR76j3hdU/AJF0W/1Yp3O08RSoprjkD3Q8PXgaBfBGA3oX71gZqIawVrAFrKzoixbSZSzT0HIfb24Ix7wxcalp50Fatjt22jEX2bixsct68cCwMWzhXIbHrazGVvDtzKnS6hnj0pwZfw77YrQv6TMVvIQIP9wHJKswhxt9E8yJeCKpu+/Qo4NDVQNgViwGmnYJkW5Hw5iQORZOaqfd0vBdABYDgBwOdCaj94TzAVDO2D0d1VeCng8cPegjYV6BVhSYeGCkQItsf/9AVi6tys42mB0mAm7ZN1N6X84bIQDdlXtffia9dtMS97qEFazn00Dn4fnwnOFZF7Jifrtuctz8we/Rzsgw++tf/1d58fyFfPHFF7K9s63Jmjyr+ay1gj75ve99Ty5fviL37z1Q5h16COZKsLmWVlZkYXlZNe8OyhWpV6uyt7WlbJbBWDnloXgG+jPAO/RNZkA9a1l5PscR+jzqh5mb/Zo4NmARKQTnZ0ukQ7CNTOSjjJuTnsN7AbiDzlwyAfYU2ThIRmNZrW3sMYmCZaAE4GcJf5IKSADQSgX6oBjvCJ8E+KPabPGEzkcAnP7jP/4/SUgrmPMSyk5DPRmjHHaHJbPBp1wpy+7BjoaODRklHQAAIABJREFUhuzNs83zo9sw1CRm/9WkE/mCbirgv9kUBlwRvFNAFppkqbRuZmD+HAC/6ZwyB9nXZ2fntJ7mZmZ1jm63WxrumlM2YkrXM2yUgHmo9pbEguypNpejwsHQ5kZfuBFkgJrOp8mkyh9gfgc4ChAHz7GkYJa4ohuAfSoRgUzlna6Wo3SwL1/d/kK6vaYUclO6duA/mNtIdhRPgG0Yhnna+iTSaQHUjEu9gdDimrxceyEP7t1RVjU2ZsC6wwYS5nBdK3tdqQFgi/Xl8LCs2n+0mbD+WiKE8UBnthWA1htvvy3rGxtyWCkZ+HWBH9x/eeWyvPvOTQWpNRxYsx/HpQEtu2ZDvRO0SbVRN/AaDNS0ZZrFRgLaDdcgOzvaH59araEbXahHMExbWpcAg1PSb3eUJAwG/C8/+JlMTRfkoLwn5cahpIs5uf7WZdnd3pTH9x9Lt4f7pSSVzWu2953tHV2/79y/J/ulA0HishC8Y8TPwPIJ6hwmhGkzc2yNAuN4VXQewd+0U/waPW4z6JyiIhwh20HvE0lExjKNtIVGPGzUfOeBzNPKN1qb8SLmnNOePDk+qYHhGpiAd5MecSE1YBO1sdeOfM4J3uF+fpI2Iaejz+nHxss2ZkbBqGIOfz/8TDvfg1oEpbyjPsqJ8d/hd+yKKXgHDRKICON1dIfu+GUkWhZ/z6jjOsoZ8mAUy80QRxgIo3bAeB/P0jOwImagHUC/gOWXcG3s6yVaN96h4DtEmYJc9MnwYzmjCzQBjej3/r4wmuBw8R0IcrFcntUYBQRZDlzDnW2WhQaNARgWujLYvVZ20lEwx55NvcMwIynLFGVieQPItynL43+ajWNGBAEk/M7yKpgTGMFRYyraP0+bEHz7ROveP3/Y2Htd4J3Vc3TcHQ3FG29uGJiwRmQLWHXDbTl4VsBuifZDjkfWDbWhPDjM7LR4HvuN75tsez8uo/Xu22nQdwMheT920e5wkOEIghHX0vBXkfm5BQ2r4s46HLvpYkEODvaD+oRDVVHtKoS+AmSAg63ZK8G6y+UGdQ8H/RDC5DGRdC6vzAJo9uDTqDVVNBsOCQGQfLGgTgFAPzgYKEO+OGUZ8lS/qq9OOe5brVbk2cO70lPHbljeYALenTZa/zrHR617fl0CmPDrX/9arl65Jnfv3pX7D+5pP7Nx+urOD5773nvf1z6EBBhgPFkClJSGWy6vrEiuWJRytSrVWl06zZbsbm+pg62M5BOE8llzmJcJ3qFvXgR4h3Iz1BJjwLOoR82p47YirgWYoBlKg7UZ7WBzz/D7jvMcnMPQ10Q8zCyP+ymLtk/GWwje+TkNzGiMYWXYBWukhdMilDMj6Qz02ADgF2V6Zk4++eQTKR+sK8gExjDYe9DDQ3ti/mPSHJSrUq3I+hYyzZ4PAB6u26M2LJ4FoAXvgXBZvDfqNJm0jTwyBHEfgCsA7zB34T/KixBOgF4A9NDO6PNISID7FvMF3RDFu2m4qyZ1yCiLC6Ad5lskr2CGXbLvCbax7ATPaMtRL1TnSxHVp+P6Y4Cf9QXMtwaMxo25jn+9uDLWvvjyUzkobUshh1DZGZmZndfsp9kMsv4ao1KlFQKgBtcjUzDKAoYf7CJkL//8879IIV/QzRwk7zD70Oqt1WrI3v6eJkoCg7LZAnPbtGTNzrfs8eN+cG9sAl2+fFniqbSsr72QJsDBC/yk0lm5cuVNuX7tmrLnVF8wBrajMdBbDcwtfQ2FLdUqsrC4oMdg+2F+AugNEBpzirEgu5rYCez4mfl5KR2UVKOz0TCd5QySxkC3VvXrCvIPP/0HubS6qvW1sbshiVxalpZnpdOqy53PP9e27PWSEk9mZXFpSXa2tnVN/fLuHdkt7UusF4KZtNVDuydMuMWNYA/eHQf2jwPe0TY8rSkGNo9GEIRrw3Hg3bCdeXKisvODd6PWqrPZlqe9/+T4pAbGqYEJeDdOLU3OObUGvg3gnV/ATvrdO+dR4GMUwBStvK5RcAy863bUZJIgRO6kivYAHoEt1HsUkOIi6Rc1gnc45sEtGucoEtltBHwYJotr8AzdEVbxexPb1cxVgQ6OmlqBoU8jkWWjMc/7+foj647f0dEgGObrA9/x3gODMdAJjLLmyNrhMwmQMAyW9UBgj+3m24+/DwCwoDAe1GPoFb/jfakpw/rBT9MJsoWeRoSyFwP9FzLrWI+sd/xkKCEZlHa/cEeaf7OO2Mbcmdf6wtZtBOSL9tdof/bnR9+RIKHvT769PPB0kdlmw7FpjDfUKfu370/DhtrZDKwgCnUA3nlAdGDwarisOV5sd7Y3+zyuszYId7Dt3JCtZw53mK2Y78fya7gVde5copmoYWva+8au8WMQTIhAoE+F5JGBs3pYUycfSSs2NzdVx6iGDImdljpkAO3gnKkeURf1m1THlX2z2Wgoyw6sOjBMcD3Cn8AkmF9aVoAjly9oiNXezr46q6oVVa+r5t1BuaSi9EyWgfIWpxDKa0A4vsfz4LxWKiXZeP5Ieh1z4jCERu3q+7578oI1Yd6duqCf8YST6h5thT71b//2b1KvNeWzzz6XJ08fax8bBzw7rSjf+973ldlz//79QIssrWAPAIGl5RXJT01JvdGUymFVmvW6HCBxBQCYQdKFk8FDjD8N9Uybbth5w2a5FjEjKJlc3uY4zkk+rS5sLrEssZz7OYdjbjgry5HjHYypeNzCI7lmoNzKnAwA0OjaaRt9VncAUsG8w0ezlQagXCZrzLsskiFMTcvz5y/k6aPbwbwDIMiYe5xncS/8x3x/WDuU52vPXlkzcXRdhvIptEk41+C5TNZj9WySBjjObLMKUiaT2kcwL6Lf6/tmsvod52XMh3gv3fTsiwJAChJns7YWYE1DCC76HLLbKpPfJEAIzKHauXZwTaL2qmcD4l7Qpxv+GFsSc6zpGhqLThOBtJA0qScPH92Rh4/ualIGsO5m5xYUYEVioUKgWYh3MBaiab4qBBgTDYMFeIeENH/4w+8U8MM7IwuxSbiIhnVC73ljY103kaB/CfCOa6MlpIpJu2NSDON8LMlUXDeW3rj2lqy9fK5Jly7yA/Du0qWr8uYbbyorDmHPYCuiDwN4A6u31WwpUzKRM3ATIa9YKyuVQ6k3kIkYdr9o/2i1G9reSCYV00zFNWm1wfA9VH3JBHQUwe5LJmWqWJTvvf0DeevaNdne3pSv7n4hS5dXZWllThLxvjy4c1t1+JpYKmNJlQ0o7x9ouOzDx49la39HdWz9XBP9nbYObZdx5gzaXbSD/M8jANwJjeHPVebdBLy7yK47ude3qAYm4N23qDH/lq/ybQLv/MJz3O9RZ4XGkwcsBk5+pGGUawA6ehs7cLaIjwLvRt2T5fFg0yiQKcpWo5Hn34fnmO5U6MDwfh5QIziEMAFolaC9dTdYd11jkowZ+ODLRYCNr4/neIcC30fBFoJPNJhprHpwhuCEfyfcC997hqEH9Pw7sQ480MW6oHMSBdm8gYNj1BC0XX/bbfbXElTyTU/tMu6eE3zzoCTKqWHMyDaHsMwAnPT1EX1HPIPl9+/BehoYXyOYd+zH0X7L+jyp/3vwzoNbfOfXDd5Rk45lHQXohMbf+cA7PoP307ZGOJk6LQZiR/sI/0b9M9Nv2B/MySZgzvsSlI+CgHier08/D/gxJBHwDtdY5k2E7SCjbFNWLl1SZwxOgoFjlYAF1JdK6UDm5malXCqpTg9Cow4rVb0WZQIA5zWO4LzBUQTLBIAJWAUA+xaXlzXjLBzXhfnFwXW7u7vqxEC/inp70GJCNlqE9CaSqUFomoakpZJSrZTl2aO70mkZEwEuYrSPRdvg5LVwAt5dtK0wCrxjm6AdIb7+r//6r3Ln9n259dln8vLlcwV7rU+fj3n3/e//QMGqx48fD7JxAriDYw2G5yISqNQbUipXdM2FMw8QWbMyj8G8w9gjeIfNH4yB84FrBoBRAw1ryJDTGoS7vkobEbwD884zZmz9RpbY46UTjnuerUnIomrhf5xnURcAW3wdWpvb5oR++gbcgnGVDcKEAWTlshYqn82mJZnOaJZQsOxw8ZeffSK1moWdIowynTL9PA0hDDYMMG9WDsvyYuPFq1TTCdcY6wv3VxsnSNKD38ni5xxNJjvBO7xPDgyrmDGsAG6i3wC0Qqgl5lm2CfTz8D+FzRhLCh4wsToWltvrSiaX03kXR7kZyI1ahLgSqOLYs7a3NYntpO2uQGBiMDbMTrL2Qd/T940D3KPkhNl3u/ub8oc//AZpobTeEdo8N7eoIOv09KwlFMrnBwAiWHemAQuSWFdZZbXaoXz0+99o+QHWTU1Ny/zcvMzPL+p7lkoHsrO7reG91XpF2xTzu75DwsLKG03LUn7aJ5yDLCnKO+++J1ub67KtofQX9wF4eeXqNWW/pRXURpKSpGRyeR3H0Ivd292X2ZlpqbcsMQfqamlxUcfC3i6YcAi/bmjiD3SAXD6nPkAJgF2np2AtgNVao6r9KYukI6m0FHJ5eeONt+T6G2/quri+/lymF2clnU1Jq1mVzZcvAs3EvrQ6fUklM1I/rCoT9+XmurxYX9Pxepxv4u1kMu9oU3p7L1qbHuDz/VGngCgAN6IpRp2DzeYJeHdx/XZyp29XDUzAu29Xe/7N3ubbAN6NcsJZoaOck6jDHv3b71J7Z7MPtlq3q3pS2P1Xv/8Y5l30nr6BeSwK/kSdfA/o4Hou0Pgd13rwjsZ9FJTQ3WCAc6oXb0CCvkfPtPJUJcYt0qPenWCbB99YHgM4uINL/TJjVfm6o9HBtiL4gXPIwOL9B2UmIBYw1QiM0Alh/REE8QAk78ky8J6e7aUhPgHIFho/dgW/JxOQYbMso+9zZlSb08B28PdVUC/IFIbfQyFyq69oXQwbPtBBG2b94XgU8Dqpv/N9aJBFgb+hPu4ArdBBf3UnffTEZo5WdIywTlnHdu35wDsarr5NwRjxWRi9QezBVCaOiI5LOim+nNE65Tji+/O+DAM3p9wYmNr3ehaWNdxWAJuR1XFKdTXB5FhaWlF9IzjIcCIP9vdVUBsAGa6HcLoxjOCEIby1bbo+/b46XWDaEXSA5l25XA40kOKyVyorWANtI9TRjes35MGDBwra4XoAfauXL0mpVDJmRbutLLzDal31mchEgqOD96zXq/Lw7hfSBXgXSVjBOo3O3ScvhBPw7qINhVHrI9sE/esf//Ef5cMPP5Tf/uYjuX37tmzvbA2SkbwKEMZ5Fv3jww9/pPMAmHfoS5ogQOfRmCZRuXTlqlQbDWXfdVttZd5VDyuBFtbpWanxDGaBRJ9H/+UceNZ65BqIn68LvDPwJj0kNG/zxHnAO4Chxppi3WMuQnikZ4Bzrue8HBOwAE0HLqOZZ1OaedT00wBOYVMhY/9TGZmemZE7X30mteqhNBo1Zd0CBML5AE0wH3JeOCgfyObOxQIz1j4GgHGTDAAV5iplyXeMPW82BJLpGNDFPgJmFACsnZ0d7Yu4FvMugEcy71AHmO8wh4IJ2ml3FGhGogJkIQWrGWpfU5hjoUFab0i3Y+uXB+YsC7DZYlwnUHYCjYO1RPoDjVLqiVo7IVERAGzL0gqmm9ky2DREptq6/O73/yFNBdlFAVaAd2CzIosqQoEREky7Q23BIEEDVPo8eId1J5/La/goQmgB5OGe6JPQLgSQdVitaCgos9KizvAOjcb44J21i9m1b71zU6UcNtdfnnWYnng+3vvNazdUCgLgHdiWyobMZBVoA0iL9geQW2u29BiYhQiHXllZlUa1IrXDirLqTEsxp5tWjWZH6i2AegDFLSFMrXGoZclnc5JD6HY2J4vLl2VhZlZiva7s7W/L1Oy05Ao5qVXLUt7f1kgOJL/o9qDBCNAc7Na4vFh/KY+ePQ0A26PJ+fxLo3/QZuU8Tlt81Fx/UoVNwLsL7X6Tm01qwOz7c217TipxUgNBDZwdvBul7xY499GMEgBGWNNBmAH0UKKf82re+fudBJqFRRlm2/Aa/9M79DT4QXLraRYn2/nXcyQ+4B/QOI6+n7+XB17MYLH78BlRIIGGX3hPG/owvIwRZzvy3G0jiMTzef8h8G4weagwyeAvABo0Jj2dnuCUfz8PVNFgoEHswTy+76AcDiyLltGDdwNwMQKI+frjczzowet0knT16g0RfG8GvcYohLWhxrQxsjyTymdV9Bm8BvcMAC/UpAdP2b6sU2bURXk9e49Glgo0B30C5Wcdg5XF/jHOxBUFkqL9L3r8uHu/LvDO+pHt9FMjx74LMviqzh+d81cF74xRyWQTrE/townTlSIAymPW7sZAwXVw8nxmS9YjtTd5vQeq2e94bpSRF51rBuNfwTYLiwnHMIKhkBkxZ1lmkdU5Flcnam9/X5aXljRLLDIeThULsru7J4V8ThmlyOYIp1qzGkKnK5tV8EK1nQIBfzgg6HPKNCnkpN4wMBvJAlAPM1PT6rgC+DANu5rMLy4ogwmODb7TELNcXscR2SWa8bnfU9HxR3e/EunBcQZNBcFZ9pmAd+OM5Nd/zmiHzubEN998Q/7n//xfKo7/0e//IA8ePpSDg70gK/PJGkVHS24tb8+zcO4f//gn2i8ACpIFhb6LPju/MC8rly5LFUw7yEZ1urK3s62C/Ng8Y2KX42qIa5EPm0W/Pcs86u/N++E7SiBEmXfnaS27PwT0bcxyTeCai3qxeWb8jRQFpzQU15J28N1x70YTDMZAQ02TC9AOYCIf0wRTQBXlSpl2HMInFRDNZJRxC4YZQJFCcUrWnz9TEAeZiPf3d3W+ANiDUEgNLw3Yf6VySbZ3N89TXUeutTXdQCN8UG6AbJXyoYIvsJPwwRwLViDrUsGtDDLSTmsZt7aQjCUE7wDQYY5FXULnDglWEEq8v7+vwE4+l5NZgHmtprTaLWXdX7pyWbVGNXNtxzY3mRwB6x101XSOhO0XRENoAoVgA1DtBRssOm/jmCWrgGaxZfG294kpyw3zKuxSzXKuF/bk1q2/yNbWSwWawN4qFmdkdfWKzMzMy+zMnNYNzkUf0EcFc7Imjuojk2xNPvroP3WdxvqD9kffTKHNgyQkSFgBeQb8PCjtDZKhIZQX71tvILze99fRbiuBTE3H0Bd5483r2gYbA7bZWeea0V2rUJyWa9duSDFnWo66FoJBl7D+XT081My+WC/L9WYwzg0MW11ZlX63rTp8qH/0ZbDbwbbr9MEybGliEbXtkAW+A+1HUeBO/2ezMjO7JAtzc9JrI4R/X7I5PD+tICsy3eKd0az9GLIfZ1RHEX2sVKnIvQf3pdaouznU3pHzg19P6Qv478K59/hhF91Ii14/6spRAB/qJ8g6Fs63f/OEFRPNuwudcCc3e+UamIB3r1x1kwt9DZwVvFMD4chnmBl0fA3HNEV7dCHpydGsVKOcCp+wYrTTET7ZH+cC4511X0ZvmON7nu+BMAJUWJzpZEfZTzRC/KIaretoufksAj1R8E7ZcYE2FxNj4BpqoxBoItjh34X39AAhQ2DVxOsZiMSdaj4bhhev8XVBkILPh5NBJhuBKZTV7xJ7EAPPJJBFQNCH43qGGs+lQcGffheRhosatUFyi+g7m1FvzDcPjlCnzt/fjGxzXvgcMukIGvry+roJsiQM6s2/N5099guCd6wLX6+euce+A5anZW+LiABHEsL4PsB+zP4wbESPGMEOzBo+dzR4dtr9xptlXVZYVZAMQ8NeFbzjc8NxZG0Zjgtz8pjlNjzP2t3GBd8ZjlfI2AjbG9o/YcjtoKxsn4DVwbHOc/3fvt9p34qFADz7PkXPcduZOWSZzUu5VFahdPZ5OIEA5XIIaW23pN1sqhOKZBHJVEbPA8iAcQ+nBAwRMKrQJ8FKwT2pB1VQVl7bNO8WF9V5AjsPoMcAgO72lGWDOgIwAubepctX1WFBv4aTifGGUNzt7XV59uCe6kNBvB3OWTxA77xjcNpcHvYljIGzgbnj9cPJWcM1gFDDuLz//g/lf/yP/yX37z2Wzz//TB4/fqThca+mg2ljy4YY1i8w734s7XZXE2EATECfRFZHOLEASYrTM1JvNIJs7jE52N+T/Z1d6bYBviDz5Wggi/0J/RDADNc89OMo0H6WlucY4HrJ9e8s9xh1LssLYAcASTQJBlhwXWXm2mYCZRxOe67NeQnJpPNaD37DjWNeEyDovMvss9ZOfEdLegFGZFqmi9A+y2rm0azq2SUlmUrrfIFMtNVSRTaRiKJdF4TZl8uHqiMHfTzMFQwJLVdKsrO7dVrxz3ycczwZbABkAHLhJ+YbsM1wTiMI4wfTimsDwDvIFIB5he9QXzjf9ES7kkqkVbfs2ptvSTaZkq3dHam2GlonU5mcNFp1aXXbCmZeffMNqRweKpMLGmrWbywkFgnb6g3L6u1tGczjrHNqKppEsW0m4ju1YbqQ5bDssibfYIw9jBmAbM0GMqL2ZH19Q+7c+4smlsD5qWROlpeuyOLisiwuLOp4w/Np89CWYh+HjMKfPv6tNOpNA++C7Lw5JCEJWJy43sKMG9qerS4ynKO/5JQRWK2VpdsLklao3Y++NToDrY0BbOCJrCxf0vpfX1+XThfJjgxYPq/NAW3WGzduSi6ZliyAyExaYsmEJsgAMIsxsbuzo2vkwWFFGe14V7Th4vy8gq4adRPMX2orCBLZ2RqLjS5Kq3QgyYIkUNBDTKcllUzI7NyyzM7MSgeht7UDyefjuraCcA+QuwnmXQCmoq6gc6vSFtW6PHnyRLb2tofGhLcxaYN4e/Us9eXPjdop3tYZNSijzxk3y/BxA3xUuUd9N4pGcpZ7njWq48wT0uSCSQ2MqIEJeDfpFhdSAxcD3g2HM3nHzBdSdTUC5p132F4HeBd1mFGO45zE0HgeZuTRkFF3I2Bj0WAfda9Rz4w2UhRMGew6RoAZLsa6ex5oqPlNTIaHkO3igRu/+BKMGAVc4juGjnogcqB7M9iNNbCAQCJp+b5e+B6sMzL3yEQbZRwQVMO9cb6FAZtzTqOaxggdCp88g2EfeCafx/MJvEJ/hHXI9uG9GU4z3Ea208oPn8fdTA8UqtHcRtbhmIY3sI+xXHxnGlk0kPl+rD9fDwQ+2R76XtI7Eo7Ld4i2Ne8Z7e/R/oq/vfMQBaPCOvkrgHfM2BwzB9L35Vc1BOkMmENgQBvq2RJAeEA83L0GC4j91fqTse9YdyEIaAwPzgmsa7a3H9MAzHAjD9TyWv7U7IGavTpk4NJhg5g2QlgRMjs3O6dOzGG5ogklAJxRz6lSq8r01LSG9WiId68rtbppN4Fdhx18gHZgyuEps3NzCvrhnTDu4GgCvIOjhuQT0DdCuLaeH4TI4nokD5iZNd0kPB8OLpiMDJvl+EA5Ad5tPH2soKGtEAnty76PnuYYRMfmBLy7kGX/lJvEJZ/Pyi9/+Qv5+7//pXx260sF2F6+fKEsTzrTZysJ50dtfWVD/fCH70ut1lDNO2SdtYywZenH+nLtzWsSh45iC2wUm5Ohd1fa27OMswriHgXv/DxHdjo3Ty4CvAvX4jA87Wz1cPRsb3+ALct5hXNWtwNgH4weA+/GZd9xzQZwAzCE9YD7A2Qnw09iBuLoJkKwMcA1DNfotYmUINsswv+wOZDNF5QVhvKChQcAr9Nsy7Nnj6RWR9KHmrRbXQWqUF6E3pP9hzbeL+2et9qOXO/XV9tAgN5YdmhN0fmy25HiFEJiDdyFjYD6RZ/ChgY+ZBaDjQVduXQS4N2U9kvp9GRzd1u1g+c0DBJZZQG8GGPvzbeuK/NuZ2dbalVoilq4sW7GqC6ababguWRvGpvNQFMFS8FSDBI/YI4mUw/AEcA4S0Zk2Ylts7WryTUA9MB+Q8bT3330/6p0AT4AWmenF5R9t7S0LHNggGFDpW8MdPY5JtXA/f74p99IqYQ1JmXgLxIwxCz8maAuGIho362dTWm2G0GGYYBOKU1kAfDQ5niwCROqFX18/zUAD9nUkSV3Y2NDk0JwrJ8FjBrVuQDeXb/+jmQSCSnmCgregXWH0G/0T7QPkkABwD1s1nWTDKxHhNEi6cT8PBI1BVmLxTa+QSgHeAe7TcHaloXbIhEGQDpsXBWyGV1z84VpzQAPlmSzXpJ0yjQMkQgPZi/aFPdDKG4qldX+Bpsf89bLly/l8fMnQzaCt/FoM1Hr8Tg7cFS9eDvVb/TznrzmOP9pAt5d+FQ2ueG3uAYm4N23uHH/mq/2OsA7LhzRSf048O5VwmaPW0hYd1EgzRt2vn49sOIXQ37vgUj87rVT+J48NwqoRNsRxz2QRGM5WlYCRSwPjAEDuMIQ2ygr0AMx0cWWzzGwzrSFzFjnbrvpaNi72u8ezPOLOwE8Lux4LpNTEEDzrLYoaMg6iH5PAI5GpK8bD4p4dh6Blui1LCMBqlFAogevhoFLqz3c24dFsQwD5h0cHYCqABoZNuvYWL4Oo/3tOAOJ3w/3uVDzzhtkUePM92/fXtFn+77xdQDvzKhnVtUQ2OGYuAjwzjvH6sgkQuYc+5CBvnByyAAwNoo5dQb+sU3BAPZzW3Ts8Tz2sehcwnHNNgOjxjJoGhgxeI6GfyEzbFH6ARsUwtdwKOk8wQGEE11vNtTRSMRjqhcEsfhGAywBCyFDlk70VzhtzLoJQXYwJ4qFgoKDAO0Wl5YU3KzX6ircDUcGoB3KpN8tLKiTAkcHdQfwDhn2IIbO+RHjCUkNtrc3ZGftmWgUjY4UbAKMzpw83po3Yd6NV0/nPSsu09NF+dWv/otcv/623L/3SME7ZJdstRG+h82sszIgCd5Z+09NFeX99z+Qg4OSOqboi+jLcI6RMwHajnHVnALbCFk3UwpC74PxBIDvhBBSjnducJHxdR7wjmOS4B1ZS+dh8kXXaTwDmndcz3BcwaY2nHqEzdqafRbwDvNrMpFR8IfsLgPvWsrWQoik6WN2AtkC26jjexIgAngH1l0+YAOntPB3AAAgAElEQVQB8FBNOGjhpdIyPTMrqXhS7t+/LVvb6/pqmXROs1gjRJdzBZ5dKh9I5dBAstf5UVsLCR0QsR9oFWIzI5awzRv2C7MXYsq8A2OQgJ5uapTLqvUHphY2T1aXL+l6v721JblMVjdBEAYMphqeAQbijZtva7/e2FxXHTwAQ2BW5fMFqdXqyqBkBlxLGJS2OVqTaJmNZ/YdwidNq1CZ01gDlClpLG1t2wC8Q79AO9RryPAaUyDvP3/z/8hBaTcIc49JPjcli4srsry8KisrKwrC2gfgk60/qBNj/on84Y//Ka0mNFMRYpqxZ8I2CjYqUU9YP8CixbvWmkiKBKYrsgqnNLlDXbXfCN4lpS8WrRH92Fpoayz6zerqqt67VN53Id3jh4yP6ldk3mUSKU3CkgTbMQ1dR2g3pnUDam1zQ9c81IWGh6P+zdiC4SCdYFNPJT7iovqwvb7Nbdjo0o1fTfxhbHpYiNmUZZ1HRlroB07lC9Ju1SSV6OlGBd4KyV/U7le5Dhs7AMvRFgjbRjj3F7c/H8k25nzH6JJxQTfWkbdlRgGkx9mTo663qhrNrhx3rJ9UBn+PCfNu3BqdnPd1qoEJePd1ao1vcFkuBrwbXoxHTb5aRZqdK2QoDSb/2HiOwFnCZnlv77iPKlcUvON1HtDhdwSqRhketmiFzvfQIuOy0IUAQOjE8ll05rn48n40MgneeXDAQL3Q8VdTLGDwqLEXGIO8huAZ7k12Ea4Zft9hphCBND7Lg2beYffPJQjH8vAYmXEsD46jHDAECYziOw9k+fvynXDcAy8eQGGb8tk+85zvF1GwxNpweCeaLDy2CbPJ6rUAdSJ17Psb29N/54FGb/x49qCvO62LbsjK8nXDPhcFh/x7Rfsky+L7Z/Sc4XHyepl3yvJESI2CY8PAznkMQXtP++/fWftdoHnnnVSvaxj2VdOZ8v2fTkbUQPb9nGAfGQ2ntY865Q68I8APsA3sCDhiM3PzQebXlCRicWXNwSkkMy6NENbSgUwVCgqAgJ2E9wTDhvMHwBGEwWI84HcIrcM5Rd3DUYG+GBxysP2g4ZQMwH51SvN5TY6xuLKizgTGBcTbddzFEsq+4dyC51Vrh7K5uSb7m2vKTFEG5AS8+0ZYChiTCCP8u7/7uczNLcjjR880bGtvf0860HJ6BfBOtb50eFvY5/z8rLz77vdke3tX9cMAZmBjCYwtuLMQ/Vc2V7dn4F0Gwvwx2d3alvL+nvamkwBEri9kMmFMnRe844YZ7v06wTsywjGPIAwR4XoE2SyJzvEaYFxzwnUuLvEYssNmB6GPOAfh8WDd475gF+N3m/fNJeacwXdOxIyBBI03FfpPW5IKzBVAMbDBUMjm5d69r+TZ88caNl/IT1mbNozhyzX+4GBf6mNmIj3LgIm+u87JSMWAvgfer2oKphWoQUikZc3NBusD7CFjT1EqAPNks9HU+secOzczJ1euXAV6JeXdfZnCOxcLsrm3I912VzNsQ9/vgw8/lKfPnsra+ppArxZ1g6Qd6OPYAEGdoy5QN9hIMWaeZTzlRyM80O+Tw4w8sO5Uq05tPrSTgb1m8sWk0wZjHOy4rHz2xZ/l+fMn0m4D0BPN/Ds3uyiXLl3W/wDdBuMyAM5wL0tuIvKnALybmZlVUE7XsaDvUaYEYKdKJOxsSaUGndW0ZDJg3lnilWqtFKyfSX2XbtcSK3GNHLZVuEGWlEurl3R8r2nSipBteqxvMUZHAXj31lvvSC6VCcC7lLJ7U4mUbg5kCzk5QMbZgwPptFqWkTaw3RE+22x3pKtAsAFUlgkY85nJzGBNRrupzQj5lQC8y6Ce8S8RU81IsFeRxCmdEkllkpLN55TFiSzvCEPXcPQY+2degVXMkbe+/MtA+9DXH+0V1Ldn3nlb97jqOQ24G6Naj4QzT8C7cWptcs53tQYm4N13teUv+L0vErzjQgCjgsaEL67tYB3VvBuXeUdNDDrK41TFKLBi1HVmAIWMmigIg2uwMHowx59Dg5rfcXEdVdZRoE4UfCJogOu5CxsF4vwzydYj64zHCHIRQPC7+naOCR+Dvo9zKOxsjkOob8i/CWT4MFXcx4NpMP4IQPEnjxN8Y72wLggesh4YDszzfHkInLCOPXiJ94HDQweI9+f1vD/DDenk8R2wA8+QIbY1Q1l9uLAy7lRwOsyaGi0jmR+sA5bF766zPtl+PMZnq6PYDXRjnNPm+1fYn+HQDifqGBp/LlmIB3F9v2K/8fccxfQ4jxEd3jsA1oKda6VoHUk08mq7uB68C41YMBUQujMcHm/tbcwWe77mYNbfte26PQ1VYvILZmTUNsI4gZaR08rzYHx0HuG49sa39mcNibPncayCqYEdfJQE4B3KAbZMJtBwgh4YNKXwszBVVEYeWBGZdEr1wTRhhTJqTO+JzA6Afp4lqw4k9H0QMttoytz8go4BJAigI0sQpNFqK+gHRwXHwDxIZTIKBnCuAouq2WrIs2ePZX9zXWIAQPWoOZlRh2HcOdp0j8bb6Bk1x0++G68G0L/BvPvRj34khcKUPH3yQvWnyuUDDd209jsbCwYOLq/DHLu4OC9vvHFNtrZ2lPFZyMNJ7cj+/p50e8iaXFCdR+C+YN+lc9BaS8r25qYc7OyMBd6hX5GhijFJxul4teBmqWDe5HroneVRLKJXuT/nPYxZsr51xGjygoBxhfB61b07nvl4FLzDgEtKLgfwLqN1iPmqDfAOAvkqsN9WUIBrEccxf2oiq1jCwDtkz9RssxllKq2sriqrFtqFCEV89Oie3L33lT5vemrWWISasMZCc8HIPSgdSLvTPGs1nXq+n2tpI6DuFDjR0P2+spPjSQuXBWim4bwAppRF1dbyoc8cVg61fsC4MyoV8Ji4LC0uKWOr12rLTHFKNy029nYGSSiQxOCnP/+5fP7557Kzu61JDVDvkCOAXYR6N820pNa3Z0HTdsMxzNtg3cFeRkIIyHPgeDaX1bXI1hHYhtC8g/adsfCgz0bm3YuXT+Wr259LrWaJI3DeVHFWgTtoSgJoA/BmQ9k0+Wg/YSPtzx//TsqlQw1hBfsa7wogE8+njbT2ck0Zi/sHu7Jf2tO+lctNKVAIEEcTWfS6WrZsJi/NZjVYk5icSntz0LbcbEvI8vKyFAtFefzkwWDeOK/NUZyalRs33pF0PCl5hP6CYYjQ6URaUtmMzjH9eEx29/flYHdPN68GURv4XSzE1XSRzQUnuK7ZrOv1IATb1rtkEqy7tOre6bnJhDLvEkhIofqzdZmeKcqbb72pyS4QJoyQWbAWU/Gsthf6DcA8SFR8+sWfpVw2MDS6uY3vvH8StSWOGzz+Pt72iJ5/Ut1Hj03Au1OnqskJ3+EamIB33+HGv8hXPwm8033YgMVF49JEZy/m44Gu4+7IhWF8B8/u9Crn02nm9X5RwrHo4njcM6IA3qj3jAJ/fP/o+xIQUhAHhlOgT0LWmX9XXssFmYAkgRo+k0ARnQM6JQODN2DzeSPeAxIMk/VAE8s1cDhcJl3WHTV3aFjAMOLOPsvOMvAc/5PvEzpPxkjzDENuXuM7zbTpEn7gb4YD8TgdPDwHx/GBQYvvqQlEx4PPIrDGevROnWdbsf480MYy8T0Zwsy+ByPQ9wU1uhFaMci+Gmq0HR0zo51qMFY9s/LomB5mOg73wePueTbn/fQZw8TVox9vCL6K8W5AmznABN2M6Bfqy3ng2LcV+14PoTIRcN+3Ea/Hdx4IZX/BcQpZ+3Zkf1bGqQNoee9EKi1TMzPadmCEXLlyRTWZ0IfgTMHxY/8Bkw4sklYDO/op6SJLIhzRIBwLZYGjivPQX+GAg4lk18O57srswqI0odmTSKpjXto/UGFzZaBAB29+XtbW1jSkCUBfXUGXoj4DZQKgBwaJfvpd2dlcl631dVBHjTsRQ9jVedaPCXh3+ji6mDMAwN68+Z5MTU3LxvqmbG2tCxIN+E2Fs45Hjjn0Z4TtLa+syubmls5tCMmsV2vav9EnE6mkFKenNcQR4zUehC7ubG3KHsLaguQNx70tn4V7US8MLFW/npylplBmzvME7PwG21nudVKZVUMunVagnesj3sU21XxSm/EBVLCHEBoIEAn/mZCKm1EYu2DaWvIKszEo1cGMpvgO4fVgoAHsUp27YlG1NzUTdqMlxcKMPHl6Xz799I/SbrVkYWFZCrmCJsTAB8BYrVaVw2pFAdq/ziecb7jGYg4CmIQ5kIxEgF8ApnAOwmEhM1ApV6TZbeqcjnmN4a2NSl2vw/XYwECGUjBDkaQAmyQffPCBgnfoy5gzqYOGaxhdgPGF+sc5+In51hhvoRbt3PyithcyLMMmKZWQydcyguOjIOrgmtggFJflrVSqcuuzT2R7ey0IVQXzqyCrK1dkZfWqgmPZbFps08w2a0O7VOT2V1/I9ta2AulTU5bkCMww/L0YsK6fP30q/U5XE5Vs7m8pQFXMT0sundeQ6vXN59JFIg/Ud7Yg7f+fvTeLkSxLrsTM991jj8jIPauqq1eSAiRSFCAQAoSRAM6AEsEf8YN/FAECBCRAEtjQBwFSI4L/AjgE9SFI5PwQhGagmYEANTVDkU2y1+rq6loyq3KJfd98CffwNYRj9o4/8xceWy7VWVXuiURE+Hvv3vvsbmbnHjPrITwDmJgGQps9cfZAZmpmTubmF+SThx8FB1pnWfnXHT/5Qknu3LmvySkyWBeScJkFU7Ag8ZRlT8dehoOKSnVfZQ3WW6dr7qz5YkFDT2h/FQomUxzgnval1QXDFJnfG4M+BkAMdiZkCldZOA1rDNzgkA7zDu/51a+9LY3mrqytLMlpH6EvspLOFZS9WCpNKbMdbtg//vEPZGdnWzMIQ2yYrRa4xQ7EGI87akNE7ZSoLunXRK//jLJFvN5zvvzD/ryK/eb3kfP2lFHfj91mrzsDxve/DhIYg3evQy98DtrwuoN31wX4rgraUZGLAnToUg/isYs9eDfqmehQwP1+I4z+7Te16IYZbRsBKM+q4smnBwH9u/sTNQ/OUWEPXXENQOMGzrZEQQgFkYJYJ1BqoOgwxgaeJdvOK59+o6eh42PpQNkgwIF7fTZY1MdnvOFEcEwZAz1LJuBlgZNQfFi2Z/DxHSh7ljvEqAuYQbjHZ9BVRQ7gX3Bi7uXEMYN2sD7f3348efnQCFR2gsZSMXWEZVAGAEK8gnX+snMxeMc2+bHH71i+n2/2jnrlTJXXNdwvXypHgXfDYM3z1DkKvBukPHVMNwLAZIiivVHjnH3u+5Dy4nyhKzXnAw1w7yrE8eBZeGDesS84N7unp2ooIa4S48yhXXW4dk0heYUoqIa6AOTBWAB41w8yL4MJwPmBsQuXLpRNoI8xi8CSgastXILm5ueledJSkwDGHdx16J6LeHmYVzBowIqq1uoyPTOjrDuU5d39WicN2dvZlKO9fYHTWhDyTvqo5Lk/Y/DuuUV3zQfRn7dv39Eg7Qf7Rxq/EK7QLwJYcXxjrt29e1empqZlF+ND2aJpBYsBKOt+FI9pBuVUNq0GczZfVDN/d3tHDvd3dYyfx/7z80uTFgQhGTDun2cNgei4V3jD90VkMao7bK5asgLb35BR1OKzsd08MLpW7DuwgBJIPJEdMHlQF419lAnZKEMOsbxczDuLmYdsswb4JzUOW1IyQQy3TC6nzCywI28s3JTdvS1554fflaOjfWVaYQ3JZC0Jx8lJYxADj9m+rzksr3W7rc3DhwUqzxhcOO0/xppmJHb7OpIyGMu5q9lOU+mUgk9YuQC+dFpd1X+w7jI+HsC7VgeA5Yw8ePBA3n//fe0/HLhYUgcZZPbG98z2inUd/YAEGgD3eNCDe+7eu6/g+d7uroJdyHyL63D7hbsq9xa0AW65WGQJrtuY78lHH72vgKqFAwE4l5SJ8rTcvnVPyuVJKRTAojS3Tw/eAcx89vSxusuD/YX4a2gL5iJc2gFKYc/YWFtXAGn/YFe2Drb1kKtUKEshi4QQGVlbX9K2A4TM50ualbxerwRZZHVmDbnFsoPBNL95+66Cd0jmZOP/RfYOJIwoyd07DyQLeaXSyoqj7OC2ChdoAGI7OzvSOmlq5utGE2uGSCpr2YFz+bwCtvhdD+RwsICx3WlrCIt2p61MYlzPItzFRFmxUQCFCcQlDMYc3gc6ZaFUlq99/ctSr+/L3u6W9LsxSSSRCTcnhSISXEyra+9xvSE/+ckPZWnpmQKEEjdIHGA6Rjl1ceqUlKO3CaK6HfVWr1tGbZboNZZ78Tr6fODdRWWOwbtrLX3jm19jCYzBu9e4cz5LTXudwTu/8VxlYR8Fup2nJI/auKIbnf8b9w8yzdrDg6Kj950H7nmg5Lx2RUE9Gg5QvPw1Mu8ISHlgxoNxfJ6behR44GbtgYlRco+yi6IGRdTFlpu+B7FYBxlHnrmG+6h4egOJ/cT39ewHuBBG39+zEzkefHlsd7SPWL9dH87uijaQfcfsoTTcKE8aPB68owyoFLM9BCn9s749BO1Mdn2Nh3Y1pWmUgsvYb8NsVMptlHLmxxLj0EXH6/MaweevjXBtCl2Qw3adVQSvt75auZa5z9h3CBIdnbOjFNuRCmPgQuf7n+OL/euZmBzznrEUlbkCf0I3ImsbDLnTYM7DUJyanlajAow7GHFghkzPzg7YcwDxYIDDra0TuMChTmXSBQlvBuWenqqhAQMSbDkYRaij1mgocwSuO7g+MzkltSAmk7qS1etqnFaRmbZYAqKhAeFhsNENXbPbambQY9nZWpfa4ZEyE8DoUe/oF/J6HYN31xv7z3c3xgn6E1kp8R+uc3v728qaehmAFdbYt99+W5OcgFGiTO5EQipHR5qdU4GEVFLS2YwCeJlcVnKFkpwcN+TwYF/qYJ+2EaNtNHvLg3dmnMOtuz1wDb2uVKLzmutzdJ+6brln77cDDLpUcs3gfsk9yurHu18NzFAIK4iDhsQJYPSgDL8mATRFFlQy4gga4jmwARWw06yzSXUnzATus+lMTvsJIAyYlJj3jx59JBvrqxofEW7XYJmh7Y1GXaq1qsXXu2Lbn1em4fo+HGNZWYUKkBrLDR+stSrzIJECABHEtgXjGsgLw18oIzSR0LM0ZodFGVh3c0Ubp8iajLKQ9AAyZSIW3OeZzwxdAPAO4x/gnTK/kkkdq/i8+dbb6pYJIAmMqw7ikKaMMYiy6Qli45Ox6oKkD5msujIj5t3DR+9r8ggNWyBxKRYn5N69NzTzabGEpAhwl7U4h9R1UOby0hNZXV3VOG2Ie4d4qECrMBYATOGe7Y1NDdWwf7An6zvrqheXC2XJZ4s6d5dWHiurHODiRHlSTmMxBXYRVoGJLEYBc8XyhNy990CePXmsWaZf1BUT7wUw7O7dBwp4IQss9kokYMFYhrssQGaAi8g4G0/EZHd3V1odazv2OoCh6H8cYmHMYM9F5lhB1lkwS1snmtACP2ErgAGPe7sILQHQOwYQ3eY3PuhnuOreunVT2u1jaZ0ca/8AwE+kMoIYfYUC3JVz6j790UfvyYcffiC145rFwIzB2TnMej/IHu08j6J6DnUPb0tE9RE+43Uif0/097NzdAzePe+6NX7u8y+BMXj3+e/jT+UNXwfw7qoveh3AYNSm5euhQn5e3dHrqFs3RxfnjIZ5tIyoMc/NLgoc+c3R1xcFckLXUquJQBHroXLPv2H8sC7vqspneR9/Rpl3BOp8m3zb8RwUFyq1KDcKWHgZRDd73kslNXTRsXcjUMb6URbBu2FZmwGC/ywDMbgIljGosme48XkCVHQBhjJu9xsLjiCcB2mg0Ov3jqnI9mqfBe2kiyX7l2XRKBsq0yUb4fviJ+PsqTIduIhdPv5Hg3dQ7KNMSv83y/XjOew/7b0z0+Tytlx1Vg965JWDd+qWi/EVsEv8+PJgJkFlP19wL+fAUJ8HzTcADrHbzYiKKsRkSbBMz67UOFZBohTt7z4ClSelNDml4w1zDYw4BqRGfDAYGAgYT5dWsAHA0IBLEN7luFZXAIQZk2F4s89peGCe4HfE0SkU8souADBXLpUV9Ou22hrTqlqpqFsX3MNgjIJ92uufygzAw4ZlU0Q9WB9hgKpB2zyW7c11qR4cqNssCBaxOOI3Xg1wGD16xuDddWfV89zPsQ6DHeBd4/hEs1a+TPDuG9/4huTzRTmqVMyVOxaTaqWqADHGPNhOyARZKJcUKAYTpVGrSeO4Ls3jY2ke230Xse/w7nR1xNj02cOvIxeuE36f9azZ65R18b0Gwli2TySVsCQS3O/J0Lb16XrgHeK+AYQz90/EI7NQDHwnyB2ACsA71mn1Js3lFm6GYKgBfIgZWw1ukcViWV0pEfeuWIbLfFzXoeWlp1KvH0o2m1dmHsqq1SpSr9eki+zarwi883qf/X7WbTaJGGfORZWZswnegXmnOgBA5aQdKAE0AzvUGNqiTDwypBWAk75m/b59+7aukQDXIFP8JyNfwxq02wN3XcgZGVV1nGYyejCDMvEsDlbe+tKXldUM0HNzY111T9znAT4yxrFHoM3KjlR2V1KX3b39Hfnww/ekflwNsrnC/bks9+69KQXElZwsaVw+xKSkDsV9ZnNjVZaXlzU0AtYBPfxKYIwakxMg3tbmpuTSWc24u7q1qr06WZ6SXCavyUyWVx6rmyfkVSpNajbew8M9OQ7i8FkszLMZlHOFoty5e1/WV1d03fEHmM873wAk37n7QPrdHohrUi4WpaRrS0b7F3od4vlt7+xoVu2jalViSB6BMCpiXhVkusNdHPMQgCpYwHDvVzZer6fMOKxp6Bu4YOOTg6u5zidj0mJMaQiVZEIZfwBQAXIiRIr2Xwou3XllHIOxiHn29MnH8oMffE8qNcS96wuCUSjvLvBS8ckqzs6DMNasP3QYBdBdB7w7a2eN9pa4yB7z+ud5fTtK3xy7zT7vTBg/99OUwBi8+2lK/3NU9+sK3kU3FYItoxZxf4p00SYxqts8QOWve8OeiroHXWjAe0Yan4+Cd1FwxL8b38u3w2+uKNPAO4tHwvsJyvnTc16PsnyiMiEIwfehMsHTdioB+Nsz/Fg+nyMgwffzDAGCEL5vcL9/hyjoSMCD7fWuHD7OHo0LgB5UXvGduRuFDCYvd/wO5Zmnk7iX8ee87K2N4UjAcziBh5sPk1Qo/BAkEiCwyHZ4GVGeBE3YboKr/DkYNzDKXMY5bYuCtS8S8y5k3rEe9j+BJPZVdI5ZP3xaMe/QClNs+TG5hWDP8wGGIfPO5lBc+nCOCeRMoFf7mcwLsCsCZgr719ftx5UHQdl2jkVeoztpdB6yPhhlcFkDq5NzQudWJqvAGA1JAHiIkQQDHEYgDARldiCWVzBo4TYLowpusmARMKEFygWrDoYmxj6zHRpobcHr4aqEMmGMY64c7u3L/QcP1MAE2w/uUshOC1fZTi8wJFOZQawltIlzDHGOtjdWpX5UseQC6joLgPs6Knd0xR6Dd5+W6oGxCuMRsel63VOpVA/lGLHKFDDTlePKzK9omzEWf+7nfk6zcB4cHBrzLpmUg739AXgHribcAwHe5Qp56XSx/p5Kr9OR41pNqkdwRbwYCEY9ZEuhDs9MuY4cuab79dyzxK9T1sX32loFAAZ1gv1KXYAunoyZdl23WdMjEHfMQAG+E3+CgXsC8E7jXxpzBteQoRXPqath4F6ajBvzylhgec08i+U0V8xIKpWVxnFTlp49lqOjbWW5wV0Rn8PDfXW17J9aDMxX8YmCFgCH+OG7ok1I1kB9A2Ap2GODQ0vs7T1LsAGqMMaQ/w8KMcoi2IVkA4l0UsE7xrVDWfwdyRdUvicnun5jP9A6wTatVKy/43FlaZHhDHDoK1/9urrc7u7uaAIizDhlP2qcUgOSCCCiLKy/AP7wHerudZHsoiaPHz+Ure3NQeZ1gOZvvfllc2su5YOMu8aepl4EZitAto8//jhg3k0FsSixh+Ks6VQzDx/s70sKMdkqR7K+u6F7zmQJ4F1OsvmCrKw+URdZyBzg3cTkpCa3QPIbA6BHu81mcgVZvHlLdrY2LQP1S4iRCADs3v03pdNqa/8W83nLGFwqauIKHErh/bcQV/MQyTdSqo8hOQti3uGdIXOy1hHPEOtRMh5T5h7eHXFm0c8DF31kiu73pZTLS7mQV+Yd9S8F5wGEgmWMLMgK7Bm7L1sAWxX7dE7yhbLMzsxrJucPPnhfdvd3dZ5iFoFF6ME7jmmvr3BOeLvD6+V8hj9H2V7+Hv/7KHtrVJzii+yyMXj3KlbCcZmvqwSeX3N6Xd9o3K6figRMocEGGjWqoCoH2SCprntU45LWnrdYE8Dg46M2GSqO0SpGnRiN2kiim8955UWVOhrbIaAZgiaI2xHotEPN8uDbVcEFrzhHN0VfHsErAgjWT0EGOsdQ8wCD/R7eBzCLbDJ1HwxO/aD8sS88iEZZkc2Ge3idSj2uQdmgIUFlBG2Hmw2UMij9UGasPDHwy4GPBADJKqRQ6VKKv3GNABdZdJTPAPgI2ueZcl6+fJ5gDNmC7Gvf5wTu+M4EdHAPTuHxIsCWQsMNTCJLZkAQSFkjqZS2m2Wzj/27+vbrO4EtGYBGntWhY+rUQE+Of/vd+g/z9uJpOdptdtS8iY5fGx9653PHirr6osZ1KOree1WX4fNrsvEQAOAWgW1ouWN/swT0NdmV/I7sCY51zh/OF4K3Hgzkd7yH8439SHnbWABQG7g/pY3VAtdYy9pYHgB1MB4Y/+6Ybq7xuBp5APVwHfXCyAPrA4Ag3hfGGNhzqBNzCaAgPoifl8vnlA0DIx0MPhiUMP6OG00d16Wixb7LF4uSRjD3gD2iSSxmkJk2pRkEOdfUhbZ9IhvrK1I52A/WAGTUBRg7KinJKFP+0wSNrz5Kvxh3GjiBNR5ugMbubAfAmoUqiGYNvqpcdI8IwDsAPwDvsF62Tk7k8OhImo2GtAh12JoAACAASURBVMFm6fc0RmN5clJBkWYAFqvxXK1L/ehIel24F54PAxFsoz7gmSnntdfrLX499GX5tZ3r+FXf/+L7QvdHyB4AgO2HtgdrZstTEFmxHoO9dkUfdATmOoXHY8JifWXz+ixcRwFiAbhClmmAJJ0eYloiFq2t+Zj/mkQjhWy1aQU3wKJC0gqCRJqNNh6TfNHcYwEsrq+vaYIFzHmAEwAb9g/2Nf7ZVfWk55FpFKiwDNehbgs5JuOpQSxBBaxSFtMPezuYTL1uT9sNN2L8h2sl3j2dgOxyOuKgz4CRhf6v1Kq6XwCEIwCncyRImoUxi35kggstO2CCIhSCMpc7Hc2wShAO5dy/d09dN7He89AFazjXWR4+4h3AjATYfXzckPpxU+ePxfFDMolt+eCDn2i/GOiYkRsLizIzM6dxJwHo4nt9t+BQC8lFAN49evhQD4gAVGH8UQdFWbgfsfdSiaTUalXZ2l5T91y45eZzAMXK8mz5sbpPY6yB8Tc/My+HlUMF8Do9JN+wXo6OiWy2oBlxK5XDIKmHJRN7kbED5t3tO/e0b5GVF+DjRHlC24t24P2wFuHdf/jj78r8/KKk0nnp9kQTcfS6fYsN2+tKNgsWa06yYMkiJl46rS7BOARrdzu6VgJIBcsPHySsmCkjOzFYqiLdXl9j4yGkBNzQkZAEWXv7p+Y5AoZlLIFsyJMyv3BTwwY8+vB9WVtZVlfoRqshkkTWCjD+zVuF69tlNtVla9YoPZA6zHlz0j/zPC7Ol/XrqOvnHQOOLuuKa+XzLDrjZ8YSuIYExuDdNYQ1vvUyw/azD95FwUKCHXzzi05+CPZEwTvbBEyJjYJ3LwJOegUzCsqwvdyAPBCl8boChdozzvy9tslaKXjWs7vwOp4h5t/3PBCSwB3KI7DGNkTbrm1lEgB1Lxkdryz6nGeCEbganII70Ir3sVy+S5RJ5v/WoMJBwG+WiXfhdwRU0CYDAA0ko6LIDLU2BvA+5rJkt1iwYIXQHDDJ8tkHBBYvqjc6njwrS/OKOUYeyqHblB/no8fk+eCdXxXOV55CEOUyBevF1tkQvPOK4otmm2VZBt6hvxKWvTIYEx7c9XPPjws/lwj0cZyy3wfjybnVR9cgD96xrgFgjIQVyjq0uHyFUsmyxgbjl0w5/ASLgwA6gDS6aXGs4zsNWA4DEbF3YFgEoB3cscAcwPP4vVqtSjIRV6Oi2+1rUHKUo+yCyUm9DqMT74fv5m8sDtgd6s47NydIhAnWAp5jXdXKgTLv4OKoMhswKM9mmx09rsbg3YvNpxd52gAP9DnGCMCF42NkCgWwxqQPzxdAnuV+/etf17FWrdbMzfv4WP8DvEOML7i2w4AtlUvqftdG4oR0WkGPTuNEavsH0ukYM+28D+viuo8xf5nhOqosXw73Ac7l5ynvAm1MGfYE3+mKbuCdubDi1AEkpP4pQNQrGqQBeIfdGaw5uM2mUnB9xU9jgHXaXak36gqcArAyvcfCbyBGHrPV4n5NApIKgLyAlYb7svl8sK721cV+f39vkGW70YQLaS3Yt15kbF78rN8Dbf0dPoCOgncGThqzji6NpxgnXYsX2u21LLtuMi2ZdNZivSHBVBCXEf2/f3Rohxylkq6HPOjRWIudjq6b+KAO9ZgIdDjMJ4x5PQjt9fR56lYY50jqcly3JDFYh/E85iLuZQgO3K9uv3ooG9e5AtB7Y2NTmg247Mb1sOWdH/1A3U9xmKshGYoTcvPWHZmfW5Cbi7cUbGIb8RPP1KoHmjUX9QLER91xxDh1CU0Q2y8RS8hxvabgXbtzoiAd4stNTs3Ix598JL1eW1lshXxJbt24KUfVirrzti6YvxijN27clFarqeNIQ0u8BPAOrriQVbPR1P0VB2MA7+jJgncFQ/2v/t3/rfvh/I2bkssVNfZdNm2HXADwoJcAvMvn8pqMQnWLpB1MYXzAdRbAqyaQAvMuX5DF+Tk9YEMZlWpVY+jFAG4njPUI11n0VzKZ0BATqUxBiqUpWbhxS9LZvDz95JGsLi3J0vITjXt3mopLDBmSg1AbPEz3M2SUTogxE7UZRumCXk/3Oll0Bp4F+66fSfoy3XIM3r26NXNc8qcrgTF49+nK+3Nbmxmfn23w7jyF2y/4F4F33JhCg92MlxC8gwsFTowNFfPgW3RTiYJg/roHj1iO3yDJNCPoxp8WI86UUCgCdJWIbq4hEGEnrKiPDCG63VJW3MB5nwcaCFDwGp5hOZQRviOwR3BK2xcYU1F5gwHEk0EvI2MUWDwRzwakcop7+RzdVHBfFJQjiEK5Rpl40bGAeglGklWhDLsggy3fjywLZTwoaIcg1sEJcOA+4xUh9hFlw3rIyKL8CZzSpTIKJg7JOwLeWd+F2WkvUsSMYhaeUbJffD+iTcMgrxnE1k9hPJrLFKwXWySHwbuw/pfFvGPSCstkyTE4CrzDNTIt0Q6Oz+jc5vv6sU4Z+f73ynLUABm4IZ4aeAcWG/oLzLuFubmBq9XNmzBkLK4RPjDmAKwAoMNzMKy2t7Y0Gx5dBBGjCYYjWSFgb9BAxPcwUvA8GDfZXFZddGBQEAwEWIK2M7s0DLzp2TmtH98TUIRbnAGPFvQcbTw62JOt9RXptlsBN8piAnINvXysjMG7y2X0qu4ImdsABhYXF+Vg/1DHIgPNEzi67prAdfrLX/6yTE5OSaNhbmYGDLbVPRvgHdysAQjDZRZjWlJZZZpgDHWbbans7kmr1bgQwGJdfp+6Ltjm90ddFyIxSq9b3sU9ZgkrUA+Z7QBxcHgDHU2ZT8qyeT7wDqcWmoACQFQmpZms0wrCpTS7ar1xrKBDp9tSdhJjg+K6Me/gFmsAFNwN8VFGWhCjL5WxbKnYm8Be2tzcHOyxR5UDBQavDDi+wNAe1j2GmXe6DyMpgLoDm6wJ3oGBB1YhDj/hWol3OBUw2FKSClyOAX6mMmllWGFdxXjYOzzQ90YyH4BcdJeFnJonlrwAHxyCKCs/GENYzxnzDu6kWI/xH+ssvmeMPbSTbGvVgZSplR7sBWDFgaWN+XPz1m2ZmprRREMffYiMt8ayXlp+Kk+ePNZkITjIQvZYgGO3b9+VyUk8b4mN0D68iyZAatbk3Xff1bbj3bDfgIUJmeEd8ROM7C6A31pFtrbX5aTVUNYdki3MzM7Lw0cfiMT6CoBm0jm5MX9DQeLt3W05OTkOdalIf6MeAIswTba2OI5ezNk6ly/InTv3FYAF2IgxAHlPTswMwDvIALEH/+4fvi07u1s6RpD1NpFMSyFf1rHRPGkogAf2HWLMojzsuT3sifiuVNR+X1tbk0b9WHUJzJevfOUrkstmFYysHB6aN0rfPGUA2IF9h//GVO1IaWJaJibnpFCalFQ6K1sba7L89IksPXsih9VDOU3GlPVHt9lBQr1LkulFdZ/oVPO6Idf3qL7onxmDdy+wWI0f/cJJYAzefeG6/NW8sCm4ny/wLgThQtDios3HS9YUv+HTWiijcCVh8GMqhwRqomAU6qJSHwWxoiATDWE848E7tjdkx9mJPOMDUfH0DCBewysQmGJ9JCigXCh+fI4gl3f3I6DhASW0E3/zvXiPBzb0euAuQpBhABYFoAP+9vH6fF/5ZwjaedALykn4PsMZQwlqEvTh+/FvtA3KrQGhBkaiHf4+XCPbgEYawTUD9gy8g3w1KYUkgiQXVqYH5Eb1P8FbPybwHWMx+bFB0FD7IOJqdD3wLgRMfL1RwImAbRTk/PTAOx1hKsfhOfOi2Wa1RMs4C1YL3DYdu5Jzl/VSDtFxMRh75zjqcW74Pvbzh/PFrxnGuoMxDpdZvCcMybTG2CG4BsNL2XEwmEslNeIIRsDVEMYWxjWMP4AgqAffwR0WDAxlKgXsOzUmm00F3XAf7ofxYkynU3WhAogCd0YYZzu7u+ouBUMQLlgINt5qdzQzIspktlq4y5HRQYB9d3tTNteWpdtpK2tIY0QGbt5X28nG4N3V5PTy77LM5jYPMdYA3tXrMFhb0ukY887WwisyvyJNRJkPHjzQ8Wbums3BOCV4p+unsrmyCt4lcgWNKwUXvW6zJYc7u2r8X9YGvgMPsq4LtvFgh/PWA/H87uX1QAje2V5kSbIMvMM1Yz0h5lqvD+bdFRkuqgbB0DfwDgcE6QRi6xUUUAIoh0+jdSLHjePgkABu8FY+QCqwzgg+YQ2FyyFjpKFNmighlVbGEMfGysqyth/lHB4dBIdfz8fYfB4Z2z5i4B3/6/rcB4sxBO8UtELMMbgFJ5IaagCACw42kBZA1+REStmGGD8AYFS/iomy8w6rFS0fABf+A/xhogqAOOxL1gnmF9Zo9C/WYLDvMMZRBnUzrL8A+XgQgz0A36H9ABl13YbbZVAvGKu4VipPyPT0rOona2srsrqyIulMSqanJ+Vb3/qWHB/Xg3oAjt1Q19RyeUpj0g3cooPkXY3jqvz4x+/q/oJ9AO8FUA37B5NvAGQE8HvSOJa19WVpnNQlly1IuTQls/ML8uHDn+jelkXstnxJZqampdVpy/bultTqlXPd3sH2nJyYklw+G4B35q7/Ip9sDuDdPYv9WqnqnoS9DvHkyBiHDPFum1ub8uFH70mzVVc341u37ks2VzKd8bQvzSYYkymZLMNFOK/7Zgeu/llkxrb988mTJ3IEkK7b0/v+k//0H2n4iv3dHVlfXdYYnv2uHWoBsMMz6j6bBqh8KsWJaVmYB+uuKO1OV44O9mX52RPNArx7sCd9qDKQYBBXb1RMz6jO52VIffUymV4m9zF4d5kEx9fHEgglMAbvxqPhpUjAlJrPLng3AIecqyMN8ShAEQXSKMAoc8nuCwE8KJ84CfOZy3wdBKDO2+T4PYEjPBt9xhv6ngnGew0UMDAyWg5BPwJYMGhYpwcNNFtYwGTzYAV+Z/a1UWy0sFwDzAhkEHCkHAlc9GMGjhEY6eN00YEyvM8bVBonK3ARRHl4nkovZeB/sv3M7OnjfVBJ9uw1DzbSAPOALq8rkBKcXHqgMlR0jJ1n4yOMyYf2EPBhnDE1fNTtCO5O9vF1ezl4EJbgr94LIzZmrhF+fIUx78iQGwYz/eIQZYyyXd4Q9WNyeGEJXcdfyoJzYSEvH7yzMQgZGXiXiCeHwDsPWrKPOW6ZWXowTghARWI3cixybuL5aNw8D9qxH8M5ihhL5t6NMaUMl1xO2s2mKvQYPwDt4JKFcc6YdAA94IaD8QYjEeAejDwYV6gPBgUZEjASGRMP5QEUhOGFuQJwDUwCGGaIY4Q6JqemNPMsxwXmvMZmAougVNbnYDzCaAfzjjEtOecO93dlZ2M1dJMLgIZRzLvR6/IYvHv18210DRaeIQTv0O8w7jEGkDnSWOh2mHFdMIxrz507dxS8A9PTYuq1ArZPUzPKIoYiAAgwQgFsnMLVM4MsoUk5bXflcHtXGo3qpfW/LPCO6/tgbQhiuD7P+5/fr6aL+f3d9uNh8M4yX7Y18cOVPgF4B+Yd/mENBHgHt1kkDUHMM/R3u98VJF+wGG1hP6sLX9LWBk2YkEgqgKUZZ4MA/FhbEuqCy8zmIg8fPlSmF8Afy3bKOf1iIMyV3llvCvU4gndoL2LeeUCPce8Qz1N1LwvoaGufMu8QFxDPIe5ZkM1eB7KtsQDvsM4iZh1ALoBDcBtGCd4rYaAvKWgUhiLQdVpBVDAi7WAF3ymYFwB1WP8hRx1vAVuQYJ8ypet1fR5us/lCUZApemtzXdmDunfMz8hf/dW35OjoMAhjkJD5+Rty69YdjX0HnBa6FAE81NPtNOWdd97RtuC9AEwqkKn/jYGJ/eakeSKNek02t9a0n8GwAyA4t7AoHz18T5mcAJ4LuaLMz84rULV3sCv7B7saezGKyRGoRpbb2bkZWV1d0XH0oh8wy+EqPAlwtWp7GxiBk5MzNq7BagxcggGQv/Pud2R7d0Pn5OTUvNxYvKvMOgNdmxrLDxl7AUhiL26cnOj1ialJLWt5aUkO9g90DEyWyvKPfvlX1GX3uHokH/7kXU1QAXd1xNKLJwCA2/hLZ5KSz2dkYnpWFhfvSSKJ+LMnglAUK8+eaibnzZ1N6SVAakRMZDtM8fGiozbNsD54sdss7/Vr3UWyH4N3Lzoyx89/kSQwBu++SL39Ct/VlBhzHxhe4KG4XC1hxXmgWBRYi77GKLArelLkNxLPhvHfjxIPDW7fhvPa6Z8P7/HgXXfgNsvr3NhGAUzRTY/PEKDzbSJjJyor3hu+pyWboALoAQB/r5UHpd7S0uNjCmQYKJ7Amq+TrrgwmqB0qlIeJFJQPTVwwaXRjvs9UxB9o39rFlYwDxHnChQ1OxnE714uHrhiMgoPnuA7L2te82PGs/JC9+AQAOIzNDL9/VTeCZSpqh9kVx24Mg7iBkI5soD8OBHVnyoTBISGImRqvr2fAad8V1UG1RUndHmm/ClXDxJG2ZfK+AwYLixTa3OG20WKmo2fs3HGhgPOW+KLqHttaGxZKcPz9VUYYGdDEI9KxnEeSH7eMmn9aq5S6DNksvQfD5xH3/PM+uGyDEfnrF8T/Fg3Y2Q4BqTVY/ETbTyBMQdmB1idCcmXSpKIxTSTLAw9fHAfwAxlc4AdhUQUnXbgBlRXcM3YUQa0weiCrGCYkKVBxgRcsgCOgCGSL+R13mLOwZgHow/jECyOaqWiCQN0fsH1q1BUtghYGPgORjv2iXiwHkDScIU82t+Rva31AbhChpRFxbzKZwzeXUVKr+aesI8A7GLvmJ6a0VhbcH3EmoSxqBkPB9lnr94SzIV79+6p2yzAO4w1jEOMW8Tlqhwdal2YNxjvACRicNvMZ9XNE5kidze3pHlcscONCz6ce9iv6FZ29Zbavjc4lNL132TjD2GuU96oe4d1nmE3TwvVYPsJ3GaVFdnHXtKxrK1XZSOpxRCE/RADhXBIAIAEzCHMS5TVOAEI0VSgiHHGbJ+yDKmacRax13KFMAMrkj4AFMsELs4x2y/X1tdkb29HwVgcDoQfrr/hOuzwshcVZ+T5kHVnMjS3YT3IxLoFBh4A04B9p3rQIGQK9u64XUfMVI03aMm4TMcxV+N6oybF8oTcvn1bGdBQCPb29we6GsYPAD0mqcCYxbqJNdePScwDshsRS25C3VQtsyxi5yk4E3g2oEwmrFD2JGL2BeAT2GQIs/Bs6Zn2C1x8saZ/8OEHsrm5HiQkicnExJTcvnVXwTuLg4i4fwkrCy7B3a68++47miV4cmpamXpgYBt709w8a7W6NI7NjXR7Z12q9YrGSAR4tzB7Qz5+8khj2+EAEs9MlWdlcnJC6sc12dndtv0vwuDVORtLKivuxuKCGIOzffWxfs4IwnhfXLylbsJ1jfWKbK5ZmSiVFXRjQjeMkWy+KB98+J48ffaJHlgAkLx9574Uy5OWdCkW17UKycQWZmeNAa8xZi3jOura3NjUJC1IgFIsFOQ//I/+Y0klE1I5OpC97S2Ja/93da3DOgsQ1vRwuCVndEzdvHlH2p2+xBJJjbu3vbYqjz9+KKsbq3Jy2pF44DaLMTLqMGWUzeMPbb2OTbENHxJfrOeNYj5fxob23XPl9WtUn7q173Ld9FXoqy95qRoX94WQwBi8+0J086t/SWN7nGXe2Z7w6YN3eONRG0oUEPOSiW5Q3JwI0FDZHrWRnVeOB3dsU7Rss/w+2sZRAEr0Ow++8HcP3hHgMWXZABcCUIyFEwXvRgEIvu2+DNYZlhmCOgS2cA3MOTWyA+aXxodJmosoyiBDjuXRBYQgFOVPBgFPn72sPdOOAJrvHxosLNP3JUFcur3yHckQ9HL2p5EcWzbmzViJAjdhghIz1Kx+c22k2ywzHMZODfT29eGk/ix4lx7U48cxZc5xErpRGgA4AGgDt1lf19XBu2FQLuyDs0YvlNLomD1fkXs+l7nrrmjnKZ/XKcfkZqw2uHwBvGM/+HEQXSdgqOmYwVw0KtIQ04djh8C1HwcE9f1a5GVr3xtwp315Knb6n4ILW0wDooMhoO44cFuamVE2R6lclnjCQDcYiswoC3dCnP5zXmHcw4jA82THMLkFmU5wewX7DlkT4QoLUA6gH9qGgN7IxNcIgq2jLFwvw9Wx1VKjEM+gbPwN1oqyepIJTTqwv7Mlh7tbQ/K6KmxnfTsG764zxl/1vQDawLzS8dgBKwvroR1qXfeDMQO3WYAHAJUxtsDg0ThbJ005gMEbzD3MCYDH8VRWssWCZHJZBHyTrfUNOalX5TRw7TyvDZiTZGLTrew6BiOe5158dv6+nCzcfo2LHvCFB5YG3mF+A+uAPtJ7gcytzDSLTKqIfZcMEvoA6AF4h7kOMILvjHaRbaVB/QtFS+QAEDCV0rmfyRelULSMmgBnqsd1WXr6iYIV/jCO66wdeNELYUB2u+5wuvR+r6uZqy/iumEvwIFOUjQKHsBHjTmWHuhdqmsB1Esk9SBFehr4Vp8B4NTudTRG4EmrKZMzs3Lr9m1l34EZDfANHzLpANZhTGOM46PgXZB1Fm3C2gwZg92GNfjZs2cK5GGNRjsY75Q6CXUBBfaC7N90ucXP+/fvy8bGhsViC+5ZXV2V5ZVncnJirD604ebNuzI/t6jgIr0v0B5lb5/G5Dvf/TvN+Aom38L8TZUFQD20iXEZWyctaXdasrG5KpX6kSSSGZkoTcrM5JysbawIEKZ290QToaTiyMg7qes7gC0F5SJZk8lABxP83r078uzZ05cC3uFw7MbiTQUhDw8OFJDNIilOsaiyoN4N2WQKBVleXpKPP3kkzWZdATUAmHNzi5LJAezLWXbm9olMlkvab5AJWI7KSM/mdAxgf4X8Iduf+ZmfA1lT4+314A4fgLK9PsA7A3jppZEByziTVRfoTrcvE5NTEkulZGd1TZ58/EhW1pel1mkGbrM4BLT/0cMUv7Z43dPrOlEd6+rgnSW1iX6us75e9d5RusPodn56bvmXLjzjG8YSGCGBMXg3HhYvRQKvErxjA6+7OXhly5dx1YU+Wq83oL3QCLKMaqcBmiE7hgkrPIjk28myPCjgN0jW4d/BG/u47llX+BvXCegYpT9k3nkWogf6+D1PUVEOs1B58McbJVRaWCfBO2U1BPE04OrAstku796jJ7V6gjgMOqJMgmoeiPMnx/53ypT3sk00alg+FFYvf8oSzxEQZfsIDhK05Pe8l/2E78EsYT/4PuBYMCMEHjMAdAzMYTu0b2Ohy7Iq/wiKrYyvMGahZwCyDYxXSHnRDViVdXXZtg+fhRv3ANw7J0mIPXF98C46lkeNXbhyfRqflwHeWT+G2WYJ3nHce6PczznKgeOa6wjHh18/2E4/Tjnuzt5nYLC5aAcnwgGQjDhUYLwdHB5qXCkCG5qlDkZTTKQAt6y9PY1BB5APcwFuOXSZhVGFQOIMJA9jQtcPMPW6XTUkAGTQ7Q0AHQxX/M04eN0O3Hl6lmm00bAseWBJBQwPlAlD1YxKM3Lx7hqrqd+XjbVlOQJ4507HXyZ490u/9EvyC7/wC/KzP/uz8tZbbynrBQYUDN5RY+bTGKvjOkIJKADcRKbIfQ3c/vjxY3nvvffke9/7nnz729+WL33pS1IuIzbYsfYZQEFLWtEaZClFaQoY4T9AplJJgTzMv+31DWlWjy7NXkrwjgAJ5/BV+8rv91yrPWh/XZ1kVL1XA++M/Qb3ZbCIwbwDeOc/12kLyoJsc5mcxr5DxkywqjSeV6tlfREB77hvKtBQKAYAHuLEGRAWS6Vldm5O16ednV14Hsqjj96Xvd2tIdYU9Bjb3w2844HZVfvkee/jWLB1L2VtBiM7YJIlUpawgfqA7htwY0R8uq5loAXQl8pk1GW21W4p0Im9uFAqy507dzVD7NLSkq6/+KAu6gEce1x3cZ1eBziEwdqJtQxy/uSTTwaADtqNtR3fYz1GG8mw9l4FjI8HBtetW7c0lh71CPwEkPT+B+9JtXqkbQOYdevWXbl1864yqalboD5165W4/N3f/43GlkQSjHyuLKmAkUe9VPe4Xl8ZigDvDqoHkkykpVSalKmJadnd25Gp6Ul1P97c2pJWE2A92JtJZa6BxWu+GuHHACyLzfjmmw907UCW6xf9wANiZmZWHtx/U/Z393R/Q19MTUwM3Jh5sJvK5mR7Z1OePn2i7r0Yo9jjZmYWZBYAXhZZfzvaLriQv/322wraItQE2PKZZErXPvQBAbW7d+9LsZDXw7hO60TSCBUTsJche4bIQBtwCIY5WihNqLfA9MysxJMpWX+2JJurK7K2tSpHzSCsRQDaEcDzchoF3nl9zl8ftX5cvKaMwbsXHZPj5794EhiDd1+8Pn8lb/zTAO+8chT9XRWmwDXlolOj8zYovzER6BkCV4IbRm1Kw/URhDIj27KQBqngXfuihrkH76Lg3Ki/PVuNioO/z4N3OHmnAeEBSW9g8HuCSgTpPHDGeygfygz3qmGP9+2CDXRq7jCJxMCNieWwHWS/EdjzgB5dWcn88X3jE2qgDNxLthLHBNrJNhqwZq4T/jv8zVN9/z54F++OOwqQIlAzDDiG4w8AhwfyrC7EnTHXmUQ85dwC4UaDTLRhplYaC6dQgx2oOQD1nAsWxz2uebdmjDuL92/fh/edzcI6GrS4OnjnE0YoaBhxSRueM59d8E5NhUD2fsxx3HnjnHORgDBlwriGvM4xjDKi7BkPGPi1DUafzSMjmqnSnkgpeIfYcp1WS40qlA1DAOBUpVZVAAPfHe7vS3lyUjrtjvQBxgXsODInYKwxsDmMPZQFZgA+6kbYbiuTD2AmQEAarriODHq1ak3jjQHQwztMTU3J/sGh/oRRCwMPIB/YNubmGDJ5kaziYHcz4qDsHbMv287OnqD/+q//uvzqr/6q/PIv//KAKXFZKePrr58EAAwBwPv7v/8H+Rf/4l+ai16vp8ZvvV6TSuVowO7WvSORkFS2IMXJsqSDmGu7W9tyXDlQYwyOSAAAIABJREFUN8aLPlyDmdjFH3pdRTLcW/2e+dMC76B/GAif0IQVYN+xfV6PuMwg5x4C90YwhJB5NJ0wV0kg/J1eVwF7xlhDeYwHps9qYp2UTE5M6gED4ngBwImnk8pOmp2bl+NjuN+25ONH78vG+vKAjY7nFSTSuH1wmQQA+WrZMl7/o46TTmUslh3YjMjwC/dozfpp8Wl1rwtYl9B/eq2Osu5ymawkwf6MibKSkeAjnowrC/FLX3pbQekf/ehHOpZZFz0TqKcwrhzGEcE1gHdg2QEEAsN6Z2dnkMkXbcK6jT5mrDz87uOZMr4pXXMB4KE8/M3stwCSvv/978jB4b6+I9795uIdAagEZh3biXZj/Qe4+Td/++8UoLpxY1HSqbwyENHf1K9QDljaAO9297Zkd39HM7OWJ6YU8FteeiY3FxdlYWFBdrZ3ZGVtKUj6FVPwizpFFLyD2ywOPe/cuSXLy3CbNcbii3wAhhVLZfnaV78hlaOKuhJrzLtyWfcTjnGd6/GE7O3vyvrGmmxvbwzCogCUvH37gWSyeemBfanuvCJzs7MafgJuxDUkMOn3FWBFP+EQA7J/++2vKHjXbp3o3g4gFMxD7L2YE4y7h3EBph+CaRSLZUmmslKemJRsPi/PPnoo+zvbsnu0I3sAYRHGpRfGH43aNZetBdHr3p4ZzINzhT4G715kPI6f/WJKYAzefTH7/aW/9asC77iJULk8bxMZdRLuDVy+cBT48oIYBVp4sGZUGQOlwTNDBgG2zFXGYlJxYwzBOyq/vl6vIPL6KIYO20IQKsrc8mwxv5GaYT+c1IHvQNAPZUfBvWgbRgGINEYG7kX9nhrlmgUrOFXHCWG0T1GfB8z8KTDBn+g7UE7+5JZleGDOP+/rJSBI0JDgC96bRiANBA8Qogwq5ryXijPrNwCRAbdD8Arx+xibzNxVwRjAib2Bjmy3goF9Y8n5MRxPwCAwN11+71mA/N4zF/13YN6x3/j9q3Cb9bHxRs23zzZ4F7rNKhoafDw4R4DOr0m+z/ya4eUzWAeCeHhkMLCc6DqB8WSxEZGowhgoGJtgQsBgwVhJ53IKyKEMAHAA0LScWEyz9cEwA7tDGbbxuLQaTQXaYHADlAP7hYxblI3nCaK3Wy1zEwvcteCKiEyLMDIAEILlAWMml81rHXwe7egh+UzcDA2MV8QkQ7wkZJsFMwHfI2Po2sozqVUPBnNhMIevvIOZQY/YTb/zO78jv/mbvymzs7NXfnp842dDAgCYAeD9xV/8hXz00UMF7mq16uAwh2Me4F15ekowVgG2HO3tS2V/91K3XTyPcQ/AhGBU9FDiIklRf6Ehi79fD/AOoIEdoLA9mGNen7jY+DY3XIA0xUJJmXfKJo+BU21ZUBW0F1HZEWjS+oIwK4V8XtehbDptGS/jp5LLF+TO3fsSiyXlqFqTleXH8uTxRyp77suoFwkwsKe22siQTQD21RwIRfcyHpIgeyxcwdMaA0/p9MPgXbCP66EG1je4BqczBt4hWUWzIZVqVbODlotluXfvvoJU77//vjIXITeMPQLHDDcCMA3rJD50QQfYh7UX7uS7u7sK1vEQBvfjb9yLslgeysd/xr6DjAEYYRygLqyXeFc9bAkSGP3N3/61bG0BjDIQdRHg3Z0H2o+4z8dJhVy+//1/kEr1SGZn52RqctbOJgOPAupwzSZisMZkfXNFs8iq2+zklIZ1WFlekds3b8nNGzd1X3i68lhqtYrFEA7GbzQaGdoMYBkHWbduLQrcfQEgRoGp665w0NnQ31/72jc0UUTzuKGynCiVlNHoD/LiqZQC2Bsbq7K0/CQ4UAWTMq/g3czMvLS7bWWyI2cE5h1clVuttuzt7UqvdaJ9QNdiuNACJIXLcL/bkfbJibq8Qg44+Bq4KgdhWBBPEF7a2WxeUumshhhAXNnVx0/kuHIklUZFlrfWVAQWwsD+Rz+j7K6oPuL1mjF4d91RNb5/LIHrSWAM3l1PXuO7z5GAKqc4eYwEEn/RmHejgJ4owEXlctSmPArAu6wTffle6eZz0fqjAN7wpmZ0GMY6Mxe3gHkHWakdbVLTcP9BDDUPGka/Qzv4HdvnXTcJKvl2efYglF4qTNF3isqGoB0ZQdzYo6wgLyf+3tUg2aK0ftwPFh7YSp4R5jd5yo3XPQhCY8e/J/tdyw4yFkbZd2wLgTHvJksgjoYK/iZzj+/pQT2NE6TAWRhoHHFv2A7PJkwmLYMsT8mtDksCYmBg4OqD8oJEEEOgHBRSxw5Epeg3/CQ458dAlJGH+tBeHyOo1zXDB8+Fhmeo8oZz7bwZMjJiyAhFz7JMRhU43vhZBu8ATPpss+fNH/+OANZ03IKR4oLUYwwMDN2eGZzoDQ+iR8G9AfNVXbGMFRqEvlcj3ALCZ5RZBIAMp/qlvCWgQJvUfRWuVQDoOoiPZFliYWwh4x0AO4LVNBJhkCHhBIE6PF+emNAyMZ8A0MFAB3CHe8ACmJyc1Gv4fm5uQXZ3d5S5YeOir4HICe7BJRaAHn7CKEK74WJWrRzJ9uaaNI6rg3Gr8TOHUqL44Xc2mDRcq37v935Pfvd3f3fsBnvZxvc5uI4x/sd//M/k93//9+Xw0GKkhQdZIulcPgDvwPRKSLNWl73tTekhoc8FH8xDA8ZTQRKGayR5cHOaQDznOBl8LwoocF2/aD2yOixupx5Ancb1kMjWDfs+jNVK5rfFkLNnRwdrVzAjnZVisSTZVCaM7RePq/syYlnifRHDTrPRBmuR7venZN9NSEHZdwnpnMIlPyOLN2/JzOyCVGsNWV9/Jh9++K7Ua5ZtVoFUZLXOFDRkAAAw1KWHGS8UioGxCS1pFF7ZVpzhd6eugtinqWRKwRHEPUPyglgCmWbjgT4XHMAh4yv0IOz2kD8SXGQzup8jPuNR5UizpyI+6ML8gmZlhdssmFZYN3kgivWUOhDBNB4MQy8AOIdnAbhtbZmbMfoaazT+g5lnSUQM6MF/AyEtTi3AQBy+4P3I+EIyBCSHQJlg7FWrNfnbb/+1rK2t6nCDDrR445bcvn1XkzjcvnVL9g8OBiBhPpuT9z/4sayuLuv7zc3flLyCjtb3bD/2IJyHra0ty/betuCwEkyxqekZWVleloW5eblz667Kb3t3Xba2NqXeqA/cvqOj03Q/Syxy89Yt2d7e0jh9nIPPv9zFdI/98pe/puO1XqvpfjUFVhviagaMQtVLMd/iIhsba/LJJ4+U+QeQDjKbnZmX+w/elHa7Ix3oCKcxlT1clbHnbmysy0m9puXhEA2fzc1NmZ6a1v7Q9FkAWJGEBPFD4cmhLtE4HLMwLNj/usq0LGjCs1IRLMqe7G1uSg/u2q1jefTkE+me9gaut1Hwzsa61/0oach3WIqU7WcFvIuuu+Hfr5bF+/xjb/zkWAImgTF4Nx4JL0UCtlHCXeKsgX9ewgq/cHrA61zoYIQbrL83yj4bBQxFldwh0y8S84sg2FXadp5CYAHu7WTMgnJDG7QMZR5Y0psC0fl2h4DKWbkS0IoaBHin81gBZN55Zh1l4JljKNOM7TAoP5UsypDtj4KdfIYgHJk6BJJ4nSBSFCD1wGJUFriXAZFxHwEGyoBgowc1CeixLI4T/iT7TsGTIHMbWU+UidVj7AucUKN83qMZcYMMvnjewETcb6AiWXUsn201uWE8BMBNkFwCwxBGgR93+B1ADA1R1u/HnT/xZf+SNaUGGtgQzoU1yq4I58LzBfkP23s2K+3oOT3aXeKlLEiRQkbN4eczmA28Q8yoIOniSCZpdA56uQ9AV2dkDtoSAPt4nmPKr1leuQRLwY8tA4dF3bbgepMvFuWoUpFSLq9jlokkOKYxj8BYgmsUXcmRzQ4sOYBwaCeMCbjJchwBZNPrympIqoFHA5BtZrtRLoxPScTVKMTvMP7wc2Z6VtvT7Z8quwKAXTzWlyQYKemsZDMpqeztyNb6qiauuNpnmHED99g/+qM/kjt37lzt8fFdnxsJrK+vyze/+U358z//86FEETC6J2ZnJAmX8URSOs22ZjMG4HzRh+CduokHiTauun5E92nOE+4H12HwXdbG6HWue8Prj61h5jbLgyQDrbg2EVTk3/auoxltuAfsKoAGuXROEgkknAGIhQQKHQPvAGgl4no4APc8BR7UzdlABmTqxNoDEARqUjKdlNJEWe7ef0O6vYTs723Kj979ruzuIPO0HXogc2exUFaAAsBPrV7VZAYA26iGXrWPKDesoemUxbskox7MrtNTi1HLPtM1WYE4Yx4DvMMaB0DRu8xCpipXkBFd0hPVw4LDQLpDauzAXE5u3Lih7Dm4eeIavvfrLQ/v5ubmBmEwqJsBnAPIhjUbMSLxwUEKk4RATjzoxE+63vL9AfAxGQb1X7hwQhYoE9mdt7e35fs/+K6CdzYv0nLr5i25ceOmTE/Nafuxr1A3QxbipaXH8snjRyqbqckZBXo1u206PQizUKlWVBdaXVrSJBR96Wvoh5npBVlZfSJIvnDv7hsyO7sgx9Uj2dza1EyzAKAIsfrxz30IdSImX71Wl6MKAP2LgfqrLIIAl9966yuaYblydCRpAK/INqtxEBMDdnq3D6Auoe38+JOH0mwe6x6NCQBW3Jff/qqkknl1be2JucYCfEX/Q85gx4EJXygVdb4AFAV7E0mo4OqPOHlwNxYclAfEgMnpaWl3LW50oWgHa5A1dfpeW6QaJH/ptFvy9MkTqXeO1c0dfRaCd8MZli+WiwF6VwXvhu2aT99tlvWfDzKOwburzIPxPT89CYzBu5+e7D9XNb8O4J1X1IYBktD90BvC0Q6IAmUEYkLF7vxQ6ReBZXgeCoOx7hBeYjgbpyrIAQPPb4BeyfdtHaWQUkkfVraH39vKCOPO+Gf4OzduVcjT6YHRjicJ9rAOupdSQR0lJwJ0NAY8IEpmHYG26Ebq20IDiOVRTgyaz7953RtMnjVIQI1tpgvJgNEUMNtQHk+FQ2DOkkgQhCRoAbvGv5/1m40VKsqQpXdJGLjJBoG2KTvK+LRv4KAHTzF4YJgQDKUSz7b77zlG+L7af0HCCt+Po8ftGLw7f3EOwTtNohAsCQRL/RzwY9+vO4Nxrq7T9vHgHefD0PeRBunGfWoKOupmn8KoQO8hUDXYdbjerB+r0YTxgvGOU30YaBjfPimFJp+A6xrcsNptZe9xvMOoA4iGd0aZuI4EAKrsd7uDrIetdluNPBgMMGRQB7JFgk2AeHsoT+dCF4ZZGWa2ZMHmqB3L1GRJwbxsviix077sbK7K/vaW1nW1Twgu/Mmf/In81m/91tUeG9/1uZXAn/7pn8pv//ZvD+YY2DyTc7MGEidTAi7U1tqytFoXB7L3wEv0QOYy4fm9iHOaADrmw6sA77wu4/dMW4dGg3e+nX4/DNt4DngHGDCeVIAgn8GaE1MWGWSMJRLgHVjC+DCrtcbAhbt9p6vvj0ydiH2XwZrS7ksilZBcMS83bt6WQnFamo2a/OQnP5RHj95XgMfi5WVlojwlxVJR447BLbMBcOQUelbAR3bhTC7rJ923Y2AuG6jEfjYmsnkN+MMydfuMW5gCMIYt9IAlCOAhG/fkeMLaQyBO48IFOhXYcgDV8B2TRADAefLkiR6qDMrAWt5EYgvLOkp3Vq7rWL/xH9/jOlws8SzcMFEOZE9ADW3xewB1XdRv2ZpPtB47bGno3ygb13GA8+6P35GVlWWVM1hdizcWZXZ2XjPO0rWcgHcmlZG9/S356OEHCrKVS1MK3qEctA9t0sOlVlNBsNWlZY3X1xUw/qbVzRZJLBCbcXZmQW4u3pZcOi3VWkXWN9dlZ2/L3Gcj7EjL+Is+E5mZnlf5HxzuKfvtmsPizO6bSmfk/r039RDq6PBAD0bBvGNyJ64XOlJjMdnf39WMs41mXfc8HWtxUZndXLwHrU5iyfjgMAyywZjod9oK0OXgjptKSv24Lo1qXcqlkh1KnJ5ahmGw7Ps4ME7I5PSMJoXC/nxjcUFlybiG+Lm/eyCdEySTOZbWSVN2d7flsFETZIgOD3stpAt1Eb9eeV2Geq9npkZtr1F6zBi8u8pqNL5nLIHzJTAG78aj46VI4HUB7wgsRTcMKnN+44m+OI1qX4Z/7qJnz1PAufkBvMPmqifOYu6X/Cg4dD4ueKZ//EbqN8EhoMe51vr7TUE3xdm7p1J5Czdjq5ay8CwgD7KxbP8ulJmXCZ7xrqi4nywGAmkEo9h3vh4aFr59uE4AcZSyzjb7cn3fhqDcMLuQoBmZCJST1W0AHpUzM4xMqWdbeJ8vn/3kZaD3BYCuNwpQHlAhGAJD7U1acG58PLDn+4i/8z7WC9dNuBfRkBsyQs6MsDF4N2pRtDFmCi2SjEBj90Yun/HGMsclxyDlrmPLuWOxn9D1ZlyH7MWhZwK3ejI2Wf9gTCZhSGY1cDpi2sHdpnXc0PJg0AGA08DjAWsVRiKYcBy/uA73V3VtC+JUoQ4zhEQNCoByMPAYA0zdnVB+wMQDUwBGHzMfdk/7g2yJuFeZfq2Out6CCVUDIy9flEwqIRjdKbB34iJrS0+kcoBsfsPZMM/fsPry5ptvyp/92Z/JL/7iL76UfW1cyGdfAt/5znfkN37jNxQMwd43MTsriUxaMumsFDI5WXn6ibou+j05+tbcf8js9ozXyyQUBe+i979q8I71hbpCCN4BEGGOTrYzuv+OAu+8XgRVBvEyIU8w77BMArxLZczdEwAdwTvEZEOSHvw3AMvADSRwAICHxBXtZluZd+lcVqamZ2V2/pbuux9//KF87/vfFgE4h7UplZFyadpYRdLXPkSikmbLXCP93nlZH4VrN9ax7CDbtAF4kJHt+zwo0bAXeO9EMkgIYcl/EAKDOh/uH7imJozZSFaesrOCWKFYJ8lKBmiDNRkHLHCRpL7DQziyAbEeg+GGD75jCAPcjzIY+gBl4T/Y0gDI8OGBInU+6jm4BldcviPjo/JwEvfhAAbr90cP3xewW/GuhXxRFhfBupuVGzduDerR9w3iIVaq+/Lj997R0Clzczf0gAdrPwFS3HvSOpFkIi6ba2saZgHu00hiNDezKAeH2woglsuTChAWszk9OKvUDmV1fUWBW8a+Y19CxmC94cZicULB4fWNVWm1MNevOiJGagIC8A5JOm7dvK2JJXCQNlE05h3HCWSDOHM4SEN8voePPpKjyr7qixYux2Lfvf3WVyWJeRPod3ge5Whfd83LAzE6Nf5sryeHu3sGFIMdr26zXT3sAmgOL6dMDkByRufc9MyUjg2MF/Qrxl+9WtdYeQh/cdI8llq9JnvVQ80KzbFB3d8DeH59HOiVgSAZN5NrR1Rq0bXV2y0GsJ49GLhoPb6s/PN6l2aWb//wWsaBMWbevcgMGT/76iUwBu9evYy/EDWYwvLTdZv1go6CE1cB77hhjdqA+HwUzIsqxud1NjJCGghkzDtflyqZEZeM6EmX38iobFGx80oqFUe+g28vwSQYMIzdw3qiintUljRaqBST8cMTZjKP+L2XC8EML0Mqjp41FjViyCZCWd711m/8LCcqA1+WB++owHB84Dlcp1LN96BxBjmFzxvrjh8q49Bf+D3LpTLCdvFdcB3lEXzra/bh0N1A+61/agkHgsyhg/GocYksYQXHAH/3/c13osKv/a6+GqF7bhSkHR63Y/BupMruwDvNYhckJcG9URA7qniOMtDjQUZhr0iaMWvgnTdAo/Ma4wvgXxQgj8eTypjDfySHwQeGMd2vAISBPUfgHG5qOKEHqAYjWF1Zu10F+GjsMZg55gJP5ukyy3lJph3ajedgnKl7Yb8v+WJBTppNdfux+Yeg9lgI4zI5NSUnrbZm7+t2WsrWiSVS0u+2ZfXZE3WPsrF7+efnf/7fl7/8y78cu8leLqov3B0IVv9rv/Zr8sN33pHS1JSkcjlNpFLKFWT56cfGKo2Ms1H7KvcJjO2rAkQevOMe6PWT6xipF3XcKCPUrxvhQYMD75Dsxh1I+X3F12X7RZilnPqLvYcln0DSikwS4AXie8YlDTaagganCuYBsEDsTAA4Cr4py9dALSR9QDzOUqEg/U5P3UzjqaQUShOyuHhX0pmcrK+vyN/87bek3W7o8wALS8UpS4SRAGgGFlJLDisHgxif1x3oAN8SibSuhdR5VG5YqwPwDmua7rsuQRDAEjtsC+PHUa/AmEEWVeoL3P+xRgO4w9rM2KGQAd1JeahCnYSJUlAO7gEox32frDtmhVVANLgH7wE3VpTDuvE7PQhwL/U4PANwDm0G0GpMvcQgrAKz0T58+IFsbAK8i0shX9JEFLMzc5qAAW3A80xQkkogaUNF3v3xD6XRaMrC/KLMz88reEfWHeoHiIQsqusrK5qs4aTT0n1hdgZuuLt6vVAoyez0ghTgppxNS7fflu3dbdlQ13eL6+r1M47nTDovt27flpWVZ9JsXjUMw/mjB67CN27clnt372scRuj3ZSRswZgOwp/gaQDYANXA7H367LFsbW/YAWwQMgU20xsP3tbYjt3gADhMChXTZFPoK2SAn5ia1H19bXlFQTsdT3E70LWxCE+NmMQSCWU2apzkpDHzwZzHB+2rHB4peAcQE8k/wFrdPtzXwz4P3pns7BDRr4VR28rG4MXg2xi8u+5KNL5/LIGLJTAG78Yj5KVI4PMC3nm2FBUjrwBzI4sKjYr82e9tYwPzDsqvnkD3EAPFjHRzf1Ptd+hRluc3TbYnupnyewIIVFg8O4DvYAq+ucRCyfJx0ngPgSbGgqNMUA/dLny7qOTSkKfRT4UQ7wLFk+XpCXUAQkUNjijYxXf14F2UvYbyUAfb7cvwsiFw5oFRD7rgdwY492Cbbytcn/XEM0j6QGWdijFBPMbH8S67aAsBNSrkiFui4yJ4QA0FBe3C5BhQnhGMGGwqPz5pFBKQpGLuxwnlov3c72q8IXwsjs95x88vCt7ZGLv889mKeWd9ZMwKgHeYs77f0DfR/qH8B2sJE4ZoMPRhhVfnfNwCiGsfBUGnOS+H+ktddk8V2KJRbu5aSXNDm5iQbD4nOzs7UkIA667FswGzAm40MNDwqVWrUiyV1IDEvFU3qXpdT/lRLwxIGJSMiYd1AwYnXcpRl2axbTbVWABjgK5eCgACCMznAsP3VFkIMACRmRLZBeEymysW1ZDD+Eyk0mqog82wtbYkjVrVIuZf8vn5n/8P5N/8m389ziR7maC+wNfhRviP//E/kQ8/+VgyYIfmC1LKFWX12SdqxHrwzoNs3IPwnWYMDbJ7+j3iIrFynfb3REH3l9EtF4F3uMZ907vNwsVUs1Ur4zeMccX2+L3Ug3fRuuBuCvAOQA3c3KHfALzDegDQHvMbeZkQnwvXsR7ZwRhAiJjGDkPWWTDv4ghDgbUxHpNcoSjzC7elVJ6Sw6ND+Zv/7/+Ram1f107UV8hPaiw0rCv6Mx6XvcO9IOaaAazX+xir2pJEhHqFrsk4ePPrbSxk1gHMgUzANMPhBH6nLgFQRfeGIJGFJRZI6t9Yd7Ee4oM1GWutHoAixAEOWgLAzXQTA3IgSzDzNGt3wMTnfVjDUQYZfzhEAfOq1W4pwIr6NDlQv6/ruNfR8AxAHsTIQ30A7wzMOR1kqUU7EQLh6dNP5NHHj3QNL5cmZHJySgG8fM4ALJTFOHuaGKZZk/d+8q72CxI1zM8vaF3qOhy8w8Hhvu5njVpNmXetbluK5bKCdUdH+wqApTNZraOcL0qhWFCQt3ZclaXlp5q8Isw4bJ4dtu9iKCXljTfeUOYd2Jkv+kEf37iBDLt35bhW0yy2k+XJgT5N/V3d81NJfa+V1SUFDxFbzj7Qf2LqFnzv/psSS6Y0bEUdcWJFdC60mg0bV+mUyhgA3uNHj1RHhOs4Dt9UJweYFzMm6KmCu3kDCGN24FwsFjSxyvTMjKytrEqv09Y4n8e1uu77G3vbIXgXuKXbejDsAUA9xsvPwDyLXRn9nn+fB97Z2no5+HdRf11njg8AjwFj0Bi6Z9s5Zt696BwZP/9qJTAG716tfL8wpYcL/VmjXZ0ABwskMxRdLai9X1ijm0NUuFEAzS/q/H2UUm4byMVgwyiQid9RwY3WwXKxOYJhZXgGDHYDr3idz/v3Oa9MPfF1rJxRmyONBe8W6zddZpuLMgc88IDfEwkDs/BhbDm/mbNur/RHZT5gmAWsBhoRBCgI6BHM4mk1jRt/yudBQm/84Hc+zxgqHpQkYOZlqgryoE32Jnx/czOweF2UId1V6DKInzTe8KxXoq09IbuOdRFMpQwUBNTsu6ake1ARZfqTfx0vQRILfR7GT9oMBtbv35ljawAeacpAsBxi5r4dKEy0bYYVoNFMp1FK0mXzJhzTZwE9G39njavrKGOf7gJr76CAbdyYJBDkqDUF3w2M+8BlGX/7NYoZ4fw8IjjIOeXvj4LTBH3pVgo3LAROx310aYWxhnEFl1Y13ILkFKiTySNowOHEH4YX/iaDg0w8zn8w5sDUg1st2XsAlRnoHGMchm+z1ZLyRFlldRJksgWoZ7GkwMYr6ZxBRmq0CbHy8rmsZhjM5PJSrxzK1uqSNI7rl2J3b775hvzbf/v/jhl3n+5k+EzWBgber/wX/6WsbW9LBiynfF62lp6pAa6hBYK3GgX5qBEdAALcD84TQnRN4Bzz6zXXaL+XvWyhjtJbTBfA/hIeEnDNtT0oWOMCpmx4CBjuCzwgtL2sr6yzHJh2iZS6PwKgYgIGjfOmWVgtVAfWFF3XEKS/3dH1Av+xHgF4OtUDLdNzsM8iMUNpak6a7bZ89x++LVubqyJ9i8+Zyxrwj/UHgAXqanU7srW9pckJeqcdC8d1DQzP+jmlsexwINLvIbadMaF1b1egJHSDVfffwE2XjDP0Nxn76r6ZMEAPH7I2kbAAMcywLuM5gGoA8KgfoC5df5FIoAf3SYQ+wBqflWKhqGs96+Haip9RurM+AAAgAElEQVSQI3UeY0AjYUhCJiemNAMtQyDAlRZAneqngf7x1a9+VX8HyIZYfGgPEifwcAf34z8OgFZWV2R5aVnrQ4KF+fkbmuyDsU6NcQgvE9PP3n//Pdnf31P31YWFRZ17qlsmk/r73s6utBoNOdjfk/3DPWm2m+o2Oz+1OMgmjOQkGLfoa7jp4v2rcJ1deyYHlSOVFfU8jKVsBgk4LFnTl7/yJc3give+1oAYMSnxbrNzN+XWzZtyXK1p5tbJqZmBeyr6XvfSFBiIWU28sbu/I9/93t8pO5SH9mgr7ltcBEA9M9D5EBMScrQs2MZSxzvPzs/L0tJT1RkTsbgy3A/29yWmuiwO/wASJySbM/AZ4xi2B2QM2aHcWr0pnVZLGvVjnX+nvb6s7W/KcaspbSS+sPTSknAu4KH9YCFionaH11O8zn7ZehaWFXqFXPTMdXTDq97rw5f4uq/6/GXvOL4+lsCrkMAYvHsVUv0ClmnGpil+0c8weEeg7OWDd1SGR20sZ9oUySx7GQgx6vp54J1vB+6xDE5QKjTkschpmEnUG+m+jV75j26MfIYbqm8bFRcvA4J59l3oIhEFGz24ZSCYMfP893ieijs3aVyncUIQywNRVMTZJt5D9o4Hs2jIeDCLIBbbS3mwTjL9DHA0pRn38DpBhpAVF8TbCRiBHrcl+GfvaAAf34/gC36SgYF3wjNQmv172Kmq/Ud76HLIdyDgiLqZBTaqLJzpVxluD+v2DBDKnQzJEEAyYwntAnhnJ6U2HkLFzFigowA1f8+ocXr5knceG+/FYp1cXu/LvCMC3jm2LAFavyagZgN/QRQJlOLgoEDnVMCu8/MQbjScX1xHOP/8+LW36itrgao0WgcGCGLJKTAWJJKoVqvGgInHlWE0MTmp45XjBwwMGGCoBywQGARg3BGsgOHGWD4oMxqQvF6DOxMYIwmNOwUXHwStA5g4PTUt1cOjASCI53Fvq91VFkBbY4HCzS4hZWTUg0ttIiEnx3VZW3osjfrl4N3f//23xzHuXuYw/5yX9b3vfU/+s3/yK5IvlSRXLMje6orUq5VBFlRd60bIgPsA9/TrGHfci6J7YHS/ftmi93tIVI/gOsN9DXUTvGNiK+5fti8Pg3dc83R/F7Dr0lLMFaXZahrTK3DvBNgEwL93aodOXBd1PeudDkA+3Ie1wdJx2r6K/wDmsoWysnKXlp5o7LtetyVpgD6ZgmQyWWWiIdst9lkkyKjUKrK3vyPHzbptcVfzvB+IXwE3de8H+BR6SFA/ofcAGW7UV/SghPHIArDXspMbCwz30f0VLo0AyJg0C+Ad3oP6DtZwXMfBBp7DGoz/uXxOSsXSQAfxro7ob8iL3gimz7T1kCmfKygoR3Y2mGxY91E/noP8v/SlLykwx6y0iKu3sbFh7Wi1lL0GIAysPOwbAMKwvwDku7l4Sw+mIQO0gaAmIoDgu5/85D3Z3FxXoA+us6gPHwXZsjlZWV6WVrMpx7WqgIV33DrWRA2z5RvqlgrQK51JKUiMZwqFsjI0q9UDTWhxWAV4FyaBgqxKpQnNqozstQ8e3Ffw8Ojo4IWnGeQ6MTUnb735lpwcH0ujWpVCEPOOOpiO3zSSmCSlPDElmVxK/q9/9X9qkgjqU9TlZ+cWzD1cmb1wd00o4IYDBYDj0N7AFJ5bWJCV5Wd6IAaADeMFfYGYd6bOxZTRiT0Y407/x2IyPz+n9xxhL05lNIlVvVpT99lUIikbh9tSqdfkBEnNFFgXBQfPxrwL9Vqvj1NX4XtddW0cg3cvPBTHBXxBJTAG776gHf+yX/t1Be/O20RGAVcXyeQ8cC+qHPsyeM1OWqFUBIFqxYLo+g0vWrcH73iffxd/PQryRDdQD/YZkBcCcjQe/D3DMguTHJgBEoKzHqjwAJ8H9TzQ5oE53E/wjgYCmWOsn0os2XlkwXkjJCo3XiNgyPdC3YzxAuWKLDsDuYw9xZNyk7c7aQ8C9tPIibIo8KwH9gw4jA9Ye3xvgooezFQ3j8CFle/tgU+2364hsol9aDzQICBoGR0XHtgDyU3ZXjoOwSIAsGQg+jAwOpqmMGounTcvzvbLeeP9swveIeadX0eiv4eMTwPvvJwD5HQoPo4Z0yF4x77jc9G/AbKa27WduFtfxNWQ0uQUzaYaOQDXUB+MJQZGx3iBMYbv6BILQw7GnRrbQfIJ/ATLDs+TiUrDkIA1gehCvqCHEyi3WC5pAGzUk0mm1Rikq7662ba7aojCpfaoUlEgD1goXGYh19rRoWwjC2izMcjON2p9/pM/+WfyW7/1X7/s7Wxc3udcAv/b//5/yP/4B38g+WJRDjfWpIqYYAgpQHeqc96fh1k+JMVlorI91+Yn98ZXybYbpYP4tcfv215XCNdyO6QgyxBttQO3YfCOISF0XRIkrMgoeNfqtKSJBCByqu6wxsRKK3PcM9kRaB/yhmzIvsPa1e8ae4qul5AZAv9nwcg9rimDC2wy7JuIlZfPF5W1BmYS1hhk2mx3WrJ3sCcHR3vmgnsN5h33fwM+gjXZ7fG4Th0AayIP5qhXEHT0rqNIroHrWDOxPmodcVHgC9+Rpci1G++M7wGaqd7iZARgjHHpcA8P6siOhgy4VvPwKJVOSSqZ1vWf7sB2oGz7MtpGV1yActwTFhbgsmosPHy3uLio9Wkm1D4y1p7I2tq69h9i8CXi5jLLuH3QMZBpF67DH374gayuruh9izduWc4lMiyzWakcHUm31ZZmoy6HRwdSa9Y0+QLAOxBCNfRKCvHcClIqlTUrMOK17R/syObmqhy3GqbfuJAspeKETE/PKntw4ca81AAMHuw9hzv18CzH2CiUJuWtN96UXDojB3u7uvcSYMUY0DiMqmsCvJuU+Rtz8q/+9b/U+gf7dtDWiYkpefDGlxQwBiOTzNi4wPsFLtQ9ScBVd/Gm7O9uaWgL2BVgYKr7c3AIDEHp3EklNW4yQFGwRsvlEvyTNebkxNSs7O/uSaNWly72aInJztGu7NeOpIUkGQIw3pLKELzj29v6NcySi9pSXOMuWxdDfTKkxl4G+l123dd51XvHzLvLemp8/XWUwBi8ex175TPYptcBvPNKKRdub/BSrF5xjiqy54n+KiAFlYboBmIuNgbemZzsFPaiMkeBd1S0hwGd4Rb75/juPCHnqbqdKltsLDLNPKDEzdeUc4BbIUgBpZ7lhjFFTAHn91T2Cb6hTTR60FrfJ96g4e/+FJtyQpsIvnlFwhtFeD4aky/aLjUEAjcXA9zMMOG7+Pq8SykDEYdxg0KDjKAfDRNrv7WFciVrCuXzfgP9euZSHQBoNPSi41DHbADsEKAkiEJjgiBKVJkavFPP3hVtg0INZuWYeXedxTbqNgu176xVyPkymIsK3I04sXZVhwa+gXecJx5UpZHFazCmda7CYFHX2JRahCiLcY0IsPnssIg5ZYHkzdDBOAKbAvUS1INxiLKZMRbGmrq/xePKnoGbE8omQKhZaOHGls+roZfOZrSO1klLCrm8Gqkw8FQ2YFsUy3LcOLZ2iqjrLOZBJptTo2NrY02Odrek2wFDcHRIg1//9f9K/vk///PrdOD43rEEBhL47f/mv5Vv/fVfS2V7U472D8wlMnCdPQ/rIUBzXfCOYA/mFA96Po2u8DqG3xdG6SrD7bG1gPun7V/D4B0P35CAAnMU4F0pD9C+rew7uDACvDMmWlIy6Zyx4sH+7vaUJaXHDQFbDcAHACSgQrgP9QME0v0UMfVw0NBty0cPHwpi9QF4OO11lV1lYJGFugC2gJh71VpFdva2pds3t9DrfOhFArY6wBdNsBPs0Vw3IUOCd9z7qeug7UzYAAAwn7dYdlhn8bwymQWssaqul+gbvB9Yz/iJv7FmK0imh4GIR5fTa3hPPA+QB+Vxf8eajbKwnnuWNpj2Cgom03o/D+yw/+M+gowokx+69sJFVmPmBYAjWHN45uioon2O969UqtJoHCvwlMuCRWcu0AQ1E0ncl5RPPvlYnj57KtNTUzI9OaNgOeL6QbK6V7RamogB8djAvKscVxSwnSkvKHiH9gKExJ6BdiUTdii0s7spa+tLctJtnwHlkM11ojxpek/CdM+XAd5Bhtl8Se7dvSeLc3NysLsr1dqx9gsOzLhXwm02Hk8pE+7GrQX58Y/fkUcPPxzqN8g8k8nJrdt3pVyeCDLNGhsyl8krkIekTpD3/OKi1A4PNOkGDtUAXmufBmAw2O4Y+wAXceCmbNQkEkXZXINLemliSg73DqSJOJ84sOifyt7RruxVDpV5pzECGQPTZb238R+skSPi23nb4yLgzF8L1yRbcS8D3C677uf4Ve8dg3fXWRnH974uEhiDd69LT3zG2/G6gHdRZfXTAO8IpkQBN4I/BpIE8a6QRS1mQa/9ZhUF8qLv4cumce+/8yDYKIOfgALaRFcPKn1R0Iffa5g1F5svVIDDOF8EEvkMjRrUR4AQ7SFANsxuMwCMbh9k3lE2qI/uqSyDwB6NIQ+QEQAhyEeFmgCfV75Zh7V/GFALrxkg6cFMGjNkuvF9yYTj/TbuTFn0Bhv7yQM7zPbnjSvWQ/AP92twb+fGHGXoEYj1Y4fy0v4JTrpVkYujbWZ0+XFoY/nlM++CAHFDq9x5dV1V6fr0l8yzbrMecPYGuvUX2XYB29E1WMdU8DfnkI3fMEg6Lofz1u4O+xwGbhjfB9dQ/9TUzIA1AUMCxiGBZ4BtMCwwJmCc4TqNPDwbxqQzNh+Zcjo/ez1lNRAwRuwcGqMYk2CDIGMnfocBiuDyhVJJjfROq22ea4GBqvH08pYQAyw7sO7g+jMxUdbsfGAabK2vSvVgN4z5E+lsGIiPHn00jnP36U+Cz02N6xub8p//6q/K7uqyHOyBDfNqwTvuI9xHo/rCqxDseeCd31+4d4f7gK1zZJDZYZyFWuAHz1v8SiQ0AACAuLhpmZqYkk63ozHK4DoLF0cDARNSLJQHh2uQBRPb8OAM9wGY0R0pYGSRRQb2ENz7QM/90XvvGTCYz0lXEzFYQgzem05kNOZXu9uSje11OaocGvvuGh9j3ltSALChUT/lw/2JoJf3IPC6YMhcPJVyqaxrKuP94drEpH0HNtz+/r62H2unJnI4PVVgyg5f4up2jDWP8eQgq0IhP0h2QfYi1nuCd+gXAGKpNMIXTEkiYTF8AQTiJwA3HqriJ+qlPsN9Ad9hDOEQB8Ag+gd7CAA77FWzs7MaRw/PtVvYX5B5dlbXZbjUasZc6WkyEYB3H3/ysdxYWJCp0pQeNqFe6njNkxN1jUWf7u3vDsC7uclFzYwKfQUMMoSFKJdKmhUY5e/sbMjK2jNNcBHVXADwYU/UOH2H++oRsb+/O9j3rjEkBreaXpyQWCKtCSvu374j3daJLC2vav9ARvip4x7JShI49EpKvpSVk5O6/OD739N92QPoiAlZKk3KgwcPhuInlosT+k71OhJXxHVPbdbhat1W0A0AtoZDATkgDndbgHeWHMXGIly24xrrLpmE0icST6al2+qoizLKAAhYb9Zk+2BXGq2W9E77ysZTNn9k3FuZodS4pnk7gN+Nku0o4M7WnzF49zxjcfzMF1cCY/Dui9v3L/XNP23wLgp2XbZRhIrpxa/tARS/IfmnvILmT3RHbWBg3FERClliZ11Pfb0DZdq8bAdKo76DnrCZ+w0/BK34HRlvAyaBi0mHe6C8jQILPeBA0ICAmp3QmtusBwdZN36OMkoINqCtnrXmgTo+x++sjeZi48E6D1aFwMgwowkKMAFbvj8NFRobLJf9BYVuGHSD4WIgCp/FT55Ss3+8HHgv+wTKlf8Ov3u2xkBealQYG4PleqVuaNz1DTSlSwaMTR0FcJlwSUxYL0FMvqc/jWd2MLC2vFFm73TNCN+RKTV6bo6KeXd1d4mXuli9cGEMVp6xVGnBiTGVVt8XNk4RQ2a4j/EcMzxagHj7D1YksvtxjTkLZAL0o3ufZh0ZjBv8ksnmB8kj9O9MRg0vMCGU2eDcZ2nwwaCEYQhDAL+DBadGJtzFMxll1/F5vA+MrXbrJAhGbgHYwexAbJ5OuyOTU1NmtJ2eSiabkcZxU0rFohr1+JTKZanWzRDsn4pMTk1Lq91RdyidB6d92VxblaP93WBenGXe/eEf/lP55je/+cI9OS7giy2BP/7T/1X+4H/6p8qc6bWxZvflVE85zpcLAWzuQZdJkIxW7gHR+8/O8ctKvPr1UeAdnqYuYvON8VCVHxwc6Bh7B3s+9hndM4VZ0W0thyso2LJ2+AX2b0xjXKrbarutsec0A20qqfLMpjO6/tiengjWA2RPzVq8QTCN8nll8BpgaOw7yBssMw33EU/I06WnUjuuSDqVlEK+pPHk2idtBYMA8MEVH+AdAC+0YXVtReqNauD9YBsmsnyet8+FoKrJ2diBVn+w2KuUEgBLgky6ymYL5KixynSVNhdDrI9I0oDM3hr1WNmXPY23iPcuFctShwtjuyP5Yl4zcOMZi5XcU9dduD8yiyvkgZhoAGrwIUuOgCpkh9ijnY5lGMe6CsAN78UDVewxth/YFoLv4c4KF1lb48EYM8YWwFH8BIsa9wHQ297d1WQSSCaytbmpewbcoE9aHXnzzTfl1s1bsrKyIrV6TWKnPc0k/PTZE1lbW9GM54sLi8pmbJ109L2mp2ekWqvJ3u6OdDst2dndlqP6kaTSGZmdWJBOt6nA3szMnMzOLEgmlxaAtMfHddnYWpW17TV14R3eNwFaJVW+GhuuVtX+Ojo6lF7PYr4+/0cRPJmfvSFvvPGmgrMff/ThgPWO/RKywmGWxhiETptMSiablh++833Z29sZ7NuqrykAnZWvf+NnFHBLp9Lqip5IIIN7VmPVYsypa3QPTNS4xs7DmoXkEwAJTwPdkPoz2IyZnO3f0D/AwMNziBXZarWlc9LSQ7l+t6du7lsHe1JtHEsPBANVagy8hk5CHYfyitof54FyZ+8/X7e8rIzr9pXO8BHJNYbWRH0x08HHn7EEPksSGIN3n6Xeeo3b+jqCd5dtOKPEGd2URgER1wHv+n3LJKpKoBr6wyDGZSCkhUqO0MkdeMfn/U8CTmSe8T1DgMCUUA+sEXDwYGQUfOI7sJwo4Bg1Qign1uXlEGUUjTIyPAhCkJDvRKDEM/motPh2EzDjNQKUrM/KC115CZyF4zmUE0FBls+yvHswDTRVeiOx9dhm9geBiqjiwDZ4+aosNfuXMQDYxzCYNEjxkGuz1eDBJJTpwbywn/sK0gwrWZ8WeIdar5Zl7HVb+owNATejEFgapdCe18faP2KxF/m5aE6Ecw8JR3oaQw/jgX1MI7d/ai6z6G8wNzTmXb2u9cCYgKFHRgh+h5FB1yuUweDpeF5ZG6mUjhu60FkmZsSV6gwx/8BMgYtTG9nrgkDauNfPYZYP4w3gHYBBuAvBGCkUiwb2pVNqaKwtL0kNjBllhw4nN7p5c1FjJ122dr5uY2bcntdPAhhz/97P/6J89P770mu1DHIh8/gce44M26uCdxinAxdTF1B/eM19NbI5D7zjHg7khgyzYNcIzFg7TFCgsh+sOQO3WUtMhgyqWL6YLR0ZZ7H2AMgDgEfwDfICIJdOGnuMhwhYAQG4gLEH5hw+cL0k0MS922JwGnsPSS82tzZle2ddev2O5HNFmZ6akeZxQ1lEyvArFixpQxpx9mIaU3P/YFvj5bFM7rGjpH52XQFIlx4kndBdSwFI0e/QfrRb5ZUw0AvrIdoMt39dX+HGW6kYoBf8A0CTSmUkn8tJJp0Nss4ClLODS3oVoA+yGcviyv0CdcElUxlviAWnIU56CoyhPgA2/GC9BvONTEp7dwP98Dt+4h7sBcxOrmtxJqPXMCAA8rDf9JluTxnT+UJBE1A8fPhQisWSrv9f+cpXdO+pAZDsdiTWB/MuI1tbG/Lk6ROZnJyQ6clpdSVGOwBgpjNZOWk25ejwQPq9jsa826/sSyqTkZnSvPT6J1Kv12RqalZuLt6RdDYlmaQ9s7mzLitbywpmAZS0j8VrU3frTNaY4UjQkc9rbL12u/FCE466PNrz4P6bymzEnoW+0KQi6sZt4wIDRXWDWExK5ZK88873ZXtnc6h+WyMycvfOfQUoMR4s03FXn4P8efiazORkenpKDvf3NbkH4gSCwY56uN9ivYGrLpKbVCpHuo8C7EY9haz1c/ukJaddiwWNftra35ODekVOgxjQsb6F+eGHv0f12OhcitoB1EW5vpwHlP1UwLuXcFj9QgNp/PBYAs8pgTF495yCGz82LIEQ7DjLktCz3DObwItlm73McDtvo4kCTtFyohvPqHpGgXfn3YcsWWc/V3x3U0FMFXHyC/hWA7ZOdPP0QFwUlDNAyRJW8PQd5ROA4vt7oIq/834q/lFZemPGgxJ8f7Lb6CZB5X7Upo3veErM9/Pv6YEO32YzACzjWQik2ak+20QAkOX5ALz4Du3EaSnL8M/5vqerLEExXMOzBDsY5wxt8iAiyzAlyJhGoz5kHYbKT1xgIPnnPXjH+7y8CG7iOw/e0QBRd+4xeHft5RyGQSKZPpPAxQOmITv0rNusMe+GQVfPPOWcj64robGMRCchsI9nNXtfDNkFwbYoqrHFOYbfPWgHA5mx7mBogCnHOmGAoCw8i/8wQhgzjwxUMGFgeGOMwliBEQUDDEY4DDcwHTgfMN81Dp4aMzavEBPvRN14i9I8aStzA98j42yv25Gnjz+WkwZi8oSu3eykP/zD/1m++c3fvXafjR8YS2CUBP6XP/5j+e//u/9BOho/7PSVgHcXsfVGGbsvq6f8+hGtR/e10yAHuWEL+tE1LNA5NI6miLqpIs6cYRAWVzMeA6iUMpZYr6vMN8xxsMQA3vFQQJMxIFZbMqUM3ZPWibF6YjFNIKCAQqGoey4+jBnGfRN/Y5+E62GnBzfTujx++kgaTRxKIEv1hOQyWc2O2Wg2pVxE5tmCJNMpdfXHi4Gpt7OzrYw0hqm4TMbUcxRYSWYHHgvUEXDIYGy3TOACCqaVsa3AbkoBmGp3FIDBOooYn2hLLJGQZgeAS1LlBpmAIRUIf7Du8oANcgX7CrKlTNAGvB/dcBnHF2UxKQbbD+YU3VNRZqi3WFgH9J8xCK186l3KxkZCr1hcECcVbrAoE/eWyhPqvopnb9++LU+fPpVavS53797TuG07OzuBvnUqp4HXBvoaSSsAKM3OzAWZde1wSMHENlw5G8q8OzjYl73KnnLW56duSCze17GCxA4L8zelWC5IKp5WNt7O3pY8XX0iJyeNgIhuB+Qc33gnHcfxmExNTyuY1TiuXtb9V7gek3JpSt95bhZx73YGMQexp1ryiqy6nmI+4dAN+9x7P/mRApnU0wZ6Zszk+vaXvixZjXWnfP1BdmLICUDkws3bsrAwLxtra7KxtqpuxpZl1vZWfV/Ep4X3yqkxJjOppILJ0PUmymVpHDek1QS7/lTljpp2DvZk5+hAmXdwm/3/2XvXGMu2smz0Xff7qntV3/d9Ize/T5KjoDnoMYboD9F4JNFwEJETfhgkIkTRKDGICCjeJWKiQvzEIKJ++mmI50RByBY9wobN3rt79/1a1XWvWvf7Onnedz5rjjVrrqrV3dVt92bNpLuq1ppzzDHHGHOM933G8z4vObi0CwZzg8NmYyMdBOD5c899xrybgHdjjPPJKfdjC0zAu/uxVx7AOt1P4F2YwTpqV4cGDhcmNr3LaAl2Rxh4F9ZlBh7Z7ibLt9998I71YpnuYqiLprP7PyjHM7L5t/tzv+fkPSyFvNXBNVDxtxtqS2ef5xEMw9+8PtgWLngxYIc5z+8+XxiYxoQT3CV2k1Sg7DB2kgsa4nxXJy/IisP9XZAEz48QV2q/uOxA7OKybdkWvBfbjSwMgnZ+e/hhwrhncMeff3vEuT0i5i4ANxibfQvnHRrf2jnWqi7LyR3Hbv+xj/1xMgHvbme6dcE7/73yMxSjj3yWqIF3QRC802UCG19D0n2veL45y2RSWpgzjPoIHG8nXB0MEBj/AOLIpICWHDXvyKSDwwcmDFgTYOWRqaefe2G2BvJHNVwH51HzDk4JrgGTA6AzrkF4jo1RUcfd3ilj9Wm4nZcYA78rA6Jel2whb3pO0ZjMzM1LrWahuYV8TlrNupw9c0a6mlHSdSGsp+CEz8/P3U633dVrqFGF9sZzTo4HowW2trfl+ImHpAlwZUzwjsD0uE94q6G245Z70Hn7gXe4FkkMAM64jHtl9iLML+oDOkhCgcQHBO9wDTTU0imEuBpQh/kCgA+AOJyHuYfgP5JZpBLGqqONgHu2Wg1pt42ZpUAHQmc91hLnUGwEYD4BqQpsZazvp194TrOMQk8NACQyXU9PzUivY/MiGE4IPwVwooylaEQ2NjZkfX1VGXuWPGygOhDajK5dlUxkFdSiXaLP4GUQB7sKcy8AIgBqanM0mhJttCSNZBXxpExn8pIrFCULoC6bV22xZ29ckdXNNSAlks6mFNSKRSJSr9V1s4RzsIYNJ0xDDe1JxhzCg5lIAt8hhBXfo921/zwmtbEWDXAlS8/+tvUKZVgCDGPnEcxDP+A8gKK4bn3dZAxwztz8vMzNzcuNGzf0fMzfACL/23//73ofrBHoJ4wLXA/NNUjInDt/TgG3mZlZ1fdDn2sIdasrtWpFmWTQbwNQCPAOnTSTX5B0Ji6l0q4mJzmydFwyubRE+zFNnrS9uyFnL5/1NpNsTSVT0kKPLSFYPJGUxaVFZd5VKjsHvTpjfB/RBB0nTpySI0eOyvrKsoYdoy0BopJ5BwYcngNAcjKVlLNnn5eVm8vemunbmGZTxuTUyYdkaemoZvPlhjdCbhGOvbC4KEeOndTxe/XSJbl+7YqGzWKck/1Je08TV2AsdrsG3nnyMPl8UXXuMM6QwALhzshWu7m7LSub69LWUGkAjkGdXQv5DjtcH8f93pUAx+YAACAASURBVPVv7PMJeDfGwJqcMmmBA1tgAt4d2ESTE8ZpgfsBvHOBJC5gwTBQXT4cnagg8EXQhItmGINssDg6jjPbyF3EDAgbFpUfBd6NamOEze7ZMccOWkDzjmBSGBgY/AwAEEWNg+Ad608jzn1W/O4CEGF1JviH71wwie1KsCv4TMHFn+2Onz6DycA71oNluHXCub5QNHbrzTFxgUI+k/9sBq6xjrYzbUY/mWs0hnEODWF3bAWZigwN4JgkuLd3XMIj8ZNiuG3qApXaPn0zqGBYsX1ViNsDR/ncBHSGASQzvAhmsk36Tli3/25MwmYPmvMMvDMNJ/YpnVKOz6H29NiV/vuGvrR3m+PJnZtYRhBkx2aAjTtfp8qde5KpjDq/cKjo/MGBgiNhmQatvhjXcDLgbMPRglON8a7JJLzQNjhc0OphKBAz16LcdttCaulMqth5p6sONq5nQgyUC4eGoB+uwfeNdksdnFa7o4w9sAZQH9yz3WrIpQvnpNdped61v9lxv2WYxfN/9rOflY9+9KOyuro6GDbvfe975fWvf/1Bw2jy/X3SAm/5if9bPvGnf2qJVZBqEevriLBZd/4f5cwGH4sbRu6acS8e/UDwLpZSx19BGY+RryHxPWNc4Z0k6IOsrdTpBOCSTKQlmTCwh3MD5hmAA3hezCsAtLEugXmXTVu2VM4bmG8A3nU6xgYDgw3XYc5ws7vjGlvTRNpdkWIxLy+cPy03b96QXt/sK4RHwq6Zyk/pP+hrKhvN0/jMZHOaqXR5+bpcvXbJkWsYpxeMeYd+Rz0ZvorwTrQHQEzUF2GwPelIvVqWSL0ps4m0TCczMpWB5ty0xPB8CH/N5SWdy8vJb36ZnDl/Rr70n/8mlXpFUtmUpBMpDWckKGdJOAwYRB9RC0/n0WzGstH2etquYMABoEQyBM79Zn/4IBDtGWPiQf4AgKxFOeAgg0+fR++dUPAN5SGpBpJTYLPnscceVxsJgB7AQpVk6HRkamZKHnn0UQXIsHbgHQKLCxp6ABGXV27IysqK6pwClLVEI5j3k8pQ3NpYl3q1okDd2vaagk8A75KpqOzubsv09JwcP3ZK4smY9DsWzluqbMuZi2c8hpqFTgMURDg1gDskUqpUK2onLR05otqD5fL2OB0/8hyzFUWSiYwcPXpMjh87IeWdLWUcos0whtFm+nwId4b2XTwu8URcx9+NG9cGbU+7095VgNd5eezRxzXJRrMJ0NqSR2ENRSKQLuRTROT61SuydnPFEe7wQ91pH5q9YfqMyqXr9SWTRSb5noaaA7hTrcZ+V3YrJbmxsaZrM21M2JtB38K1n8PmP/ezCXh3R8NscvGkBUbPQROlxsnoOKwWMD0un0UyKBcLyNBNsIzsDQcNq4drfLq/uw5z8DouNvw8uMDQyQ6eF1yUXGfcvYcLeAWNcbeO+M5l3vn1GX52q5/rKXi/ux87MLvqWwQOiP/qvZ3zXEF8hoYq6y5mxhgBJytqOIMsvnfDLIOAJw0OVoMhN8a04Y6dr+9HQImsOF7vtl+wTHxHYxL3sfpaXbHbTx0uhOjwWQhK8flclp31p4Wo8nPo88CwZD3Y5wwtDobYBsEa24lGW1pnWTth59dnYeF+NJLxu2vQaOII7zq3jcPGLnfKOU71rXIYlHwuthWBOr/tfAYowemIlwV5+H73Hrxzh/O4DvFhzVu3Uw7Bu0FfqDE/nDxFn2OwUTCcWEJfVA+ERRk+487XAPQ3I4w1YWDsMHjHtjJWSFy6vb4yGjDe6vWaJZpoWFgNnXCygHBfOBkE9fA5WHH4TPWNNAGGr1GlTBmI0GcyquVkWYstpArsOziDZKsCmINjCUeXWWxRNt4nC51rqs4dxm+r2Za5hQWvG/oaLgv9IDjHdGjYR3/5l5+SH/7h//N2uuzQr0Hb//3f/7184AMf2JO9cALeHXpz39UC//Z//k/5oR/EuILmnc7ShwLecb3w1xsLVbyXh+t8B+fWGBIxePMQz9MQWS8TOcLjuZHXGUiAWDKLVBJabRY+r9poIl7G1Gn9HuAd/qFc6LrlMhnVObPEUWDdAaTCnADwLuGF1JtunkoASF+TLmjYZxyi/2Av9VUz7dr1K/qv1W6otIitugDZEjKdm5JcPqfnYj7K5rKSL0xbltTSrly8dE7qddO/s/mb0zSt1L2oLcBBgncKNiGhAzbTerYhBmAQ9681KsrgnOnH5UhhWrKZrESTcekhdBIstkRKUsmsgktTC/Py+BNPyrmLF+Tz//ZFkZQl9QDAAiAMaweSbmjyAt0wMZAUB+Z12EbI6otnBGsPGyhgkRrTLCIR3RiyZBN4Vsp5oD8UrPM2n5nIS0e9xw7LpD2moSYJsX5FGcvLK8oyQ9grNOguX7ko21tbMj+/pOvC1u6mvPIVr9R+c03aJDTYkgnZLe3ImedPy9TsvMxMzyhTG8+BtQNr2+b6mlTLZSmXd2Vje136kajMFgDexRS8Q2KLUycf0XUF3Yd1qFTZkRfOPye1hsk44PnQJ1NT05LLWjg21iJkQAc7EaHTm2A83vGB+yRkYXFJQ2eziaRcunRJ7QC0Bcat6kJ6SVcUuE4mZXnlmly5elkjPsI2sVHm0aNHNZMtwGo8C7UVjx8/IQ3o1iZisnJjWTbW1iwzrNfYsCcZnaGgNsYc7FNsTnuRNrFEUj/HWq6Z4NFevZ5mH76+tiqldgNkUNvM5s8AWWDYXvQbcn/gzuZVN0Hafl0wyg4MCjPp2zqCEThOF1t9JgkrxmmryTn3TwtMmHf3T1888DUheGcG0V6hU/cBEf7AIwjKuecdWE7IojLqmmHQZJiuHqzLKODOPS8INgU7EIsCdrGD7REUYLe1Z8QC4rAEw8Adu9ZnpA21pRdWRyPNFnMD74IgFGMvwwBSPifvT+bBMKBn4BrD5OyZfUF+Oi8umEbj2WXo4bpBqEDMD/fAvUy/y88My7JYd5c957KZcB5ZdBYu4wlx9+EcmIC/D9oR1PTrTjYfgUGGvPrAiTEhB4CYB5S4441iwzxvANZotldzIlxjhf3glhHWN9ABchNWuI4af3eBSf4+AE29ew/ffwLeHTQZa8KKeGpg8rlzAUE3P5wbbEnrX56Hn3BG2af+O2XzwPC7ZZsiptXUE2Vb6j8fjFVR83RaWu2e59jFvfBWaFKZ4+YC8nB+OAaoWae97s0llpSiM2DhcezTeYT4tWreORmZ4ZjDCYejBOF0nIt/TJrBsC9l6Wn2SlFnHmUg3BdhRQjH3d3aktXlG9LrmmPBjR70SaVSum9CUhHa9a53vUueeeaZPcNlAt4d9AbdX99rcpd8wVgojvZbWC33A8OC599v4F1wnYlF4wreufZAB1qXXkioMq90/bQENVxrcR2yY6bTSQUBAPZj7sBcAtAEAIIL3qUh4p8yVh4AGxy4plYrS6uFTPZI/GAZXaemiloOyuO6GdUMrrZBgsylYHtdvHxede+C9mIiYplTcR8wlzCXFaenJZ+fUibU8sp1uXbtkjRbyE5qYI+1C0saHRqoQIpX11QsrUmDANIA5MRmSbVWkbREZTGWkWPzSxLJpWW5tCmVekl6XsKpdCItM/lpyaQz8pLHXyoLi0fknz7/z3Jje1mBSzAgXYachj56DGiGtGJO7SI7eAubKD0FD/UcJIjgVjkSeHgAHc7BP+rdqc3lMfLIhFT7rdPW+TWbzRuTsNeXTrelNmMmk5X19Q15+OFHVHttc3NDzp07raDPkaUTMjs7L1s7G6p5t7S0pOuOtk8MiT3AhktKpVySr37lKzK7cETm56F7N6VrDMrAs+1sb0oTTLlySda310xWobAkqXRMtrbWZXp6Rh5+6FFdN2BHY33BGDp/4QXZKm1p6C4PPBeeY2Z6TjeMLl++rGw2gGY3V2/c4QTEDfioTM/NyUMPPyLHF5bkwoULg5Bh3B/gHcYX2Xj4qRp9l6DRZxqbYXMG6vvQQw9LoTir4xf6khj7SGYRTURVGmN7a1uqpZJoYolBGLiByZyj+Ltvi4hENYQWiWh60kQd+iJRZIpvNGRlY13W6iXl9oGADMPFtf9dGzQMXDsIvLsVoCys/CBwN3hjJ+DdHY7nyeUPWgtMwLsHrcfu4/rea/COzjANUtcAZTOFLTZhu13BZiWYMwpYdA34UV1C5h2+HwYULdvr8EK3F7zjTpl7bvB5XCc/DPwJgjkG3vm6aQoiDDJ0GQPIPjOj1m1jstnc5/FBMgPX3PpgR91lf7EuwQXXvQ+BPN4D5fkgncu+80N4DbQzMJigBI0VPAeFmC3sxAAB/nPDYvmsbBMy+whcuKAiQTg71zLLunV2Q31Zrsu+G4wZZWtZu7lGks/EMuOO7ep+br9HdVeehzEBEUKEHXe/DwncuOfhd4SqODi7d58JeHfQNOuGzYYamU5IvZuUZGg+iRjoyxAnjkX2tz8eyeIEyEtwD1qF/ryCcjUMNpM3HbpE3AuDbaqjQwF5hsszfA3nwhGEE0S9SOrc4f7UQ+LYxbgCgw5OO/SGNDyWwuZeuBLfDbBD8DvuhdBZjks4+5pQQx3FvBSmpqReb0gMoWDJhKyurMj25rogLso4BWayv/a1/7t87nP/clDX3LPvIdL+Uz/1Uxoui3b90Ic+JK997WuH5vqDKoP2QTmf+tSn5POf/7yGpmG+etWrXiVvfOMb5Vu/9Vu13XiA2fGOd7xDQ8/e/OY36/2Dx+/93u/JJz7xCf34j/7oj7SssMMFH0+dOiW/+7u/q6F3YcdXvvIVedvb3hb63RNPPCHf933fp2HCcI7dw63LqLb43u/9XvnFX/xFj211UIvdve+/87v+D/nXz39+oC856k5cO1zW+H7n4jtX8y5svrh7T+Xr2vK+7v2VUeaAd5iLANwBwMNBsArvPyRA7DDdOTDvGDaLJBQU1AcgA5AMAANDOMG6QvglMpJaSKEBVPV6Rd99DcNF4gckt8hYcga0M20KZI7FnKtAFTKr9npy6dIF2drdGKybbEPMFgCe0umsaqThYBjlzMycVKolZd9tbW8OGIPjsoFcUCSTyJrOXRx1j2uG1Ei7LTPJjBwtzksqk5G1ekU26lXpdJuaaTYeT2pyjW6jLYVMXh4/+ag89sjjsrGzJf/0pX+RQqE4yEysoA3Wds3uanMtJQzAZMQ83fZsLuiboc9wD72m19d2IpBHe4T9OTjfsRGMbY35OiP5XF77o9lsSals2UrRr2DUvexlL1eJhKtXr8j5C2f1vT129ITq2NUaVbly5Yq8/OWvVLCv3epILG4MsGw6pYy6577+rMzMLWi2WpyDdQsJKgAM12tV6TSbmpxibXNVoa2Z4pKkUlHtL9Tr+PFTsrAwL/GYZcPFJtKN5atybfmK1JtISOIDYtjcLBam5fHHH1dWHMYXnn1l5dodvnJgzltkSXFqWk499JA8fPykhs0itNiAbISVWx8akGhsxp3Stpw7f1bBXmX6BvA7Y8vFjGX40GM6Jgwkjup62Y+J1MBO3NmVZs0AaGo48p3FOKX9Sl8G3+kGOBJHgS0ajyt410HCEtj6zbZsbG/L5a1VbwyZ/Ui7FNcfBN7hnOA8c5CfM6ojJuDdHQ7RyeUv6haYgHcv6u69tw93P4J3o0CQ/VrmIOM6CBK6gBXLJdDDbLNh4J270I0SciWAR0fBXUzDjPHhuriherYIw0iOxW03kIuygVP+bh3qxfpzwaZB4RoCBB6sHNvZpeNO44XPSGCC7Dh1ATygkJ8RHHRBviB4CAYAdxNhuNn3Bl7hd4pK8++g4YJdchoxLqPOzYDrg5R+NlA+P65lOLG123A78r7sb7IRh/vaaV/P8AqOOV4f7GPrQz/sGTEtFhpjoJ3rWA4bTb6FONSHA4fMfyNuZXc07D0aAqgGJ/gh1MPX7M20e9D7d29ntfC7aT/EzKHk4YKv7vizEecyPCy1I8SpR4N3Vqo/Duz9MmPfA1e9LiXgDYbG1NSsXgeHBmMTDh5Cr8CEQXir3k/Fww1UI8BLTTy+p/hcQ26RsRZJYJJJdZQ0jN0DwYGpkRkDhxxt0Wq11TmHrpCGdiXB3rA6A/SDo8b5Bc4tNg6mwdJrdxSERltVyruyu7kh0GPUZ/Xa+N3vfpd8+MMfuh+6X+vgAloIcwL49cgjj4xdP7T1Jz/5SfmDP/iDPWG3LOQHfuAHlN3HBBiHCd499dRT8jM/8zODeyP893Wve11o/fcD73jBo48+Kh/84AcFP3k8SODdz/7sz8mv//qvjxVC5Tq0o+ZAzmN0ornujAP6jT2IxjgxOB8HwTuwcIbWK7C0PHkJzC1YUzFWzZbBvAUtL+iwAWwzQXzMA8xIreGKOdtE2Njc0OuzCIPVjbT0IHQW7QLWVLWKBA2W4dqSJkSVKYXrAFbh3gCUFFh0NG1vrt2UGzev7Qk95Lxpmn0ZLQuae0hisDB/RJ91Z3dT2Xtb21vKwItEjDk/bvgcykjH05r4J51OKeOrDFZwX2QpU5BjS8dkp96U1XpFNpEFtWsZeTHBxcEuzBek02rLKx5+iZyYPYIP5XNfeUqi0DbLZge2Edf0luoDGpOZmUwRXqqrp7f7hvKREAFAHxKd4Zk1UyyyAeMzjwGmZUbB/LYNV0YlKHuyZ0mFisVpTZKhjL1+R0FYZCWFrfHkky/RxB8rN1cUnAPLLp8Hg7on9UZDbt5c1dDaRx99TCURwLwDAxAALtr79LPPytz8oszOzStjkf2KzV6E4rYbdWXebexYttnZ4hFBsthSaVsBsbnZBVlcmldtOGjlQd9wd3dLLlw5J5tbG0P6xQCakbn1pS99qWaCBcMW6+L1G1fGeHP2O8UH7zK5nBw7dlweO/WwvgMA8NBPeM+QEIY6iZaUJSXVekXOvPC81ic43jiv2GZcWl7+iv+mY39+flE36/D72ta6dBstaVcsY2wvCsgVG9g+UE+GJd9rbgDh7zYYmMgunEioTQDwTqNxGmjHkpxbuw6RPH1flZUHlqYnCXIQeLefT2I20fjv2AS8u8MhOrn8Rd0CE/DuRd299/bh7jV4N+rp3AWG4J0tHHsp6vsBBQcZ6CiTQA9BJvfe2K0MC5t128l/hr0gRpB5N6quo0CaYUDQhGuxExlPpByNLYajmgHPRZqgAg1hgkLBxdsHi3wtHwvRMCCN7UL22hB932GMsZ8IHtCgc+/PPmTmTe7KM9yGwGGQneYDigag0Hlyn5H94H/mtwWuwb3sPmYMu4xCht7QyGGICuvrGjT8nfUAEGJsquFEKm59/Of2tRIHz+g5Uzw/yPBw28LtXx8MNl224bFFgOj25o9vHPDOxNxdg5vvzzBzVcWEhs/TpjWWK/vIxsTwHOXOL3ifwX6xdwr9NjwedHzGIGxtCSNglEN4HmwJaArhAOsNAtr6PiKzYzarDoeC1/2+smXwGZwP3FudjWp1wGiFowejH3pVcNZQZ3wGJzaVRqKMjjrgHF9wBI21AwmBjt4f2WuVQQLnMhZXPSsIygNkhDOhukelHQXv9PDAu0984uPypjf9X7c3KO/CVXcK3iHc9u1vf7s6lAD/wKQDAw7hhn/xF38hTz/9tNb6537u5+QNb3iD/n5Y4B3Gx4c//GH5m7/5m0HLfPd3f7f88i//cmhYsvusb3rTm+Q1r3mNXoex8ZnPfEa+9KUv6d8/9EM/JO9+97sHbGeCdwhjxLMeOXJkT0+AhfmSl7xkiGF4F7rrwCL/7H/8D3nzj715KGz9wItGnODOgQRgcKqGi+ucf3cPH/T355Owz8C8I3jHdU7XLy90n4APwTvaLhpOG0W22cQAGMI8gmvB0AJ4hzEGdieAolwmK/1uRzXCMKdgPgLoVa9XNWwW7wCYXtS60/BRT+5C5xckzoDUisr6mrZvqVKSqzcuD7Tr9raoza1gx83NzEguW5BMpiD5XEFurq5IIpVQ4OvatSvSbNUHzMJxN49SsaQgHBjPUa1VpdlqynQsLkdyRQHDb3W3ItudtlQ6bTl58rhsbG9JubQjPcyhMejfJeWJhVPyTccf0bDXLz77/0mz35NMLj9IIKFrAkA2R5KECTya9bom5NANy7iF1qJdAKCB5QiGH56FNhelFdBHLQ+w0d+90Fv8bLcs8+zM9Kz2IQpstyz7bQ86hdhkkYiUKrtaRrEwo2zbSBSZx5FxFmMb2WarmtQim8lJu9MchM1ub2/KC8+fVrYatFnJADcNvqgCvrVySXX0EDaL4maLi5ptdhNsbIlIIT8l84szMj01J5k0MhtjY6gqZy+dlvWNNR2DXIPwqgHgA6MY4xBzK8bVjcMA72xxkkQqLfMLi/LEw48YMLyzo+NZNQajFg4OwBX/NLFHt6XMu/X1NQ93hf3lbtTZOwsJiqUjJ3QzpFZr6LjV0OXtDYm2OpLqR7VfWgKAFfZ335iFzgYv3wl8rhvJaBAN807qGIGNgDU5Eo9KotmVarki59ZuSAv2BcKuvQ3E4GY+yg3zOw7ysSbg3d2d9yelf+O0wAS8+8bp63vwpMPaKbxhmDPv6xgZqGRHuKIBrw+W44Jrwd/3u7fbEKMMNdcp5/mhO0EO4OUCXFikzOA1B3TwDLrE+u3E78LCNnQR1sbpDzJ3jQPgoUx1rPfoaSAENSGJpGVvMx0tAAII+zR9ORp7fBa3HV2ggYs3gQeUEQSpYHwQtCOIR8DNLZ+AWbB/3YQZMHoMADCNOmO0GfMNjoBbb2pruXXH99jRx0FxbZyH36nvxb4w4MXaAoc9o4k/08GxDG7GgCLQaIAegTA/eQHbimPUmIZk32F308og8OOPiWG2XPA9sHbQfGADEHkYVPR1Hd1nY32UrYddWyfbrdVx/N3RsEllNHg3zhQUBBLHueZen+OxH2MGiBnoNuyQu+Ad3mFtU2+1VfBZr7PxxMPGrQGnTMwymNfUuocjBvDO7gUnit8ruyWbk676b9i1T0q1Aj0oT/Td02qCsY+xpmMemWUzGXVmCNbBeWI2RTDluIOvmnkeUKdMoljEklo48x+cPWZpBtsF35N1AJYBrtcwXIB2SIjT6ynrrt5oWmgQQLp+V5avX5OmCrEbW4TrwlNPfVFe/epX3+vOHrofwKozZ87o3H7+/Hn5zd/8Tf0+CE499NBDykjZ7/i7v/s7ed/73qenfOQjH5Hv/M7vHJx+/fp1DY+9evWquGGlhwXeueUfO3ZMlpeX9RkAtgFICx4ueBfU80PYMBh8L7zwgjz55JPy27/927K4uKhFELy7HWbive5oAJDf/u3fHrrJt988F7Ymcz7n+kHph3sN3nGu5zzl/q118xIxYELS9UTtFgMDCCggLNTWV3sf+30DjCISk0wmJa1mS8EjzCdgfSFJADXr8L5gLkSYJwoEA9hY7NDoTEmjXtXfwbzDWg62EdqK8hdcb6EDxzpSp7beqsuNmzek3XGF/32XxrcJo5JJJhRQy2aKyirbWF+TXKEox0+clIsXz8nWzrrWBWVT7++g8RePxCWdSirwBs02POdUPCEnizMyNTUnN2s1KXe6slutytFjS9Lq2mbK2sqyAniZfF4enjoqLz3+mExNFeRfnv6C1MGYy+YMyEZbw87R9dnWGW6oIGxVNzpjMUl7YcZgOSMhhzIgAd6l0wMWGq610M2cPiPApUjM7D9smID1jDUAgCDuXSwUVZ8QjQ5gDJ8BUC2XK3Lp4iXARbp2zM0savKOZrOmIF1halYW5pfk3Lkzeq+TJx+Ses0AM7RVqbwr58+ek9mZWe1r9JZu3mBNiMel0WhKo1aRnZ1tWd1YVTBwpogQ2ylZW1uVRh2Z09NSKGZkceGohsRasouOPH/2GVlbX9V+AEMNlhGYgVhXADAyeRLaAWG2d3542V0TKQ0BfvjEKW1jAJdYe7V/VBs3rmx0bFqppmY8ogkrMLdTBsPq4svU0CZOpfPyqm95lTLiUO7U1Iz0In3JxxKSjljYa7Xb0nGFg9mhaVeQ9UtpDKzvsQTePXsfwapHNt4+kpJ0RJqVmlxcX5Zqr212qeeT7QfeuXbr8HxjT7UX5BsvOcS4IPqdJKuw+t2ZvXvn42hSwqQFbr0FJuDdrbfZ5IqRLWAhFTzCwDZ+FzZ9w5nd7xgF4o2636iywsGFcGaey1ziIhUG7JlxDFDOylHwrsPMkD6dXR19jzHj1pt1IsjFRQ/3x3eu5lQQ5Bm0qcMstIUPAJ6/gKIcgHcIm8UBo4LAExdKAhE0moPMLdbHrae7QLMcgkjc8XPvQ8OEAIfbH+79DVg0oMKtB/4OuzYMBHTraddYe/CeMGRddibvT9CR7UBnhAY062X9YvWhTo8xjYyJiLIVqPDYRwNWHsEcmJgBthXrNwrMYx3MQfQhWt9ZsWcka4t94YJMg/6N7AUZR4Vw38nEN+qdC0veQiaie7+xDbk7qeSY11oiFjhXfpgy+2rveAsXfNa+wnj03m+OQbIk6PxrX9OJ8wx000jkfGPAIc6HcxBFZsJ+X7V2Wo2mseYyad1dh5OE+sFJI+MBv8OxASOBIWn4jAA5HEE4bTDwwewgG8bYfRbGNXC0BUy+nDrxcCRRd1yP8sFGIBsCjqNmxO12JZlOqy4Vs0VKrys3blwaCGm7GzpXrlySkydPjtlLd+c0Fzzb7w77ac3xun/8x38UAGE4fvzHf1w15Vx9TvSJAuye44z2PCzw7tOf/rRq9AGwA1PuD//wD9WZ/Mmf/El5y1veMgQqo377gXdwCN///vfLZz/7WWUQuuHDDxJ4d+3aNWU+umvxqD6mDcC1yD0vaB/gb/SrAkOeltzdGZ37lxo+B5t9YZtbNp9ZKDw3ESi34SeKwjsJBj91uNx1Cr+DjcY1xzbZuhZm6zHXyWLHHFTe2VFGEjbl2G4IdeX1BB+0fogaiGPDDUzihHR6Xbm6fE0z1vb7lkwD62HY+gHbEnMaNhXyuaIBbQUDmrq9trLGNjbXFPypRlepOQAAIABJREFUN6pORkxqztoGnhvmiPpyc4MbgjOJlDw5tySFzLSsJPoSzebk2sUrEovb5g02PUqlHQ31LOYK8vDsKXn86CMyMzcl/++//z/S6Eck7+n0+WsBJBqimsgCQBV083A/sCNVezCV0nogk+rN5RuD5CGURUCbmO0HsNWkECCrABvVZXZr+KwnRULbEP2WzCDcE6BqVDY2NuT0mdOSjCdVkw1zOzZ5NJw3m5XFI8fl+LGH5czZr8rm1rq88uXfIuWdLWNAJuO6Hp0+/Zwszh2RqeK0bXx5G6sR3UxtSaNakV2Ad5urusEzVZjXeR/zIdYRtV2RyGJ6WhMjgd2NZ3v29NeUUYkNTYwhHK02EqlgkxK6hDYGkX14eeXG2CD96DnAkpwkEinV+4PuH0BqZHdHPfsA7zz2OupIxmQkHlP9vtNnnvdC0Y15F3agfaanZ+XEiZMaNot+X5xflDjW1go080Qa7Za2E8YImXcsi+MT/YS2R1+xTtS/xXqMNor3Rdr1ply/uaIZZztKAKA/M7wRzPJdn8j9TH93QDHab+PBdlbS4Bo2jhk94e10BxPqBLy7g8abXPpf1gIT8O6/rOlfjDd+sMG72+kRF1Qwp55sto4Bbp4gsGs4M9NumDFNA5Y7Xa4jEASy3PrS2R+AQwpQ+fxGggoA7mD8sVwa7sxGyTJdo471JBBFEGjvjpqBWLazbrv1ZMHxPiyXi7NbNu9Ndh4BP1ePzmU0sXw6uDT4ydhzdT5oZMA4DH5O4IQAGx0tPgNBQdQP9yKwQaZdOADqMxFd9iH7FQAMWA6acsLTrBseS37YLu7rAnOu44iwQ2UAoq0RPuOJ29Pwd/uAbe+CeNC4oT3k767eWcKKUUZo+Pvlg/3+9/e3Dp4L3rFv+NN9b4NjnOOHz0mHyr2W/TwEIMBoxYaA51CTKUl2KPscHZnO5SWVSKqekmne1SSKkCrNJNgZJJfAuMA450+MaRjxPsPVMkBqiDgA6FhMQ5qglaPvW9z0p8iCIWsQTIOp6WnVSIJjpYLiYPOl0+o04p58v3OFgibSmJqeMSAvnpR6rSw3V65pWK6Z6f74uB8yzY4D3o3LMgP7DYw1JKzAAVH1H/mRH5Hv+I7vkPn5+T0AGs45DPAO/Yzw2H/+539Wth+SRQBkAxPwm7/5m5UFiL5zj/3AO5T3S7/0S5pw40Fm3uE5AFS7juMom+Ag8C54HQCW+xG8I7AzXN/w+d/WQWywYkMBa7wx61UHU0M7uxqCCyF8zB0Mo0XZmvG1CHYtwKuS/g3guFoqD+YD6m4C2OemH+YVK8u07wCCcD1ttltybfm6VKslb7OMLN3wsGTO2wjlRPhhJp2TqeKU1iuO+awHbbddWVm9IdvbO4MNU5uT2UJ+2wQ3dnFGMZ6QR4tz8sSxR+XZjRV57H97lSyvrcqZc2eki2cASNnraRix9GLy8OIpObl4QhaOzsv/+pf/pckEEHZMGwZlgtkHliLaHKwzAHilclmZZWgrriP4fRcaftAp9bQBzV7CJh+1y5C0y4BSAqZcl3TNCSS50rZvW7ZZsiIvXbyo/YG+oO2Dn7l8XrPILi0cl1J5TS5fuSBPPP5yqVdKFiGRNLmF06efl6nirGaOpW0HcA33QJ0quzuayXZ9c00TckxPLeimANcOtas7JmOC91VDuGMx+frzX5W1jTVlniMrayFf0DUNQKnZPJbYrFgsyIVL5w4NvIM9PT01rYk0popFZaKur68PgFCw3vBPs89iwxxajp2WPPfcs1KtYfx72q4hkw1AZ23bXF6KhSkFCbEGS6cr0Z69V0j8BMwaz8jN9aBvARY4AFaAivjOtCWRRdoSocA2iPVFtfRWtzdkvbwrSH/ChCdBf2TwNgS08FzAzbaVhxOuTcC7USvK5PNJC9xaC0zAu1trr8nZ+7bAiw+8I+gVXAzDgCtj3tkrBSNE2VfOlhrLAPOOv48C8Nzd7GCTh10TCh4Edr7MyItLNGbabS4oxecM7qK7IF/QYXHrwbJcRtwQAKG79cM6cmFtynLYvjBCCaIRfHIBPJc1x3bis7lsAoYrMTMsy3fBRAInBEldIMWtlwsamoC3GU0ua4rh0jjXLc8HV8FsMCYgGAxsd3e8uX0RBt6ReafP7e2sDwFzXgbb4PgZGlteptvh8Xz4YQSjxuyDzLyLRAFQ2w6x+z6zfYPvR3A88Z3lGB7MD04IrpatFq+FzVrZBIb9d9iM9ijSQ6oDAXFxAHg4v9Vuqc4d2bsMH8J3ZNWBNYHxC8cPThmAOjrJatgPQtXtfew4oWooB04JwuQRzgUnjgccFjhQcF5YJspXcG9u1pJ2eIl0EG5XKe/I6so1Ld8cBx+8g2D+6HF0b5bmccC7l73sZRo6CnDioOP5559XII0AHs//lm/5FnnrW9+q2WbdOW6c+7v3DGMAulp7YNr9xE/8hPzTP/2T/MIv/IL2I0KBET7qHqPAO4yXv/3bv5Xf+q3f0vE1SvNuVDvcL5lm9Q3z5AvcuXZUvYNroXte8Ho6y0wMcNCYuFvfh787BkzhOwL3JoExDIDxmSgdARYcsrm6G2W6GYUwwVhsMIeA6cMNgrm5OQUNlJXU78vc7KzObZgLACwom67TUYYSGHLsE8xX0OpqILR2oPFm2bQ3tjbk5uqyp1c3DninKl6qgwdABPqdCNkHMwnzH9hJ5WpF9d1q9ZrOWWQfAQSyjRNm97TtBdd2ykRjcjSTl28++YRsthoic0WZO3VCVlbXpNduy/LV61IrVyQZi0s2mZdTx07K7PSsdKI9+df//KLMzc1KKmmapEzug7BUJHZAyCg26gDg6cahgGGWGoxbzBO1SnlvtAJCU8H+x2ZLC2tBUjKqT2pMUM7fKLPdbA6eSdlyiYSUNfS5L9lsRmUOEBJ6+fLlAYMbYwPl5AsFefzJl8qjj7xEytV1eebrX5VTJx6TamlXbWHcF9ntv/L0VzSx0tzsnI4TJirS0N1GQ0o7Wxo2u7a1pmHY08UF3Uwgc1DHqce+BJOQG8RfP/1Vy1obiapmHwA/1NtscWOcI8MrmHcAFl2b53beOYuywZILRueUHD92Uubn5nQNRNIKhCCjbVBHTZqSsaQrgrU6FpWLFy/I9RtXPV3s0FgkDWvHeMVYXVo6omAtxiV4rwlPrxLgnSZCcTZvXVsYYwnvHn5CgxIHgUSCcmijaLcvnUZTNnd3ZHl7Y8C8o00ZZudw/Lvtx3aNeFrO7jmjwLv9+mLw3YR5dzvDdHLNi7QFJuDdi7Rj/2se68UN3oUZ9cOgh7G68RkcTQWZQjoiEo0PDCTXaRgseh4VarhsHyAIA3hcZ2JwyxDwDkwthLwEwTvWwwUeXCBOBYUdBliQBci6us9AowrXkbUXXOwJEPDzMGadayDze7KNfLYYjChjBbFuuI5hA0Hwjvd1gb5RYJm7u4wy4TTA+DHtOhvzNGB91qGFHREwsT6x3V/rPwP1FMDztE7cocKxNmpMsD3BrWSoOp18V6Aa17vtgXvw2W18Wj3dfr8bYQQvTvDOwlCDh9uWwwC2H/7Nccx3wzWMXWdQf8csAqdRjWHTqLR30ditODD24cg12h0pADzrWTIBsGAaLdOeI7OFjDvUAQ4F5qiGx4oD0EZ2CxhzZHMyvJzaeLgBxxmNCDAzAOBhzFNjB/dle+B3OMO8PxgIYMDU6g0pFIuSTmUUvFu5cUWzHtpxf4F3bl/facIKlgUADCw4ZJ49ffr00HACEw8AW1i22ZClZc9HQfAOffGnf/qn8tGPflTLxM9XvOIVQ4y+17/+9fKe97xnEMKLQu9Wttn7Dbxj6Ki7FoS1862Ad7ge7+b9Ct4xNJ1gkSajGbx/vuSHrSO23gCwANiOg0wurskIm8X7j3ENrUuywACQYcwpG6rd1k2GXDYnO9s7OlfZZhYYXkndVCCYqKHkENfvdhWAAQiEORFMPwBqFy6e8zYTbI0NC5u1jUPrSWOhxRQITMQBNOaU7Ya5BkzgZqut2VMxBgg+oi4AlOrIHOttntDWs7nYLD1ALbOptDw5d0wBpy0ke4hFJZ7KSq/TlZ2tHWnUm5LNZOXo3JLEY1FpdtuyvLUmO/WKgj+0IRS09BKcQIOwUq5o+2SzeW3HVqet7QiwE+2NugJ8Y99RpgAbiWC1aTZZb8MGsgoAtDAf4zMyHDutlj4H2ZQou1pv6HlgyuVyWW2vF144o+w4sBZp42AOR9jsK1/xKtnYui7PPveMHFk6Kf22yYigDWEXP/3Vp6VQnFZACfVWPUMvEQkkF8o724LEFutba9oXU8V5vQ83gQCEpeJMfGIb0Xg2hM3u7FpYLYBlzYKbK+imMZ4VCUUwHvFMl67cOfOO8wLs6Xy+oGGziwsLOjbX19akUi5rO6IfNFzb29RSXdpYVHZ3d+Trzz4jnQ4A0712BMZULJZSMHd+fkGfB+vrbnlXYtCdVEmNqHQ93WoyEFkv9Cs3p6ljS6YdxxjtD2VhdnraVxu7O3J9Y1Xa0Jx1dHXD5kHX1rF3y0mQMwHvxlmiJ+dMWuC2WmAC3t1Ws00uCm8BMsrMkAk67ENMlJACwrOw+ie67JZRBvW4PRMGJoQ54jTSg064u0DydyYwMPAOC1/4PhMWeyWUO1k+ByCSo4Nl9QHQ4ydPwL0MfOEuM5x5W6TZ5gOQMYx5F0eIgWWkckECLrz+DruVp6K7nm6btYUlaiAgRGeHoJkLcNL4ZNk4hxo2bFfu3AfZdAS+3BBX3hPfUUOEO4k0VLhL6D4fQT22pwv4sc14fRjYFQyfNU0gO2x32sIPhz/3WYb+s6HtTGjabH3TRgwOkyB449Yx+F6B/WUaRH6oMp+BmiZsfzOeDXDkOcHdUbZRmDE57rt1a+/mgxc2CydPx73X9m6fBMfW0HuFkGtkdfXeYY4f9rcL6LnjGE5mD8lvNIGDCSxT885lZSlAIBFJIjQnEtXwHVwHbSgcqDP+UfMOvzfqdQ1zhXNGJwz1AaiH8zBekEkWDAjWE44SNO9g8DNs1t4fiJoXVJuIzgKdS9VEymS0PPw+Nzcv5UpZ4omkZpw1MW+RaqUk66vX7d1QLUg/YcX9EDbrju3DAu/cMjc3NxXI+/jHPy5IBIFjVLbZ173udfKDP/iDe143MOHApMMRBO8QzvWud71LwPj7tm/7NvngBz+ojqWrWwfdN+jWIUMjj4PAO4TfgrkHh9w9qHkHx/PXfu3XVFPOPTAG4dSOBvfvZNa5tWvdsFm+t6NKuFXwjiF/95vmnWnEma0GUEPnh2ZTtccQlsnvOB/Z31FlBAEgwTWYDzB3UPMVul9k9wKUY3Z2jDOcj7kCn+Fv6L5VqxUplcoKPtmGQlrXd5anAEg6rQwthLMqW91jmoOVdv78C1KrQx8S6+kozTvrSWILpq9sSb3wPAh9hHYZwEREJqCerv4k6qRJFFZXVUfN1se9WdlRt1QkKkdSWTk6NSfFqSlp9LpSqjal28O94qrHhjm3V29IqV6Wtd0N2W5UZHZxSaampgfrOdq00+0YKIfs37GYZc6dW9AkFbseYxFtBZYvGIwdBV4tszftFgXzImJJKiJgceU0BBZrBMrW9Uh1UhMaNov5Ge8kysG8jM2VarUms3Oz+tgA8KCPCd28hcUFBRXRp+lMVrKFKXnZN71SVteuytlzp+XYkYc0RBh9DM08JCF65pmvabIQA+/s3aft3awj2+yulMu7sra5Jq1OR6YKcwqugrGJsQBQdGZqWjemaDdjPJ0596yCd9zQBMgIfThmLsYcVyqXNAT5wqWzd8y8sxFlthee4/ixU9oPSBaCbLm7np4j6qwJK8AyRLgyMuAm4rqe//u//5u02gagBvUU0T/ZbFEWFha1XGx0IZlMGWHIAFgjyDDcU+Y69PUIwA58Fe/9BRPQ/Q5zEMYVQFP9HAlHGg1l3iF0dn17S65vrummHw62MedC2gGcI4N/8/OohQx4750XPjtiQg3zvYLXekZPaAnhSnjjzf93Y7N6vDtPzpq0wO23wAS8u/22m1wZ0gKuEe4DXuFg3p7LHTFSvxzfeQsz8A8y+l322BB46IW6BUE5GhIE1iwczQ9zJWspeB4NQwO3Oh4rBcCMf+1gUfOAtnEGkNZDL/S1WrnQDT2Pm9HWq6/v5MP5N0007NypyeGd47Ky3EXYjD9LtsD7ECiAkUzDkGGtXOQZhsF7uOACynfZePibjD6Cf7wfwSXexy2fZbMs3sPViQkzLAyINOFm9i9/0jnh/YdDYP3QXQuT8HS/YhaqSECMdcSz6G531ES+2X5qNHkgiN8HIFWRSeWAap7hY84GjaDhZDD63Bhf6CNCxTpe+kMgEevH+nDc6RjWew8nrXCFufczqsYZv+69ws9/EME7EEHwbhhoy3dJxxLYKZ6+0GAMei+vex6/C85J7vvCc7RALyOwP/8YEAwGDN5p3Lvb7cvM7Kw5e+2WOrlg0QBcNv1Ny7hsQ8qcddWaA7NFxDLBplJ6PRwO/GNGWR3TXvgs2BFeLK+CgwAk8U502h0FNOGUA8CDw8L3CPeiEw+HPp3NmYZRp6OZ+uBYSTQmtWpJttZuqhOpip26JlgI35UrV/7LE1a4Y/hOwDs4yADQlEmUTApCbdkPuAcy2r7zne9U7aTDzDb7xS9+UX76p3/6wFfXBQxxsvusb3rTm+Q1r3mNsqU+9rGPadbdRx99VMNtXcAP1z1ICSugQUhwcZx5L/juBuc6twwfSAnXYzuwQ/Y5wQU/3NNG1S9YlM5LYppm+UxOWbjVBoA0bFIRwAuwarzspblsUUEgXKNMtoQPfOGdJrCHewK8wD8FpTod/X12yg9XxXjCvBFLGtiBOcOAkZxqZrZabSmXyjrHArgh+LC2uS4bGwaqEXC81fZUdrNON9iMS2l4YjKR0jogMydAvdJuSQEkAEBgcfX6yHLrA3iDDOHSl0wkJjOptMxk8jKVK0hEwUHMsxHNoApZgwYAqkZFNjsNiWUy8sipRySTtuy9jWZDwTaE7yJJR6QfkVgioUxDzPFgopV2ytpeqCM0MsEqQ/IOtBnmFfSr2TOIQEjI7u7ugAmmyUNiUanWaoNwZdU29ZIWYE7vRkXiaWQlbyn4pokgkMAilZR6HWHOSQXg0BYYA0ePnZATpx6T2emirN68Ls987WllosUTKalVq2p7oaynv/IVgd7p3Py8Amt4T0yDLS7ddkd2NjeltLsja1urUm82pZCzxBSasTyKzLEzMjs3r4w0gFZYg9BW5y6dkXK1NNjwQXjx/Ny8hiUXslnZ2tmRcq0qsWRcrl4+f6tDZN/z0V5LS8fl5IkTqvtYLpUU6M2mMto/2LgiOA4NWk1AEovKl7/8nwrG6fo8eNdM5zGXLcj8rIGPuJ6MdYDIuBbHwJbFxrgX5kzbGeMZq6g7L2FM0B7EtQCDoUVYr9QlCgZfuyNbu9uysbMl5XrNEkk5GeXHmVP8ec+f69y50J2vxgLtnJYP+mv61T7htHvmupBenIB3h/oqTAq7Ry0wAe/uUUN/o9zmboB31GRBG94OgBe8xgWpQhcDh/7NXSf3vCAgZQuQ/ypZyKwHyHiBs+49b3UsBMG64IKni6FXKAEC+8wLc0GICcA7FX828M4FHbiYkjXk/g0jwWXL+WulAbIu+BcEq9zvyaDbbxEnuEdAzTU68JnbF37I6jAwzPJ5PutAcI4Z1sKu5/O74B6BOo49GLBksPE8GF4MD2Sd/fBY31gyUM/TQWS20QEDzzWymL4+mAE5HLyj7t6gvWCwKzPTrmcfhe6gynCYsbXfXqHhWx2ze4ymEVnCHkTNOxsLUYnFTZuITpKOHy95yNC8ovsPBuK7hmvQ6ebf7rXaHx6D1gWarX3t/YbTg386NpFNTzXrwKjo6U8L6zYgHmAZwptUP6kv6hTA8bGMj7bpgPMA0A1AOY/FgWsV4FNH2jTxOI/AsQDzDswAOJbMagfHA+xYOF9wKMnQqTcsi22z1VLnHJ/ni0XZ2d6UrbUVUEEEiX3wP0LMcTz11FPy6le/+k6H4qFdfyfgnZvkIYzpBs0kgGxnz549NPAO7Q+mHRJTHHSASfcrv/Irg3DdUZp3KOt973ufFvejP/qjWmfO9fjsQQLvvvSlLykoOe5xEHjnluOCd+MAg+PWgeuSu6azfNopwfV0z9zshcYBrMpnwbjqS63ZUEaQrR14B/eCd5hzshnoxln2U66DBBqYsIKZWMlmwxyDzzRpxdS0/sS1eCcAMHXFwByUg80Ezi1gh2GDACy0mKffiz6oNeuqHdZoWvbNOzk4RyM6Au0BllwiEZf52XmdSxFWG4tjnuvK9vaWJUNQQM7fsIXdBRAsGY1IMhqTDEBAgHfxpG6agIEHgKfb78hmvSK1XldSmawszS0owIUy3UgGgJQAtaCVhnabmZ2RhcVFWV/d0DZDPyPTLOZcMNaY/Rvtz3FHPUF+lsvnJJFEVuCogmI2RkSTadSrNQVG0/mcpPNZifYjUq5UpNqoSbZQkKnZGUkiWUU8rns40F+bKU7JK17+CinkilIp7crXvvplWb25LHPzcwKTB+0aB3jXbctzz3xd0rmcaril0rZZZDZmTEOLoZGHxCEIm623mlLITg+YhehbbA4BKARTEOBmr9NRHb7zV88qEAb2JdoE4N3M1IyFZ6czutZsl0uaPffShRfuZJjsuRYb4/PzR+Thhx/WTLil3V1ZWVmRdCKl45j/DDQFeBeTZCoh5869IMvLN1SXluCxgcV5ZRtOF2f1WfjuoP93d7cHfhATu6g6rAfWDioXEWXdc57CT91k8yJHTKfWkpw1anWJQPOu1dIxtVXelm2EvHubk+4cMspn4n0n4N2hDq1JYZMWCG2BCXg3GRiH2gKHDd4xrMM1Ulnh4L3CgL3gwwWBMPcalyXF61y2UvizGWvJABQzcJmswstdMVb7jqo7HXoXbAsz/l3wzm8r28szTTVbuGFwB8t0gTG/fRAyawkVCN75zoA9kg+IGfvIBddYDh18V/uKzxpkgvF691kHuloO8MHvaVCEtY3LGHQBRrLM3M9c0CRY1nCfW/hykLmHslwGITucAC7rSf0ath2BGTfbK74zfR7btRzu673gnYZU94ZBbW1HL7SIY5qMLT73ADhyQqv9NpmAdwe9tAbeGZNi6FCwzQ+JHxi6Xn/cCnjH/gc7Mmw8GIHXtJzAgoBmHBwUCHKDeYewJstkZxpG+Ac2DJw71B/sDySqoI4dnGQwOehMo3QmmtBxGYno9XBUUC4yJ3LbAu9EKp2xEH8vPBiOBh1JXI9y4ahpqF3LBwfxnYbJpdOyu7MlGzeXlUfa73vjPWLvwic+8QkB6+t+Oe4EvMMz/MM//IMCZHCmkKX1x37sx9RJRX8g9PVzn/ucPuob3/hGecc73qHzzp1kmwWzDOUg5A06d295y1vUqeSB+emv/uqvNGss+uP3f//3NfssjlHgHcYLEm6grgBtf+d3fkde+cpXDsokeIfnevvb3y5HjhzZ030AcV/ykpcMgX7/FX38Z3/2Z/LmN7957HC6WwHv3DX3sJ8taJdwvXE3GYfXwL01iApCRxOSS+cUtG92WlKtVfwIgpBKYzymUzlNfoA6UB8OY4dgkbv+Eywg8w7XAPTBGESdMe4BJAGw4XyFOQPzBRi92oY9Y61F3OQi0YgmIKhUK6HaYbfT3tamFh4MlnUhl9NEHAkwz7w6VcpVtaewBGAzBHNju4ts9rbpADtQNwsh8xFLWnhuDBpoCMlNST8elQbCk6MizUZT4mA/ZlKDjdiBdi3u0bfQVnyWTKdsg6bWHIQPo05ovwqkCOIIaYasgcl74FnQnmhngKP4HIknwF4DmLe2tqrfI8wU8gj1ckVajabkink5ceqU1Mo12SmVpNpsSHa6KKcefVgiyJjabEoLeqWpjP6bmTEW5drqqqxvrGo7WOizMckUvOu05etfs7DZI0ePqs0IbTgdq9hkEpFWvS6l0o6sb61LvdmQfBZZVmd0bWKG2SNHjyv70vI49ZURCeZdqQLmnSWRAIMS2oK5TE6m8nnNXFup15R5d+XSudsZFiOvAfBYKM7IY489JulkSuUoMN8C+ES7Yx0lqA0GJZ4X7bOxuaEAXr1RV+YcgDuETiPpE7Iip5ImNQHAEn2ONgCwSQ1BSqNgpcQ7pNlsvWR0OgY98I7AHdqPchjmD9h7BVZrT/+1dONup7IrmwjLdmRWgr7TqE2IwwLv9uugoXtPmHeHOpYnhT0YLTAB7x6Mfnpganm3wLv9wC02TjDkDJ8TjOHvLjjD69ydJHdRICDlAh4sh0aR/7cP3oF5Z9lG4cXfWdhs0NkfNRCQjY3PgZ8KrKmwsoF3NKDU2HT09ngNGWbDO2zGrOPCb0aBDygF281lXPA6tjfBLQrf87nI9CFAGAy7RV1d4AnGIAxOGihuyKrrIJlxZIYJjgGjCJm5vHADd3eb7cr7M4sb783+5vO7LLZgWKqBoRBJNqadMp6w/ey1uwtIAnkjeOe2PUMFhx1EHyji2IRz4QtxeyFOHvOO5bnsQT4nv4PmHdttAt6NP82qI5ZApj8/S6WOeQ8sH3KWAeo7oeruHBOcb/juuu8owbugsWyMNGY7BgsmB4RtoIlZrZQVxAXohvMYdgPmCvSJLBOfJZcgIwNjE//oFNAhoLYd6qcZGJFwxctUCOcWBxg4mWxOd+75/qAsCNXDuVIn3HPyp2ZmpF43IBHnAPiBdg9YG5trKx5450kmeODdu9/9bvnwhz88fifd5TPvFLyDEwVtuz/5kz8Z0st0q/2qV71KPvCBD2hYHI47Ae8+/elPy4c+9CEtB7p3YMoFD2adxecA95AsA302CrzDef/xH/8h6Bv0+3d913cpmEdxdoJ3+3XF/ZK04md/9mflN37jNw4VvAu+3679cFjDM8zmctet4XUl7K5qIWjoY0YfDTa/AAAgAElEQVTD/DLSlZ6CYZZVOjzUF3NgLoOQPtOnQ/9jbnAZdphfsP4BuABwwPUcYx91LObyej6TU6CMKgAWD4TA55gjDCRDHKBtlnIbC/NvPJlQ8G63BL2zcJ3hW21rWxN11ddLQWRXyQ1PJwxASiad1yyjqCOASwA2qBs2TwC0NcFO7lsG70I6a2XZrpol+UgkNYMrNEo3N9YVDIPGHE6hbYKfuCfYXGDeqS3h6eSCyYd2R12wxgP4BHiHTRv8DcCHCbsI3oEFjfkWUgVHjx5X3VHobGIuRqbbTLEg3UZTKjslBYgeefxxBRbX1jek3e9JYWZKHn7sUdlYW5XNtXVlanXqTWVttdtNyeSykp8qWv29vkA9oYMIULHRqMnXv/o1yRentH6oPxOegAmIcdisVZXVuLG9JrWGD94BeMT5YBnOLyzamAXzPBqVra0tOXvxeSlXy9rO2MyCjiEYjvFoXI4uLunYQChoIp2UC+eGEwPd6vgInq/h1smMPP7441KAjp+Ihs3WK7YWYj7EOqvhwfGESZ2AGdftyNe//oyUyrvaPtNFgKpzCogDTIc+NdoHayjaa2NjQ9uZG25cp8FEdW1tHb/S17GivoC3wUyQlzYofSaAfO16A9nYNCtypVaVjdKu1CGF4WgSus89Ae/udNRMrp+0wO23wAS8u/22m1wZ0gKHDd65guVu2S5Ljp8fBN7RcHZBJ9dZpmHpPpYL0rjgUNDJJvMO1yrzTsE7JJYYzkg5aiF0n433d3e6uACrOemEINIwJzgw/L0ls/AzxBnzjgfrQiDIvS/DZWgQEAgjWME6sB1ckJTtTGad+x37CD9ptLnhPTTiCaIxLIB1404+mXV0UnAPFzAheIcdRd0J9xAuYyL5Ibj8PWjM8LkIZPhjwgNGNWmIX64LVpr2ni/0y3qxji6AbAkrhrVBrK722UHgHdgBqtfjHqrobaASWYKoKx0p1kOf0UuawTqx36l1NMpAu9XJL2x8WxkPqOadw7xjG2kber6j6zDrs0f3hs2OakN3frKyoaXHLMV+ODTBO7zTNryjlvgBAafRiDpx0LxTLSFvB53C+WAKgP1B0A5X4xw40qo/5wHc1KnT967X05BZDYfzNifgpBJ4x1yDMnEPOLIKzHngPxxMlIX3GU5mwdO6wvPBscHYTKTTsrO5LrtbG947Yfp8DJt97WtfO2Cj3er4uxvn3yl4x3ny4sWL8qlPfUoQtrm8vKwONzTwAGp9//d//xA77nbBO7T5e9/7XvnCF76gzi8SUjzxxBN7msUN10UdPvKRj+j5+4F3cCQBev31X/+11v3973+/fM/3fI+W/SCBdwAe//Vf//VQwLsw0I5rKMNID2tMunMr1yTXPuI422++4SZfKp6SNNiYUejY1XT+cDPPDi8zEcllioPMsJg/ALAws7W7EYc5wcJfbb5HGyjQlbLEEPwO4F1TNTX9TTsF7xTMi9lqZyEO0u96sgHJuCyvXJeNrbU9mdVvt42N/U5eMe7qr8fs2xiSTyRTkk4hCYdoCCjAT/zDs7eaDU0GoEtcHBlR2yqroKxnhMH2o5JOJiQRi0qj1dCQT9yFcyrAGgXBuj177piF6yKsFvP83Mz8gOEIvUBjNgIgQ/hsWa9FohgyrNAW0NAEkIokCAuLR7V/b968KbVaXZKplBx7+KSko3HpNFtS2tmVZCYt80tzChptbmzq2gCNO+T7wLhAZmEYOyiz3WhKv9nRkGuMH2zkAJADcIfvs5m01GtV+drTT6tuHXQFsd7gUMmGvv1sVKvKvNva3VTNu2J+Rpl3qAPGybFjx2Rmbl7bBBtTCCnGc124clZqjZo+LxJIZNJIEBGTdrMlyVhMWeaNbkfS2bRcPH/mdofGiOsiKqPx6COPSCFf0PGJdXJna1vBVwB3BCuREMU2vJB4LSPPPvd1WV9bVStuqgh9PySnANidVB1Y9CPAO2xwXbt2TcE7HmS2Uxnc3WwHeAcAlXY4ftK+pg3IOQls1y6yESPJVaetfby6vSMVb6Mc93Ptkv3mFH/uuzPNu/06aMgunTDvDnksT4p7EFpgAt49CL30ANbRNyj9hBNBwy/4WCa8P3yoaLnzaXABCQMLXYAsDDQIA5zobLsAHWpCYzMImLGWQYANf1vYLIwzM9SCB0JYh8A/CtV6osm2MOr/3qXG6uOhSRIUIHI0tIZidHmyMe9s4bXQBWOB+VlfXeaaZQPzQyZxHhdtH7yzAsOAUneB584x2XioK8Ej/O6CSmx7AmUE5AioBQ0HlkXQ0QC4YSFe6iRyhxJluGwEC5/1NvNV18cO1tcH+0wzxP7Zbunw+LKkFADhCLDSaXHLwndkNbHttD6e5p0LPBqQFsYgGB5LVo69H9prTJ7g/Q6Hh23rjmN+pu0Gt8TTLvNZC+pChIzbw2E1OCN5aFzvuaHzwWGBiPvdY/zvLOSlL8bsdOcM1bzzxoi+wd7Ysp324dltEN7ivaT83jXAMWZsLjHtKbftOIbh1CIUB16ihhJx1lCWXF2BP7LjGPpl77Y5XXD8XOYtfgc7DyFiOB8ONcYS3x/UE46pYpKehg7AOcwdcEo16y108hAG5JUPx4PhOnxOsDTa7a4Up6ZV8L5QyCmjo7q7o44hMuk5UqL6VAgbwr3uh+MwwLv74TkmdbBMnHCw3bl9nHZxN57C5ijOD67jjPfgMA/XJuKa4PqzNt/rCnjAbSP6vkPnDaGdzVZdAYhBFEHI1RDVLxaKyhLCVlClUtVkNnh3oW8Gdq4m1oGGWhLZaVP6O9dCatoB1Id9gvuBeYd5hQfmKGSkxgF2IOqIRAWWjToKfEO2drZkdW1FWp3DbVurw7CbxL8sosGPrEDbg2WGDQ6AejiwTmAeRQinzuXd3iBpBOY+3RyJRiVfyEu1VtUMpQDecMvZ2TkF41rNts55YESC1QcWM/oUyWGQZASMvdW1VQONImJ6o5GI7OzsyqmHTqlOIOZ03H/l5oqCjQAVwZgEeIYkIKg7WHjJVEzySLABm6LXk93dkiwuzBurEkAOshG3W1Ku7EqtVtH7EYhFFEA2ldf+AbhoYaIAg9Oa8COftwRGX/zCF6Q4VVBADtnJsX7ZBnNMW3prfU12d3dku7SlCSZQH4BXuzu7Wtb8/IIsLR7TrK54ToT4rq6uyYWrZ6XRgsZrRAHl2Zk5KeSLkoglpVav6Zis1quaoOHSIYfNmvZsQo4fOyHzc3PK+EMbriwv67rN0FnNOAsmpRdujTnn6tUrCsoB2ER7zM7Oa7gv2hrrOp4Hzw+wE+fVGkj+YSxMhsGi5cC+Q1uaXRzR66EfqaHIOs4AIma1LTB+GBVC9l672ZBmrSbddlvX/x1kgUaGYiRe8+xbynSobUPnYuSsYvbKsC+jnwyudf2n/Sang+8VcvWB9bNrJgkrDnM1mpR1r1pgAt7dq5b+BrvP7YB3ocy5WwDv1MwKsNJc48rtAp7nGr4EP7gwGSg0nG2Wi4i7mAxAE49ejlATTVigkush4B0gE6+eQWfBrU9YffmMBFzUoA1kNR0srAg3G4B3pmlj9zOQimCTlekvxgQVDNizugbBOx/Q8plABKD4DDQO3H5hm7q6cW57B88lkBFsJxfgAFga7Gf73gsz8VhHfF4DMC2c1fpu2BAh6Mbstawz+yNocLgAjss2CI4V7na6YI+R5Gjk+EZNuKO1F7wzibXwZAguOERjj89A9gcwQnccGGMPIb73ArwLT0ATNlXelvF2l+ZcG1fQQsI7ZH3Cvg2ODfdvvqd8Z93quecFf+/3wBa1sOvgnMDQrjjCcRJJ6SrTFOLffqg2gDZmjsb4NKYLWHcInzWWCPWR4AiCgcH5Bc616typJpEB8KZn1RoKCcc9wRQAgIdrBwCeVxfMElpWs6lOugrWp1PqlMNpQz1SqYTsbG3K7tamipD3vHBZF7P8y7/8S/nhH/7hu9Szt1YsQtDOnTPtJDz/N33TNykANDkevBb4zGc+I294wxsGa+k48405ySbPwCziwes475L9hHF/t5h3vh1i8hZB2+Zg8M5sCQB36VRWOt2WAkH7gXfQ2ZyemlUQqNvpqnZWLB5Vra16vSoNDzSJRWKSiKWUnYbweo88p0APw2a5gQDAhnMknkHZWZ7dAvDOtM7ARoYQnEg0HpFKrSIrq8tSb9x50oo7Gb1cG2g3KmjrZQRHogs8D+ZJJMGIRmxDxJhiOf1dM8z2ugNtUrC1jFWX0PkT/6gNCEAHf+MeuI5zOwBQHK6NZPdNKPAHiwMgKpJv4CeuVbZlvycb66uSTlsYLvT5dJ72so6jTwFM4r5Xr16Sre2NwX3wC4BLsOQYJsp+ZeIRgHUoF+zWdCZl7LtiUUEvthvAze3NdS/b7Loy6ZC8AcDVNrKsRmPKJjx+7CFJYRwhO267Ldtb23LmwnNSrUP3ULTNAeAhW+vM1Kz0ItBUbMrO7o6yBi9fvnAn3RxybUT7aHF+SRYXF5V9iXZbWVkerJkA7tCfBNhQCOqI8Nrr169p36DtAN4BsMR4wbqO/qXmHc5FmwCco4aksue9+Audj8BQBdMffoFXU9qyGjbbNtkZd42H1mGrUVfWI0KhAeAhxHi3CjBelEHvibIM2TzjNOLwnOhFEnjA2gS8G6cFJ+dMWmBvC0zAu8mouCstcD+Bd6Me0AWgyEYKA/OCwNAow56gDMTiNdQkEg7eqfXgHC7g6H7u3id4DutLIzcsTMZlbzFhhYaeeLt2uJagg8vq8cFAA7fwz9WPYx3pvLCcUYAmv+f5ZPAow8cLn+F3ytiJWagAQaVR4BnKtXaxXUS3PrA4UAYzwxIYdgFFH0yzJ+JzE1gkO4ChBi4Y5vYHdy6HQTm7vwtkst38NjfQ1EsMOzCm7LwwloQfpusDhqahw2dnfwWBcHyP5+GzDdpW2X9myGn9dVd0At7tNyn64J0lf3HH/35zA8cHxy2dbfd6lueeOwq8s3I8oW+w3CA43jDHDf0Mo17HZrs5ELNm/RBWBNAX4a35QmGQHZasoAETzwuVZXZI/LSxApad/U6wGywQzC+akdYDADHmMl6oLe6jI9sLOQcbANp7LQioT8/ouKuWd2V7fUPDci1fhSUA4QGdtj//8z/fr3sm301a4JZbAElBPvnJTw7WgHEKICCCuZbvgvv+E9hTAMdjQTPj8jjlj3uOOwe56wLXAH+9OYh55yU3iCNJRA6pRz1QCJsH4demEmkV2AfYYGs52LjGUIfmG5IRNJrQggOgAtAKCRugR2ZzZ6TXV3COzDsFohp1TZyAww/B7Wk4aSIWtyQImBmQaRTgXQxZNTuyfPOGZls9bH74uP3gnxeMH7F5mv3BPgJ4h+fT5BwIn/U2V3W8JIyFiM8wX2Lc4BwFiXs9L4qBthzAuIwmKeJmkm6gIJNrrS7dXteYXtIfSCKgHLQnzsfmp9qE0OJrYf2I6vwN0EyBUzSyhRxo6OmRo0fk2We/JmvrNwdrH35JJtJSzE9biCwSEGFDyQNnNbPw7Kw+K0L3E8m4hodOFae8OlsEAViC9UpJtfuQsAIZbrFW4Tzo2qHeszOzcurUY1IEa89LYoKEIc+dfUa2djZtfUJIbTQqU8UZObp4TArTRWWhb25v6qNcuXrx1rt13yss6/v87IIcO3pMnx9j9ebNlcHaizYASGs2mBUGRjpAO8glbG5ueCy7GQ+8S+gGlyUTyepYQRvgfYpEI54WpNnQSNoBIBPPjPP1nXfot7QL9af4CdbwtwF6YNs1pVYuCxh4YLZW6g0p1ao6fgjeMXM9m2KcTY4JeHfIQ21S3KQF9vDBJ00yaYFDaoEHAbzDo7ogR5gzjXNc8G7UTpEL0liWMYB3GtSxp0Ujjg5eWNnuBWH3c4FGOvmus886GwBkITNutlmXReeHtxow5IZvWjiDL8gfBB/cutMhD1vMeZ3rTBBApO4dAboguEbwzQWlgiGmTA7B5yZjEH+7ItkEIYOMOmVJOqGLAyDL+wzGDQ4LYYTDYHp3dC5wLRl3LIeAH3c3GbbC5+Az6A6pAz6yvQ8C7/xxGTPD2jvYJwRVRjEXB8wsDT3yD62XMp4mzLtRUyHBO8qmu0CuO46C7yTHTRDkdZ3vYD8qI67vJb8JVMjmKzhaYKZAyLwvybhllOU40nsqm9L6E++DZoFNZ6RQKCpoh4MZIJkQhs40s9OSmafsuTpCk7Abb4w9H9g3BwbnEDjUdwQsjkRC3xF8ByYJGAcQxUa944mkAgC9Xlt2trakAnYEnIyozl4DHUE+PnTZmMBhVB9NPp+0wLgtAC0t6Pq5754/D48uxVhqSdPr8pK3uGfjvSCAgXcc56lepCPTMG4dR89F/tzv2y8GhARtGw2/H+MAEwp6YWDQAfCwzchw8A6hktDpmpubV+YR2Hec57q9joIwCHU3+QrLbknwTkNgnfA/thViFixc19jxuv5SfgSZszVzqWVZB9M3Eu1LJBaVtfUVWd9Yuw/Au7BGdiROnLXa7TPTyR21seuz8vHMZi/5SQpcm5Blgpmo82dAroFhwMH1yRYNkVQyLTMacmqbLRqiDPun19ONHvTH2fOnFSh1D1w3VZjVOZ5sO9hBTGCCOR/XfvnLX5Z4IqbAFcYZpBZgaoGRiPHRqJalXCrJ5u6m7JZLeg5YewpcNRoKZD106nFZmJtXdhtAK4yVc5fPyI2V6wZmmZqvpJMZWVo4KotHlqSCcstliSVicvny+THehFs7BfrWYKGeOnlSk0dhDUMmX4L3KA1toFp23gYbmZUrKyuapANsSHyGcHRN1pJFApm0PjP6C2xvhgbjc/S1Abpq5Os5aH8crh3LMYDwV9gCWN+5Ga2bD52OdNotqVUrCuCh7vVWS3bx7noalKY/C2De30RmC+0H4k3Au1sbR5OzJy0wTgtMmHfjtNLknFtugfsFvAsykNwHCRo1YeCdC1C5TjfKcVkyLNdC0LwMbSPAOzDvwq5VQ8kBkWiQuffiosyFl9+FLp5e2Kw9lxnOZN65gIEx1PzQH59h5gOXZNdQh85tF9bBBRJRBv52dd7I5nGfh06BC/AFARA6RijT1c1j+dTQINPOr4fDKPMMG44HgmrmIPiODq51HRX+zZ/hwKcfpkiHgz/dMUbwb2BIKYPJwmb5zPbT1x0cfvGGjSZ9Tg2ZtbbGtdQ1JEDJMUXgMghMYhefCS984K+tWfKCx34G2i1PEN4Fex2L8JLuxr1vv84WNov3eBRYzbKDbE2eH8biDM4vg/d/BBOS90DWW2WwwcjuGZCs4C0cXBjxXQsr570tCQzGSkK1iah5p2wMT/8QZSvDBZpCrdYgKyDfXWVoeNp+0LUCOIc2gZYernNBa5QBZ45jkkCg6vlEo1IsTiuImMmkZHNjTWqlkjJrmK8wyGNB9tX3vOc9t9t9k+smLTDUAh/84Afl53/+5/dIboxqJr5LWAsYVh4Et3AOM6WSmY336G7o3bnzBudwrPdBWwebisO6meFPiGvBokqlwfRqa7hhGDiJqzVpQyqt2mIIbUQ4PrNQA7SHPtruzraUKxVpYH5C+Dw04Dw9TYT7kX3GnxKzkH/8A4hnGTrB1FM0XwEbA++Q8Ro7sD0F77Z3NuXG8vVDyzh7d1+TgI7eQDvVv6sPkoyyB/xoAVfjkLZK2Brj2rhmG2huCQNBvfytuZzp0aFf0cbQUgOLq93tKnOs3qjL8so1aSqj0gcHAd4Vcsa8M707A+PwE0ATQagXXnhB2WOagTWbk07HJE4A0MIeQbZZgL6lyq6UqmUFwrBZgzUCYa8A+xbmjsrxo8dkempK1zkAwQDvri9fGwxx3aRKZuTo0jFZWFpUcAzh1clkQi4euuad6UpnM3kF76ADCU0+6NlhbmAIsbVBbsA0xd+YE5A0BDp/kLKA3l02l1fdRGXeeRmF0Z/KPuzZe2Q6sz19T5Sg3reNZYCDun72ex7j0oA8HtrUnhQOPtMy9NquNBEqu7Wl17e7PdlV5mxDM8Fzs9DV8R62W8ex3SZhs3d3XpmU/o3SAhPw7hulp+/hc+51yMPDCILGZXgVmXFwbxl0JAeLUkBHzjUswkCCUcCB65CHgWxhoJru9HkMrG4PzDsCM0HmnT2HC34NgYbew/BpB3Vxd09BjtJdVzW/1PCxjHBuG0H0xhV8hzaPZWzzDXwfqELxLpBm4JMPMrqsOdyV4JzL7OJzue3DZ3PPd4EkMyBNWxBOPR1/fu7+xO8Mj2W/mIGK3UQ/HM/uD3bcsANDNhrrZ+wzYyO4YOio8eQCeXwuluX+TWeKbaPPAMaex2xk+xOoo+Yd29/KCgv+8UM0B22tGdcsJAfl+/20NzsY22yort6YsXvbWAJrlBpr/th09fju3mQyzjt59+4+XsloI83a7IB3wTkhOG9wjPM8F8hmG+u40WyEDAW3zMhk0Lq1U6n2iIHGmunQc5bAcgEzRZ3fTsdLKNHW8CKyLQeZG6MGPqDv8Q/vXml3d0gs3gSxLWMz/qm+ThwZ/JoKDMJB13DseFwy6Yy02sZCojYT6qLaO72eOnQEAsGgyBXy2oZgAeKaRCImG2s3pVEpW7i+PvDe9wDZBiHcPS7wO16vTs76RmwBjLOTJ09q2BoPd/0PaxPO7wwBBaiwF7wzxhicc2UTIUvnIPnD4bV0+DswvKGD9x4aa8b627spE6wNbBmw76CHhrYwUL8vYNIFr49okpykAglgzyJ8M6GRBRZOj01BzElIhlCqVjS5AuYDZc9Bu071MQEUpjVEVDefoMfrrfWos56fSOici6lRw0uVLdzF6mfyJHEkXCjJ1etXBmv64bXyrZdETb9RV7qbKaNLDwJ8FP/f5wpLxBt60IT0gT4CMnaNrmuRuIaoAoxVbUIyOKMRZWcBSAIodO36JdU0dA8At4XslAJ8mUxO1wA8J8aeC97duHFDtrc2pVAs6MaNbV9yA7WvmzcAshACW0KCokxOFuYXVIu13WrL5uam9v3iwoIsLi7p9xiD5y49r+AdQoQBYOG9BPPuyJFjMjM9I6UywMCKpDIpOX/hBWUU2nFYgdYRZS2ePHFKioUpSSUSsr21JZtbm3oXAHFYI/GuAKDD/ECW3PUb16VU2tW1FhtheCasl9iUQ9sRDEVWXYB3eLeYpV2Zv2DfeR2PTTkNJ2YCM29DemCrey4JQ/l1o03P70qr0ZDtjXUdENiIg/5kGUkrPM1JfZA9TM5RYy7MZvT1ncd5qw6ai0fN2eHeYvgdJwkrxumJyTn3WwtMwLv7rUce4PrcijPl7gzvdx2zzY46x/08CIgdBN7ZOjQcchgGzLld4gIgXFj0vl52LtMSgVFAAGYYvHONNresYF14z9Dn7u9dmixLbOCIArzDlpyF0fjgnV8nLugMPR16JidTLsE3tk8QCHJ16lxAi6AFzidrjfd02WEExlyGn/sZynFDal0gjW3HtsW5ZP7AQCJbUM00Z6fYf5bhdnMNBve5eU/3mXhvsonc9nHLCbaJf0eMcDNyeL7VcVyD0vqS7U8wB7vYCui5O66OQeeOL957AN56zL9hw8kA0XtxhI35cY24e1M/Y7FSu9LtW46H/cDg4BgcevcJ3imYTmd5BJAbiQ/eKbzhEB2HQ4X2w/2ZaZnvgwugq8OcSg9YAWDfwZGoVavG4PTCa21ORXbrtjriqn8DPTpPMB5l8lkTyZTOMQy1peMPZw4OPMKB2FbK/gP4l0iqw1KcmlKdOwimI2wKMXFICGL9vvf5f/VXf1XZUpNj0gJ30gJB1l1wnhkFsuBzrC0Yx3h39l5n4ewE75AUAEylIMh3J3Xf10aAYIeXkAk/LZQdySd8iYhR98Zcgg0haliabRGRdrftRxV4F8PuQWIDgHYIw0cmU4TuG8vf7ot7gq21U9qRWq2qIKJq4GE+6SI7dVp1zQD+YMMtAV1e6IJ5G166CeHpBvInbt/rKuQj/Ygx78DmunrtmrRatQeEfXcYvX9YZVimUmRmnZ+dk5wHiGEcACkFS7reskQHyIx76fI52dxcc24eUbAvnyt6mWUL3voChnd0EEaLdwahq2s3VzQEd2pmRhlruhmFDaKISHl7R3a2t2Vja0NB30zamHfI2Ds9NaPv29r6sq41CNeenVlQsO78peflxsoN3QADeIjkFwC/5ucWZCqXl3qzKbuVsiQyKWXeddstD3U6HLuGYc/HjpyQuZl5ScaRbEI0aQVAyJhm+M1IKpGSYqGgv3MD4OKlC/q8aAtl7CYtVDabzWt4Mc+DZATGO3XwMO+o1qTqP9o/19ambeEy6qNoZEfj2ftD7Y1Wva7MO6zFCJOuNRsaOqth614zgRE/ZLOoXb3XJ7kVUCzMvrsVmy/s3HEBvFup52G9bZNyJi1wpy0wAe/utAUn1w9a4FbAO6jBBReA0OsVQPLZarwZJ+sg+OZ2h+skjwP+sT6uMx68bmQ5IeAdmUzBOo87ZG6lPUMXOk0lagsrd9MNQGOWVTepgh/+wHaDccS2cJ101D/Y/i5QRAeBQJzrALlacMH2xt8AwWDwo/xgOWGGCD6jLp5bHu9JEEMBibhld6NT4xs6fngtny0IBLPP3HIJirjAJb5n2CLLYlsNMfHAkhskOzCH6nbAOwthMD0dPhuMcGK5LsjKPuIzBMFjv77IUuwlsBjUa3TozrjjedzzHiTwbm+/7c38685z+wJ32gEWy6TlCsaFadQEwXKbE83QR+grs1jCUVJ2HMBFJzkE3yXq5MDBAeMN7xucAwMXLMEFr7essh0Nr0X4nLHz4lKtVtS5Z/m+rmRfs8fiwP3xj2xahrvDecO95ubmpAbtPE1a05XZuTnpdtuysXpTGrWKcTE8Bk8YeIc54uzZs8qamhyTFridFrh+/bo8+eSTA91HtwzO/+6Gjfs9gSmM8f3AOzjoONd03wBaHQ5QEKzr3ucfzmhva1S4Nl9Y22FtAoCAd9+SP8dOAggAACAASURBVPWlH4EWXUPLGaz/2BSMWhKJfN7AOzCfENrKkEldg9ttqTfr2tZoC2r/oSwT8s9LMmGZU5U55G0KYD7CJoSG5mtGa2Qm9RI06RwExjkyYfYUXFxZvSmVyk6onMHtjJFvjGsMuFMZhXRWteQQshkTrCERZVUjrLLRakomm9G5+uq1S3Lp0vnBxij6RBmYmZzkcwCcEEKd9uw5y5RrWc6xWdOSy5cu6rozNz8v0VhC74GN5nazJTsbG8rQRHKJ7dKO5NI5BekwBueQiTWfl53dLSmVyoJsx6a3GJNzF8/I6tpNDcMFEIzxh/ogMcbi7Jw0oOGGjaFYVC5duSidhoX9jpOFedxxAJsZGWcX5hYl0o9IsZCTUqUsa+vr0u52tO7IRJvLZgfMRKzJl69cVtZgKpVRUFLfiWxe8vmCgni4Dv8QNrtb3hmA2Qy7hX0PkJuRKQTPXduDzwDwjrYgN7ajytbvSMPTvIMsBiwQhLrvlMtqT6p+N/QFxRiLwz7HXm3vWwHFJuDduCNsct6kBawFJuDdZCQcWgvcCthE8M5dXA4bvDvYwB1m3rl14U5VGHgX3I3XcxC2qXp3HXW6qVtGhuGt7CId3CHjsbJgbNsqa8y7eJxZ3nzwzgeMABL4YZfWFrYg+2DesFYfATYyfVgWgQI69SyDQBrP90M8jSnnAmPsCwJkbvsRhHNBqIER4rHNfCAL4X6WvZasB4rs+/Uy4CsYAuwClC6Yx/7hZ+5z4zt3l5POH+vqAnna3pbE7bbBOxMm9xOLWJ08/RiHZRgG3LG/3foaGDUB7/Z7B6kfaY6j/y66c4X7O9+f4M/gPfB9TENxDbCDM2N944e6sQzrYwPX4RhhjDcbDYFh7mpEDt4LD9yFk2Qi+12JgWnh6dqhHDDm8FMdLA2PNSAO5yL0yRh3po2jAtnOgWs0MY6Yvh0YfGDP8H1ApkHTtcsM3g8N1VHGILR7+hKLRmR9bUXadYTpwHXA9eGgMeqJzLPIEDo5Ji1wOy3w1re+VT7+8Y+HhLwi1M8AJLx/zIju3oPAFD7je+N+jzkZ2lZwrjEXIKMkEj8cXoief7e9dpO3BjjyHDZv+Bti+85v3nUAYwCCaFijZpGNqf6VJeQyAE/DKpUthIyYeN6MMu+gazfIpIpNgG5Hmu2WNBtNBe4wF1SRybLbUoZWJoNsmhYaq+G0XtZazG2YfxBeCyuGiXR0HdW9STCg+9LtIyNmV0MUN7bW7gpIejtj7P6/xsYK+toyzOZkqlBUdhgYlUhAAlYj4NGGtyZMz0xLqbwt58+/oBptHH/ot0wqK9PTln0Y4B36CRtKBO4o03Dx/DnNXDuLpBPIUg6mJRhdvZ5UdnY1S/H65rrslHYlnUzJ3NyC2tbTU9OysLAojWZL6rWavqNgdiPa5bnTz8huCUk0LOxbN6zjcX2mIwsLllG135N0PqtgWb1Skb6GkR8OoG57sRGZnZ6Xo0eOSzqRklwuI+1OWza3thTEAwBXyOUV5DbtWZOrWLm5LBcuXVDmHdoIoCTeJ9WTRAKLXE5BPLTBJhh6nk4z5hcF7KBR1wIz1liqtDMJgru2NhLR0IYm2AdDFGy7Rr0mjWpNmo26+jONdku2y2XpdHsK3qk967XXBLy7/9/uSQ1fvC0wAe9evH17z5/sroB3nh4Gyw4Fzrwndb8LAiuj6hZ0uH0wy5zTMPAutGE98A6GvmXrNPaMK+4avC74LON2mOvM73uNZ0yo/4vMbgremVMyWLS9AuCQuwAV605DgIAb78d2CbYXvg+CXvwMBgOzy7Lc4PWu4cHrfMAiotdTqyMYYuv2lctyCzLt8B1DeA3c8HU4+JwEtFwDJcg+5PhQzS8HqHDDdAnesd1cEJHdc2dhsz54NxgLakX6O6HuMwXb1wUVB4B1SNistcPhGLkHjfOwd3XYUDyohLv7PcE7ZJs1sNPGj2sg732XfA2asHE9AKKNKhtg3oUBWFGJxS1rHcLLTNAdGS3NmcJnqkkXj6tBb26FjXTVlUIorIYXZfQ7JqvA+0XQXbXrAPR52kCm3VUzJqCycXxGoGlVxdXZg34V2gQMC7Lv4IDwXYCzAsADwCHqkC8Uvay10T3gnWZLDAmbZZt/7GMfk7e97W13t8Mnpb/oWuCP//iP5Z3vfKeywIJzC1mjeGiM8bBQUyajYFKFvWUk1OGmcw3wzvRVx9t4u5UGHxe8w73dzOr73cPCYZFswEJZMedBew7vNMA7BfKxHugGlLHlANYAKIEmHZh3DCtWkKLfUwAAACbC5AHgVcDyqZW0fAIVmlDLW0sxX1mm2YgmqNBAAi8RiE18unWlQEYbEgP9rrIgb6xcvSvhybfSJw/GuRZaHYsaMw5jFYywTDJlmV8jcQ09tWQVHW1jSDOAMVdvVOXcuReURY3+xzwNxiUYe7OzlqmWsgzUvMM7wyiJF06flmw+K/MLi8o2w9iCpmK33ZZaqawbUWDeIdQaQCKY2qVyWdloS4tLkkrlda3DZlU6nVS78GvPPi3VWk3HH8A7JLbAuMNYXJqbV5Z3N9KXwsy0gHVb3t3R+x2WXWNStRGZKs7IyRMPSS6d1SRMqAPmmbXNDX1+JLPIpjODCBPMNxubG3L+4jllDaINAWbb/IEyrM3xHgH0rjVMa9CAUVv3dT32ElUF5wPaprRXAd6ZhqRtaqtmntocXQ0lrpUrqmkLpjDAu51KVfUOCd6BFODaPWafD+tLW/3MDxrnCLPvbsXmCzt3EjY7TstPznlQW2AC3j2oPXcf1vtWwDsN5QzozYU67epyMmyWLqj/8KPAtyB4x4Ur2Gxh17vg037nB7+D4wrj1PTK6NT7z6lOtTrbFqJq9/bPC+tSAjyaTcqzWPeG3oxSKPZKBPPOM7ANvDOReReAswQPwRTwfhZWth/axg2R5TXuZy4gR5AMn9GRd8EkN+QUjgG/Y7luggp8RiCC9RkGSWAsoF0texoE9jl2rBz7HOXwOp91Zm1Ixp4bXuv2CwEIth2BQJc56J7vGjm81mUJWpowYz267Tau5h3DZt3+0bBoTwAaBh2dIbderDfbl/2nhpiOSZ+p6I/TCXhn44sJK4yR4s4X7EeOYxrZBOfwN8FzgtIcj3pul21sAvG+8cvNAJqkXthsIj6YTwDgWaZre9cQRgNnS5NXDMS5DexDyKyK0He76hzA+eH7h+v5GeqEOQPzGkTmW+2mOu9g7TE8nGC6zi0aBtu268EE6HbVAUeZELRHyC0cxXarJX0vGy6cN4RjYcytr65otsGoMu8IQO+d31xj/amnnpLXvOY19+GKOKnS/dgCX/rSl+S1r32tVk032wLHkJD7CPV/OL8AO3C9abgNj1GAHwgFxXkKVFUqXrKH8ZzZcdttlM1FZ9q3g3R1Gwu886wtfcdpLyiABzmGHqIL8F57obPepp+x5hIaMol5AteaZldW5yIFUhQ87Om7j3kBAP7O7oY0W20V8Ed7KQwBoTBNZY3kFJbwJuWI8ONJKP+B0ESwhtqdlv5EdttLl8+PlZhj3DZ+sZ1n2eVtHTPQNaWAEeblQiEvcc1eH1NMC+O6gz7HGoKkQ9mMTM/MKLBz9twZ1a+j/IeGeyYSMjszq4koAN7BXstm00OZZwFAnTn9vAJS84uLWgcjUvZ1bULCCoyN7Z1tTTKBus0vLMjm5rbacEeWjkixOKvPEI32JZE0VvjXnv2qtJot015MZ5U9BoYevsulMpJIJSWSiMvMwrysrq7K7vaWdAah7Hf+XqrN2uvrvQHezc/MSSKO9yaiz3NzfU3XZOj2ASRVYNoby6VySS5dviiVqoGhAO+w4QXNu1wO75Ex76B5BxQbti36RHuSvoTakGbD4jO8I2YL+JE2mvQlaht42Dz7/9l7kyfJsqzM8+ispjabubn5FFNGRiZVVGbTUg2Llm5EWMISkVrwB7BjX6zYI9WrapHqFdULQGgpEaBXWV10ipAICZ1AMWSQSYRHhs+z22w6T6Yt33fu997VZ2pmaubmEe4RqhBp5mpvuO++O5z7u985B/VN5XBYW8CNvXlwSIjHJDuDvtWbLboce6iMHN3nLxPenQTppoZ3SXKr8Z46g3dftZFr9jxja9Gp0fis3mY1cEYNXBTenXpeBvB5EWKglw7R8QJ5ErxT8WPgEz+SFtPxAjy+Ju88IdMSj8l5JlRMepgQHb6k7ivxfY4Yg248a1N83QQG+BWSU5Ny5cezOJ08yUmxE9xmGVvE44tk3YIFBFUHXPxDKh9iz6AQMWwQDFD9qGyxog7f0QUmnCuQJzCWVajFseJkfHDJEYwR3UvvTyAPxokglOBiDCLj+tEzxM8ftwd9Hz+H/h7vVOp9qZwxvMv+rrrJlsOVWjBYx4OI+3Gng7K0vaRtLK0nqBHGY57FbVcQUe/lWB+YqLybfhf1qztQKp5dgXGeyMTDeBC7HssgR5vMqvFwHD6TVHru/uJ/j9vMyZmHvTxyRdI1ARTUVtH/6P46GnHXHoko3LUGMelSt1t8p5h3HucOGftKNOCxaADYUx8b9Pvu1hqAs3b2pepT/yZs7/cJEAEKsUjz+HkDgg+4MTExxnBAZQUA4dbz59ZuNUPMxfEEM9l2qn9/+OGH9ud//uez+Hdf3Y53aU+GLMW/8iu/Ynfu3LnQNTUHKZMs+gz6RnYOBrjAghv9yOPdOUSYVolyVuGydkh8f20c+FzoccsUUN6VdxrLTwcWVMHhP6pq3JUY15R63OffIR8JYwmAJbPNIstsocDf4R7oibIwJ3l/FuzE+bsHe6wf1BNghVTBnv3U7ymLjyAvsr803iErAK4FOIOfyCTqZZvscn9W3X6V/w6lohRUSBABcAfYBECGul9eXExUi5rTqLjudqmcxKbP6uo63/unt3/K2HM+P7nr7VzVge1ygHcAhFDGob/ofVId+eQJlWXLy8usbsZZZcIMT3iEzMHIOFtvNjhHXFnftJ2dbRsMe3blyqqtr29aPo92VWRb63Sbdvtnn3KOurK2QcAHF9xmp21twKnBkACqWCnb0uqq7e3X7XB/x7rtpo2OAPBfHd752OBgDOrD99/7hhW1iXp0ZNvb23ZwcODKxMXFxDUf7Rjjw+NHj+j2PTQPXYENMMYQXFjgOYDbu7v71m7XQyZnV9WzvxPQue0gu0ObhOxTtDXd7gAM1wYf/p1sYOSwmdG1TqtlR+0Oy4Q4h0j00Wi3cDKXXkgUo08y7kTKu3QsOtmG1TFTA7r0hpfePc+jELz0m88uOKuBC9bATHl3wYqbnXa8Bl4LvKPlNg7ofHE7rgoTlFGpTivLReBd1jiO4Q3Lg0kTmRingHdSlJxUxuR72p4T0q3TLXc8YOzkSVDGa5i4c+62gMxhggi6Dox6LcLHwWcagD/7xnWcjPkYzmkBnz0GxrignTLB6nwtjKR8iFURitGRVcSlLrFpXLB48ZIFZjFMTAyfoMTD80kdKCWaDKEYusgQisFNDMRkQMWwE7/HsBLH+DXTbLPjBtH08E4JKxLoS0PNXWKyakqVU3U9GVZSHjq2IJ0ZOL6E9Pbs8M4DpY9/4j49acyIQXTch/U+bJSCXLW5k+AdFta4B/qR3F/UT+LxkBA9LLzlFguYhoUVFgaAelK1SqmJ6ym5BYx49VuVH0Y+jYeg8mNsqqDm5WIvgEIcA7crKAi8rBW6WmGB1yUEzFm5Umb8o0G/ZztbW9bFQiFaeE8aJ7Pj3S/+4i/a9773PWYlnH1mNTCpBnZ2duxXf/VX7e/+7u8uXEFqi+gb+A/gaZJ6D+AOi230q729vRA37/I2QKaBd9o8pDo72EtQqGGunwZsJQpjJuMK7vYBAmjORsw6T4bl8A7jAABMIQ9oU2XsLmSUxr8HQ+/vdNMLSq5Gq0Gggf6MMYHnFx304B6KPcjQAGE+S6CdNvaQ2baQTxTmgHceh/Dy6vvCDeYNODG1JxGfEBldPZkQ5gSHd3NBGVe0+TlXy2ljRvXfaDaZXR2ZZpeX1yyXP7KPP/5H293bZltiwgtkHS7P8RhAJ7hRVypQoNbcPTdkID48PKTbKpR3mH9QPm4MoY3mXKWGdnp4eGD7B/vccN7YuMZYb8imXq2W7L1bH1htboFqT8Rqa7YO7c7Du4SAAOcb6xu2trJqpWrF4+kNhra3v28DuM0uL9vTZ1vWqB9Yv9O0o6HPZXH82ou8NsE79Buo/7754UdWYEIX9/QAvEPCCcQEhAodcA7fSyX/7Nkz29reogtrseTKOCS3wHErK1AzLlm327e9PWSl9fiPsiPR/vGd3p1sWV8+Id61b9Tx9zjpSwihg3kfykckfel3OjZseWbqVgduuh3COxzBtjTyECBj9uoM3l2kyczOmdXAhWtgBu8uXHWzEyfBnGlrJXabPQ20aYoYP0ayf19MJ9BiokrveIlOu5+up4ku3iGKoZZ+T46nS+bR1PAuW4b436mx5b6yMWjz3BjH4d2kek+NVzcesIMu5V38fG6opQkjxp8zdTE96d3qeBkSihEkqBDXqYwKHBODtCzYkvGue7L8Ycfw+N/SOlJZBBlSAOLtRIokVyW4Yi8Gg7Ebb3IfGD2RS7HeD85XTDEZu3EdZdWJsTorrRPED5ukpDw/vEvryhNWyHATAIbRFpdBZY7fN85RwopxA222EMrCOyjvshA8VtR5XfoIFveR5L1kADzbW1DnxO1pErzz/uAGOT4xpFW7Vl+j0g6LtRBzUi5nAHg1JJdot3mN8b/74hl9WNlncU+APD7XUdjxD0H9GScsXJ9xjaAIQP+Ay9xgYPPzi2HxECXL4YLpyFbX1ojq4I63uw141yY8JtieoHSO6zXubwB4f/zHfzxT4E07CX+Njnv27Ln9u3/37+yv/uqHr/zUaJNQDGHxDDCnTaC4ryNLJBbwDDC/sxMUa2l81VctRLZfZGG2NtJ8E6fABTfOAUAbV9+dVhJf9NsIiTt8vkxUtgEEHA2hOvTxB7CmXCoHt9k8IQqT6eThTo9r+JjBcgSA1x30WIcANoD4cJ+FWk9jbRJ/kOEcUqXzGMDDXF5EfL4yx6D7D+5QteVKx9lHEJexCZEQBGo1xJ8rI7EI3GWRPKFMAFstu/JNc5RstFa7w0302vwCQVK+MDoG77ChBeUdXKfdZdwzzCJpg9oO2imUd3BbhfoM8E6AkC7QI7NGo26dbtt293Zt/2CPNuv1a7dse3vLGs1DK5cLdnPzlq2urLPN4aT9gx27+/AOVXZ4ToCvlcUVW7uybkvLK1bKF5g0ojPoWW1pyV6+3LFWq2G9dtP63RZtsMuDd4jDVyO8q9KdHApWh/gYC/DMKyurhNWauzHXPn/+jG6x2BKErYb/kP0X8G5xcZmZZ/Eut7aeWz7vqtQk7AngNdzH+0gm4/ak7itbV/aAklTJBnXFv7stA5oOoCZutDhOAN61e11rttt0n/bsai6mGLMPoxjL6fcz5d1s9JnVwOuqgRm8e101+zW87mlQLFsd54V38YLXr+VQKfvRd5qYTjtm0iuKQVMWOmUX4HGZtJCfRnmHHczs80ysu4nKO/iTXMxtFsYV3NYQuBfGgkAVyuK78T4hU1ofXAAEzU5qzoKAMqYFh3Ceu96mijgZD/g5HvfN7ytVnTJmSf0WQ7tUaeeGgRYTMtRVfi2oBFdUzlhZF4M+r4PxAPxS3ak8cX3F9aRnUVlUB7FxE5cjvo8gxbGdzKndZscTU/h7QtwgV2XFbVbPrrY2CfzQ8AvKjBm8Oza6jCnvuNaYoIyNxx69g5P6j47VeDAtvItd8uO2Hbvqqp3RgT9yQXP1HeLteJBrBgsPEBvXyoJ1ATyWFQGusUs/coNfizueE7nVYWGhPuiucB6IHq74nkFywOPhOru47MG4QQG2Xjxnxju1wfPAO9QhXGh///d/fxYD72tof5z0yP/0Tz+2f//vf9v+4i/+wrpdB9UX/Wg+RPZk9C8syJN+FkA6xtm1tStcdANU4Bic90W5zdI64hzu/xGA5b0/Dod9jy2mjNanVoTP4cjoKqFNDO94D0M8TcybHqcLz1lGeI6CwzsouwCMqH4KWbO1ucDy2BEz8ULBiNhgSHgxVwXsceCh+i5Etp7AhMYGIYLKXJWKpRcvnhKCKP7wCWELL9oE3sLzvA2UCmWO+1BGEt6VPFGFEplho6VUzCVKbCn3MbZDJQ2bfX5hnvAOyUE++eQntr3zImyyIPFF0WpVKE7nCa4B7zCuC95pkxSbQQ8ePCC8Qz8CxOK7PDIb9AdWrx8yqzHAHftOIU94h3ipUPoh0/Hq8rptXr1BBVu5VKT77qeff2KtNuKlAlabVctVW9/YsM1r122xNm8vt7asDXi3uGi7uwfWaTet3URyjAZdbC8D3sn+wrO/+857trq4lEA0tHEo79AnAP9RT7IjMa+izb54+cIVblCZ5vLsD4B9iCHooLNiz58/Zt+AslWgVcq7OPSMgKnmc/VdJoCBB06IiYe/Qx2IcaHb6zCJR/ewwfEK4A5ZoqG8wyZcDO+0XuDPGbx7C8eFWZHf5hqYwbu3+e29YWW/OLxz4DDpM9ktLY15p0WvJhIZfPr3q8I7lSkGGTH8SOAIYt6dS3mXPjPsFodfmR0tj+LLDyZW/j9VYMddabM7727Au9pMQfVhwMOYYtatEI8rhQsOz2LY4JO9koWk7rO6lxb6MrDxUwAuBp/xzl/8jhmnJiz4ZZALhuA62cDhWRdQLZrwnIKRUv3pPinc8wQdWbgRlzeGagKHMQzW7zHMw330b7UF/VtAUs+ULDZCPWtFpPhh421tOuWdElboObzde3bhLLjTLq0WdzTaggGnexNEBtXTDN5lRyT1Ac/QBzf5eHyKIXN8pr4/DmgdPsftA/Aujj/p49vkeDwKHRDDQi2M9e7xPsuVSrJDj8UaDH5AfCyusaCIITtAHeBevHDDObiO2jXi2EFFo7FX/VSLgh5cl6rVxJUXi4xB37PQor3KXR4QEN9hcYBFXLGQt6ePH1u71XCoGBL6TJwXzliRz7LQvmHGwZdUnP/8n/9P+4//8X9nm0acu1eFd+gXmLPgwgb3b/yXtQ3QH65evcbv4SIIgJfM4iEu1atWR9auyc7/3v/lqohEAhWqZqGsScHdWXG+PJO5Z5vNM/OoYD3nSm6eYSMOsXE9YyzgC0AA/ktcMksVQjXAO9kXOB/jyVFuZM1G0xCwH9/BzXJh3mG+Nrw4FtFzIFXfx6p92DP4FIqu/m00D+zJk8fW7UJB5vbP1/kDmAVAB0VjpVx1ZSRcm6lWBFyFMhLfwaX2yN9hMWwwY4MH2VKbTTsamdXmAeeWrFDM2f37n9uz508YnxdzEa45V6kxmypUYppjFhY8aQltz5zDwU8//dSqc1VmjkVfQvsCCkbCB7jLAuDt7e/aweEB7dVbt96je/bLrad2eLhvxVLVbly/ZZtXr1t1DvNTz/75J//IBBd08aYLb9UWlpbt6uYmM+huI55czqy2uER41+22rN04tG67gUxRfL5X/7iNgLpYX9uwW9euJ+6tiBsIGInYfp6MwqElE4ohWdPWlsF1Fm6zANlUOlY96yyUdwB+gHiPHt0nQ2PW33abY1twtGDxtWmGa3s/Qb+B+26B7xLrFGbk1TtWdvrcyDqdto2QTOawzjkYCSsA7Q6hUgTAxboi5zZLbK/O4N2rt5zZFWY1cJ4amMG789TW7NhTayDOfJkeeJ6gwZGrX2LuHr9lDCXG/5qq8bSgjf8eg5j4e01E06g8BKKyx2KuxU5VnLFRi9tJlea74sGkD2o3/MvLEkTscrkT1AuoIAZjusckeBeQn18PMnrstkJ5F8/0LML4/WRgwyiX24oAnYBUDLKy8A5XhMENI8IzvrryBwYNDPJxN+AUWAoiCALG7zmtb4eMqoPs77HRnzUw4uvrHjhGrq/ZdyrYJzghCCMIFl9Pv2fhI86RqyHdV2EhhlEXO73MP5zzZxpvL9Nldp2UtZkBykOg5BgMxUrGSW0yWVhFACnux8ezHH/9BkSpWaBGwe44494FhaPen9qR6l7fTwLbqsFkvBpB4cCRIPk5aQzzgO7etwQAY4Ad91e415bKyBjr/RH9UK6wOBftU/2V6otymd/hbwBtgH0IOt7tdPi8UF2wb7GcvrCuztW4iCiVPEENzpFbD1ybpLrA9QAMsSBhAPEQdwnuWN1W3fZ2tpMEAIJ3F213v/Ebv2G/+7u/O3Oj/fp1Uy6E/8N/+N/sP/2n/8N+7ud+ju3xs88+Y0D2835iRTXaJBR1+A4LZ8WYYv8Nbt6lcsU2rmzyb3t7u9brdnycv5Sw+F76k2yV8WfzORd9rlgoE8BTWZOM72fTCgEAKLa6HXd7lTse5yyOBZ6RGiqoRr2RbMihzwNQIAMpIVEuzXIvOwDaO9QjXCUVjw/gE6ojZLSNn5UwkkkNPGYbjsEGiuZlqcmgFrp//451uh4783XBu/gdjAHcCQ3s7Jo+rVWekKDNd3OTmNCcbzJRWP39lRh7EP/VQgIRJK7AO9EmDWxDQj3UabSpx3nh6MgarTqzjGKzpVyeIwR88fKpfX7nU8I7zjc5XKPMmG6uuvSMzAvzi2yDmA/wjvC+b9/+lJtKyEyLZAyAv9w8PhoxiQSgXf3gwLZ3twl4b1x/x9ZW1q1RP7T7D+9abzCw1dU1u3Xjlq0sLfO6P/30Y3u5/ZJVAjgF0LW6tu4uqpWyvXj50jqDI5tbXGYiDKjumvUD6+DZwmbUeceGScdr7oVS7pvf+LbPz8iy3O/b9s4O221t3rPJajMA7+5g32MBMnOyjTiXVooVmwMwXVi0hcUlW11dtWfPnjLERAXqed+Z97ceJc/yyXk8LrgLG/wvUMNqXOPYlXPFPTNJ97vWajSxoOFcD1fkZrfDpCVS3sUb+D6upR4gqpM45uTk9UlUexM66cQ+8xo68yw25mW0+tk1eWWlMAAAIABJREFUvugamMG7L7rGv8L3+6Lg3WTj1XeaY0A3aTc6e2521/ykv2ePOw56zIbYpQpB2E8DglmIGC/+ORFmdrViGKDynTkZhnaWTIAAhNz9LNNQiiffGPCMQzFPeEDXmWAY6FgpHGO32Fhh5C6m41lU/btx1WAMInWf+JpS4GkRAeMCH4GQ2E0AZRNE0wLDs875YkegTz8FB7MgL353UiPiGq6O9E9WsRe/t7iOcI6yfyIOGOGd3g2NLhi+k975dOb+SfAOW7GTFF96Dr1PPUcMQbNus2lbmw4ofoWHuMQVja5kIdtstk9Mev4YzsZtPh5vqIhh5rvx9hBfLx13fEGHe6svxu1a78zdV48IyfA7oBxj0sEwR0y74LqqdoH+ggU32iz/XvYMjt5Gj6hcYmY7LLTYJ4pBkYOYSZ49GeUB6MN4Q8XO0YiwDtfR9QjNmWhjZAtLS1TvdJuHXJxpYf+q8A7PhMXj7/zO79hv//ZvTwk8vsqt96v/bGhXf/AHf2B/9Ef/lz1+/IRZLT/66CO6ZkJ5N+DC+OyPFuAC2Lhu3CdwBQBwzQ++APZ5BottuPUha+PB4T7d0CShn25Un658GidOAnk+v/mcD+Ud+h9cSYdHgyRMxjRZNlEHhO+QLTE5hdsDDlugFHZ4t7S0bN1ON1F8Q7HLOHTIPAuYUyx7eAyou8P5/SMvU6PZ4LtBGQEBNXclc26gDlBfVcJYht8B+DSespxQ7OVydvfeZ9Zs1sdsqbNr9dWO4HsIe3N8NxFIe7X3Ph7jWXZLMQCv2CYZjjzZhD44FpBufm6eSYMI72j/OdRjSIPgnkwvCCoqc1RlOZDLW75YpKKtN+wy+QiUkVDyPX/xxG5/9tNEKU6wWqwwaZDcMjGXQJHpWYe9HQGkf3r7U6tWAe/W2W6U+Rz373XaVm/UCe+YfTU/tBvX3mUWWfz9wcO7tr2/y3h9165es+vXblilVLHP731qz14+s8HAge7iwpJdvXqdAK9WKdnW9ra1+0dWW1ymO+j+7rbVD3cZ9+6y4R3qH/Efv/2tf50oDvH8cI3F+0HfANxL6z9P8P3g4QPr9bDBMOLcjOeq1qC+W7DFpWVbW1+3ra0X1m55kimGrqDLqyfcyNqesS2r9yxgG3sKDKHIGw7YN9EPMXblIGEcjazV7TBpRbvrm3eIgTmDd682VszOntXAq9bADN69ag3Ozo8MhdT1M62Wy1fexQve8YVtCplk0E1e+E67cx09RcYgOm4wjwjv4uDVJxnVJzWZGJBlgd1FmpkLeHxnFh3dg9anyrsswIvL6yAghXcyouWWKjgWu6lK+YPbOhRK3Vl1bRhWWXip96nzBSHwPRZMMHBwDoxLLj5CHD0ZI9k6l1GicgjqceEQFG5xG4qPl2EsdR3+pt/1NxlIuEa2XnTPeFdTCzy4HSlDZ1L3jG2XBuZPQep05v408E5tR5BYC1P9W3WS3DuJiRSD1vP044u01rfjnFh5R6IVgVe1x7i+499jQzqGyd5NZXj3g9/z5PrIwrt4nNPvMbTlgiy4I0HpgI/c1QmV4ZKG7LCdzli/pBo1bERgQezQfBTgRygrVH95d8sBJGB/x2I6ZIXk+cHlTkHJdW9CwoV5undjUYld/XZ931rNxlgcQUHDV20dN27csN/6rd+y3/zN35xlpH3VynwDz0cmx9/7vd+zP/zDP6R7Gea5g4NDe/78OZWXUOI9evToTHgXz4EAT1LZob0CfMdzTTz3sW/n3bVzcWXF5ucWrVGvW7MB9zNsIL0e5Z3G8EmvRJupdF8sVwN8HFCtpoyzMeg5zS6h66z5PBxv3OU4f3niJiisuB1FN1p3L0Yd4nfAG/wHSK96E/CEqx7+g+II0J/B+qEECz8TMyZ4IABWAIxwnFO9KpMmbAUkrXh41w4P94KL8BfTYGkf0PlT4f/DfWF3nBHD9vQS+sZ0vJHqoEyeDN628E57IZtwPNfg3QP+IAMs4B1tQELYEEYlJBHB5kuv303Am2ybcmnO2t2WNdvIOJtjoggAuSdPH9FVlfFPocjMlwiJEQJBLrIAVLiv3iWOowr2Z7e5sQJ4BxdbwDuHnyMqVRHf7gAJHvZ2EFXRbt36wNaW161SLtn29gu79/gB29ny4rK99857triwaPcefm5Pnz8hvEONVCs1u7p53TY2rtp8tWw7e3vWG46sNDfPuK2NwwM7ONixduPAjhAL8pJUXbF9+9GHP5cAbIBMxLzTBhrqBv2DdmQub81mi/AO7t54l1AuQnkHeAdlOuHd2prt7+8S9CmBC9TytCeCfasxIbZH+H6iTXgBPD0zklFws52eMQNPGoXYx6MRoV2rG5JWYH4PKru4vmbKuy9mjJndZVYDqoEZvJu1hUurgS9XeQe7Ynp4l3SACUkvYqgVq62yi++44qBKAbyLVWOnwbtJhkIMh06Dd6cZ7NmXSfF8MM7c+IOR5AqyGEJNvp8b6nKdjeEXjo+N8BhGyMDHgiWGYH7+eAbJeKdQ5wEmxYskgUIv81Hi5ofjYjdZwQsFxHc3PgC/fgImdI679EYKgmC4xdeMIVcM8GK3EpRfwfn1XrL1gjqkexVUd+E+k+Bd3O5OinN27P2GLILj7XncbVbvf5L6K27figfIhV1wB03b6QzeoY7H3GaZQdHViKrHuM9nQbEgrgznOO5k2rcGp8I7L4OUGN43paKL7x0DaQS5VjBu9A24LeEnjsFCSoAaZcBiAjHr4DqL79F3XC3nce4wdGB3ns/CJaArO6QCRNFwDqAHFim4JjLvQaWE76iqC0kyEGAe7kAA0ChffX/HWo16MmZ427v8dgd32l//9V+3X/u1X0sy/l3aJDi70BdWA4g3973v/Vf70z/9E/ujP/ojttfNzU371re+RXV5o9EkvIMSCPAOqpdJMe/ixbbmEPUFtFl8FPMRbTue4zWP8iAukPO2euWKFXIlqx8eWrvV9EzuXwK8U1IbjBFQRLHv0c01qGxCkqppXhjHvQy88002HwUAhJCwAlAp/iiuF9woAXz6gz6P97HQOA612y3ugyDOGeKdoccj9h3+ppi4sBvg6sd3FeZ9QAucmG54ub2SL5Xt2YvHtru7FVyEp3nCVz+G98YmRi5VJrF9MJNp6oVwfkjksQf5HgPQRD0jrhs+mlfQLtvdZhir0zAcqHuAVUC0KlSYGNupyEzdZmXPtTtNQiMpwvAuSgXEJe1ap9fm99eu3SRIun//rv3d3/01rDyWD22gXKzQHdQTYQDoLli1OsffZZchDuTd+3dtLsA7JLdwhbaXud/pWKfTYv/Z29+z/qhv7737oa0srVptrmq9fsdu3/mZ1et1xrW7deMd29y4ap/fv20vt17YMHg34BnX1jfs6tVNZtE9OKzbAGEeShVrd7s2GvatUd+zVv3AhowFOd2G6TQtRWPKu7c+oOocz4+feHaMW6ybhQXWCe6LNtPpdO3x40fWbDXZbgFnobyr1Oa4wQXIiczsGMMODg4gtWNRkMyFCWGCTR+rgWX7ZeFd1vYFvKP7KDcRhwm8Q9ngNgulIjLPIu6d4N3Y+mfmNjtNs5gdM6uBS6uBGby7tKqcXeiLhHeTahsuXLEhnp2MJ8G00wBb/LezrgXgMeinBsBZ142vlwVn2XNjaChjLd5VOwnmcSESJvQU4Lkr26TP8Wd0N+Q4xs3YblsU6wvXiyGAK8/GjSGHWn7nGBpl35lUawIasaIP6h4tpPQMOh4GERZXKmMM2eJrqr7ietM5KlcM0hS7y9dnfn/GMYmUfLpWrNRT+bS4oKthxm3W/WxSd4f03U/nojpJeedVnL5jtZUYsHJREd6fypyW1xebSblfE0R5G0fMLLxTPepZtPgfM2xDo4+Bmo7TO0n61ShS6ZywmBC888W5/6dxIb4u7scFNtVx/omNeSzi8HfAOo0ThPVQm4YFcvocDs2PUL6kXA4R3RUffa+XuIAL+qOvEB5SiesKHQBDLFygfli7coULk26vZ1vPHidus2k9Xj68i9/NL//yL9sv/dIv2Xe/+1375je/abdu3bL19XWCxtPG8Lex7b6NZUa/QHuB2+uTJ0/p+vrxxx/bj370I/vBD/4ijPXYEPI5BSq7d999l+qbdrtjUORBiYfzt7e3CIqyn1iRgr/FMU01dqIcgnYKxaD+lMzPzLBaYYbLbrtP+AAVkcO7cTfKV30Xsc0wqZ2mY7u7RUIVxU2kISC8q2yUYf6ssiTjzcgzwMa2B5R3nqygQNUVPnKPxHFQV7n7fYXJDhIVfbFEKIBzDg72CDQAJbhxN/RNN4xPqE9/J0fuwhkSV8ClkO8tUsbrfeTLZdvb37bnz5+k8WbPeshL+DueFzHfEF8wUVpyv+7Ihoxl6nOqIFW8uXPa7VH/jFsa6sQBXslKeU8AQVdGy3H8PWzs0+0yvvZctUYXUqjvAO9wbgFJLPi7Z55F20aG106vlSgfE7tsWCC4G+U8/MJ3vvMLBIGffPpT++Ff/YAx7xwuAjZVCe8EGXFPZEyVGy3ug6QNj548svmaJ7fAs3m7KRLowY7u97rsP4h51x8N7NaN921lacVWluGym7fHL57ZwwcPbDg4Iri7cf2m/ezuJ3RTx/XcXbtkpXKVY3m5WGDihfLcglXnF+351ks7GvSs3Tq0bqtx6fBObRGx+laWV/j8ytqOtu5ZeOfZvjne8P0N7PnzZ7Z/sM93CVt3rjxn5WrV5mrzBKaYmwDXoOA7gsIQ4ScQzgUq1Ez7iu3qGN55e3LbXmNXLyjrEbsb7bWNJDtBedeEMrbXt06v40krJpimM+XdJQwgs0vMauAcNTCDd+eorNmhp9dAuqiMj5t+N2uyC2AaiHUMeOkWYeHK5StSxIdPvIg9axEWT3I4/SI7cFCTMKZZ4h7hz43FfgyJ4nLFZVWSAX+OFKxwlzqaLfFvlu9Ycl5lhfULKMSxT+h8Khq6hFgZtaHcVLWwl4GZAj8p9nyXN/74gibseIeYcMpKGbuDCnqNwwrPghXXuaCY15MvyLRwcoPDAYQgXQIogkGissWuoHGdx+9W58bXkJuxIJ7UUfFiKX7+uG1JcUcYBmVfERn2IgjGBVMI7gywApiZKIuygbWP95vJi7QU3shg9LcdGlIUo0j1rOs4WCklCsoEYLLusSjzZAxZ9dNF+sdXZex0da8rLBAnJoZn6udxW0kW9qF9xrviCA6O8YL9DcoM9q3j7z2+RlqPaQIY/F1tGH9Xn9HCrNvtsc9z8c4Mz2iXzuB0Hu6N9qp2i14JNZxnn0XyCncfd1dYuMcOw3jiCz+BQFxfCWDUh1BnyjCL/o06wAIsVyhyMQiXIHy/t/UigXfelsUJp59DvirtbPYcXgMADVeubFC90+8NmIQAKk78J5imgONoQ++9955du3aNcR7RnRAfCgH0d3d3qL6bBO/izY0YrmiRO76JcZJ94OqX+YUFW15ds1b9kIlZAMazMU0v492qj582FitLLKAIoBL+DbAjgJd1ST/tWtTYUlmWpys8xxmMhT5789p0AYRpkncQQ4ASoA77OSBOoUigh8QHe7u7nGOQjRdAA+pelAHlw0fwzmOxjWzY9/i1TMDBjKnjsXs19mGzoNlpMONsq904lsThMup/0jUIKytzVi5Vkz+nQMVdOal+5H/+73Se1Vx7/Mp0xqWbrGcIBwj1d+pA1u1FxCPt2AFi0xHeOdBGG65VF+hWCmVkpVzmdwB3lUrNKpUSN2vQLxCygDZB2cGot4cc652unpWKVebm7Of/zXcYb+4nP/mx/c3f/DDE7c0RWgIUApahnNjUmavOmSvroM50+At49+TRwzTjKp+vyA0j92DxGKutdpPwDgkzbt64xbh9iIe4UJsn+L3/4L4dHuzb4uKCXb923W7f+YSJTwDt0MYIKQFT88g8W7CDRsMWltds9eomlXe721vWBOzsNO2Im76wZS/vg2deXlyx69dvcPzC+8KGVavVdFdyQLm5uWB/wdlhZFvbW7a/v0c3ckzQgo9ICAUQevXqVUK/p0+fWB+bbqMjbtOOgtush64Iqkv0V9Rt2MTXJvwArsMlzy5M+3M0YsZ3tz98fBsqM3WI7YnNNcBdtIPhhOl48j5jer1srY6NNRkRgI6Vt4DKRJvg8l5P1Ecn212v4VazS85q4NJqYAbvLq0qZxc6C5KdVUMT4V0EmibBu7F7RvBO9zqtTPHfsovws8qa/TsmTId3MgDOhndjII9quMlT03lgyRiIZHZTNwpRGhhpWKArWHT8/JMBQarU0Y654IOeX3BLbnOaaH2R7rFQtNCQ+gbHCGLFE7MgBCfp4BqI37XgdwWeQ4SxthC1EdVp/Dz6XT+lnIuBB+8XgpJjsSB3HF1Pz5sFNPH94jJln9WNeI8houfz71LD4az3PC28UxwgPx4Gs7sHK2unriPX4fgdyEBSedNz0kXrWeU8b995m4732G4wiR3e6V3GfTluM/HvCSgLbaCE7Mt0pwrxZk5Q2qnNZesJCx4tDjV+SaWq/oUFAhQHavOE2titL5VtGGIDyfWW/ZSudZ74Bdf2vheCoGNhjYVVAOooD8YFGv2R+k/9Ha0PmTcJCgMcxDXhloXFSWWuxvOwqAf4ONzbptuswHu2771N7WRW1supAYxdcHvFwnU4GBHeQYkHeIe26G3FNxjQ7m7evMn/PK5X0bZ3XrK9vXjxgi6ZAEWTPuo/cX/CcQLQ2Xlv0jUAjZZXVq06P+8u4M3msQRWl1Er2bKedE3FSQNEQfwvqNcUM3bIxDiaf/wKZ43rDmCg5HP47/Hd/IN6SsNbeAZ3ABxAJgA7dxN0iAMlJN4fXP+Gwz6BgN6n4B1+Yh6W+yWzoA5Ckp2QBEP1oPlM4ySeF4ksHj97bAcHu18YvMPzo54B8GI155itAwh5NPT4g4AkHFsRJiSN5Zt9nwSnuXwAnwBuFYIgtHEkD5I3QqvVsENk7Q3JhjQ+L9QWbb62kCi9UB60VWyaIGkE2incRpuNRhJbWHYbN3x6fcY9K5Yd3n3nO/8D39knn/zEfvzj/845TArs+aq7ggIUIss45h+4TqM+VCdwHX388L4tLy0xEyzeF7qw5inE3YPtiLh3SFjRGw4NMUvhQgoF4RVmpy3ao0cPbWdni7BxY+OKfXbnU54DuAxFH9xMc8iAWyoz5t2L7W2rLizZysZV6/YHtvXiufW7Teu0GkySgczJl/nBewPMfPfd9+i2jLEMgBrtHu+NmZjLnsSFMQxLUIzuMZusbzKMCB8B+DBHQqEO5R3+e/r0qbWbDVfPwsb3AHiJmo6b9NjUQx8NyWHwLrmxPPL40fkCbF7M90ese/Z/KUOHR4yfCFsS4yz6J8JtYCNwMMFOmTx2nA3vdB4AY/Yzg3eX2Rpn1/qq1cAM3n3V3uiX+DxvIrw7yVDX91mAN031TXpOKe/ckKEpzP+dVnmHyDGCd7FxPsmongxxfKc1BoCAAoJ3MrBh8GFrPFbb4W9ZhVlcD7ifDC/dWwBNsADzeRbIwajU8VqQx7vl8bViQzw1BNL74n5exjTDJgwRKfBit9gYqAkkCADi2rH6SSohQgjsQHY9YPOYGi9Uhq4htyqVOfuOYrda/E33QxbX45llXye8g+HmsIk76CEzn95trALUd27Aeftl+0kA1QzeeX9O4Z3nWx3/ZPtmFlwLDuAsV955HaueJxnBk+Cd288pGMe/0G6l7IjbphR1aHx0Le/1uFAAwEOAeCSywGJMC3D8rsUW+kO5XEzi10mZmkBoBI+nOs/VMh4zZ8Rrqn1hEYf7YLEC5QEWd4eH+1atzTO2XgEKiQDvOowRNp6RepoxeXbMV7MGMH+urq4R+GCd2u11uLCN4Z02QNDmsciH+g5Kl0K+bDu7Wzz25cvnVMJB4TXNR/1YMdcUV/Lkc3M2V6vZ+pUNG+Xytr+zZZ1261h8vGnufdYx08C7dBxy1TyAkuZ5hvig+yzmnlRJfxa80xiDTKN4L3BZJOQJ9oErajGP4qfHVHOlWJmgj+qjELMNQICumh2vIyUDEbzT5hfOxTmAG0CFGlNwH9k02TEXseDypYI9e/7EXm49f23wLru5IHgHl1L8znKHTRCoFAFCYI9hDASAhskHyMgYYx24JEJJlW7uya7wyKKutEYdUtUGRRmScyBJSggl0mgcWqOFmHcOYlA+lGFpYZlurlBsCRZVqnO2trZhPfQnqB77gHf1RO04Vs9HI2sAeuOZKhX78Jsf2aA/sDt3PrOf/PSfuLmTwLs5wLsqoRXKCngnpaSAIOaKu59/ZrXanK2vX2G2WdAnlJugCO6ZPcDdfdve2TZsib97613CSyTfWF9ds8XFZXv+/Km93HpJALWyumKf3/vMWoyfmLe11TW7du26x/XLFW2uUrQnz5+bFctWW1rhFvvezjbhXatxaN12i0krLvsD4PgOEmosLrH8UERCXYc+AignV2jGCyyVqW67f/8+MyXH8A6bF3Nz87a6ukplMTcj9vcJv2HdwRYB7NLYoE21XIiJLPsbABHjE23cAvoT7GrUcPiE8AA5guUhwR7eCdorN016PesNjkPOGby77JYzu96sBk6vgRm8m7WQS6uBtwXecdmbUWtlK+G0Z5FhFO/4UrEC9R13tGl28X8nwbv4XqkBCPcHub6O/4yVKPE9Zdyl9/N7JhNpouzyI3Cu79a6q6Q+MqpiqJV1wxO8iyfp+Bjs6uNv2t1z+OPlkSEug1sxg+JFup5L5+NviAGC7wUIHUIdzxgrQzNWTeiZ5MIbl0UGtepVrqNKkjFp1zxrqGcBocqpOlBZdA//N2KbpIlC/BqXD+/YBhhHz12bYLAJdEpJovrIuh4J3jFaYhKLz5WO2bZ3aQPHW3Shk+Bddkw4rb0k/Q1GcM5VQw5KJ7uHToJ33p/dfU3n4d0qQQu+k6IuNswB8thfEKuOiSaMimH203AOzkNfkCssgtJjwaX+of4sMCnwrb6G6wHKoQwYE6HwiNsbFgEAgsPRiOo7jEVYnOzvvDTAu/Fx7S1qHLOiXnoNoK8sIdbVyipjLQE6QV0zDu+876A9ImYh4B1iqWGKQ3B7uKG9fPmCAe5x3lkfLYDxE/AhBksnnYt7o5yr6+vWbHfscHebbozTALGzypP9+3nhnbtceqICJdzApoFvwJ1//gEQobqt75uDGC+0ceDx0/rhO3ebpM0REhoAIKFOcW/AVGAHKe+0EYcyARoIBgL2Y6MD8EPzmO6p9z5mU1neynMV293btsdPHx4L9XHe+p72eJQJcAnqO5QZz+mbilA4pXFJcT13P/R3AIACIN3utJL3kZ1rcyNXTckdlTHmwrwOCOP1eWidnrdvtTvMB3DdhPJOCji8o6XlFVteXrOnTx8TvgLiAQYpU6wAIO0xy1mz3bI81H6AqeUK4djOzkv7u//+1yF2ItxmS54UIwDG1IXWE4/gI5vx8zufsc3ApR0ZZwEmkYABbuaNZp0KNfTX3b1d6x8N7dbNW3TZxj0A7zY2Nm13F3ENnxP0LS4t2N0Hnwd4l2N7R6KKldV1m6vUrFYtEd4NcwWbX17l3LO/u8OYd1DedZjl/HKVd3heZGO/eeMdPqcnXMkTOKLMaB+I/YqfHuqGkYbpEgtwyb6ZK9C9mC7PFcDOdSqLkXxn6+ULZrJGzDs0L0Bh2XccI/B/MONCbDv85AY0+gfVq76hiyQy7iDtqxbaA0PkR/Z+6JDd4V2nC3jn9kL8kZ071g9p20xW9Kp9JrB6QieLraHTjpu2f550XDwGvuq1ZufPauCLqoEZvPuiavprcJ83Ed5NKlN2dxOvJp7g9O+TB/t0hwvHuCsaNgB9RzsFdzRXjsW804Q2ZoQH5d0kqBgvALKGe/o37aBHqpUkXpmexOEdAtjH15xkAMfAIHZ5iIGb4ACm/Vjx48eHDKtB6aZyC7QJkBEi0gcnhXSqfwBBnad6lvJOTyRIgZ9SxKmMAoECa6p3wQe98xjm6bl1jP6dVeLp+7gtCX7GZdM9WcchNs244aKYctO5LWXb5ElxIt11FsO7u03QXSIy7vTOJ/UFz4oLw1Hx+mbwLulBkfIOBnPcH9R34z6crd+x9kSArtiCJycoifti+v49DlLWaNYiSe8a/4bRzXhVIeadQzffWMDuP5QXdBNncotUSYfn8L83+PcY+KvfKUlMDA2Dxe4u+lQElqn6gNsNjsPCBTF3EMsILk5Q6WHxBrdZui9FyVReB/z4GkzFX5lHRFuFuxgUJ1DQYHMM0Ecx7wSgGPspwDssbpmUaYT4rkcMAg94B9Vd3IZPqySNmWrfkxan6ZjgSVtWVtfYzvcO69Y83B9LYHWZL2QaeKc+TnVuDuo7xAGbo9ssXe1ycIeT+u7kRfbxcjsAYJIavA/GJ/P5BR+fS/EucJzHHkN8NMEHgTu9P6i2AO30HxX2kUId1ya8A/wLGVeVPV6hPHDvdLMEg7IR3jWah/bw0X3aZJeYSPTEV4lno8tsvsRxTvCOySWKZbotawOEasOBK+3wO+BdE4kTgv0YwzuOgUFBhazBqHvaWCEcBt/lcGBwmwXAiecYQBoo7+C2ifKgrjY2NqjiqjdaVHgB3vV7HbrPov1mx9xysURFH1w4F5aXCJFwXKNxYD/6mx8S/Pm7L9k8EkJUPN4csowrKQPVl0H5jedFsgu4sy8DeK8B3vn7hcUC6A1AjziVO7u71h307cb1G1SmAY6uLC3b6uo6Y8ehb+O5y5WyPXr6gMo1RnwGeK/U2Cc31jdsbWWJ8K4Pl9HaPOO2teli3LZOE/31ICgIL7Onumv5tc3rdmV9I6hSjXASbRgwFfMr6hv/BuhDPSDpBsYr9E/Y6nCZBeTDOAgIiPFtZ3vbnj97msS8QwgPuZlqbha80yabz8XYNEOGeMTAhMcNVHch8jI329w1/YjhMRwm4t+Yu2FHtDtd60plH1XVDN4P5b6KAAAgAElEQVRdbruZXW1WA2fVwAzenVVDs79PXQOvCu/8RnHsg+B2KZXcBAts7J4nxI3LlitrnEwCZizJhDgM8cJSFUNjKUA8GF9uPGnfaDyza2KUhSdNjbQ0VH0CEr0QSY3oijwnJKJQfDPE60h+lwh+gpAHLmr5fOnEmHNaGMTPHsM7QTq8CiluUHIp7wDt3J3PYZwMyRis6doCSnhMGRipmi/NpBkr/PxevkOauKSEhYO+1z0nLXKy0Cpu3AIx8WIkdTfw9xifr3YUH4PvBP7in/w9A+90PbkunQUqJrVHdYn0b6g3b0tKW+LxDgs07lSXMvDUzmOgyB4Y1A+xgjLNoDdZITb1QPEWH0jlHceZECg8UpieGEw5xG9M+rVi0zBhSZwUhBU/Ze2k8W00bsb9SheRWzgNd4AzKI/o6obA81AyeGw7KEHwbwZHZxwlh73sYyHRCkqmRBUOo3MEb7HLLBaPfE6094KrPtFGoR7gPcICrtvrsjwYs+A+i3s1D3atB9AYZcGbsjJmh31Fa0CAeW1tnQHx4VrYbrWt1/cYYdhoGAwdSAnewa0Mo1+lPMeYYg8fIjYWlHAeS+uscTae+9EWY2X3pGom5K7VbGVljYvivb0DazUPkwQMl/1qpoF33ofcnqIit1gO8C4FdgB5nPM8lUKS2Oq08voYE7LLlqseHD8MWXhXvikHxTcSXBToPgmXZ2TcxP3wQRZgr1Mf7wAQkB1YbpP9YT8Nt4HYd8WiIT6oJ79AyI/UtTRWycuOIKwsF+l++fDRQ+v2PIvt6/v4nAu4UqvWGI8NjyZ3UfyEEpSqJmyghWeA0g4fwRHAKGTcZXZi2DRMZKS4xf4umQiE7rgeR9DPH1p/4AkF/Dm1uVwgIFpaWLGFeY9Fh/82NzdZ3zs7O+6amc8ThMF1lwCpGOLTMdSGKwMRE21+cdGuXL1q6+sb1mwCNtbtb//2h0x0gTaE/gnlHUAt3gESawjeyV0a36GMtz/7hPdBAgq4lHI+QpsJIAvXRGy4vT3Au57duPEOlWuAXSvLy4Y4fvgAckFZC4XY862QXRgKszzcQgtWm1uwjfUrtra6bNt7e3aUL9pRoeRKtS6y2rasWT/w+HHRxvtltRXMp6ivjStXGacQbRhKNyR+QtIWtO1Ot8uNBbzTpaUljlOPnzxkW4CtXp2bY/y+pcVlQrzNazf4zC+eP/ENNwBghN6ICp30C8amBMz0P9IODBAPaA71Rttb4V2OXGk3Yjt1V2+q8/p9AjwkCml1jquX401MFUNroOx4O+nfWdtpkurOe8Dlf2bKu8uv09kVX38NzODd66/jr80dLgfejVcXd9CjITvekeRgHie0YPQH/5xWlpOuMc05J77MSHl3GrwLhUvKF5clVumMIczwjDFcyk6AHnfk7I/g3fHz3bgVEEt27wJocPcP/8B4zkIsuroEF5pYVafFT6xky74jnSeAJ+iHxYfKk4IPN4DjdyzYFivfYvdQ1TH+jnPjDKvatY/PjZ89fieqf5Uzbi+Tkj+ojqgmgDEUFivj15wc72wyqDsd7OgcX9yNu1TCMARi1jMIcArAxosbQcZxlcr0CsGzW+Hbe4SyzdL6z02OFzU2JhHkpxka47Yfx9hJ++P0i0y9Q12TLjHhdP89Va7GIB2/Kx6TZ5+FGs5hCNRyaN+xKywyFGJBITCdjBPMOAn3W4+dpwUA+2PIfudZIUsc7+RWu7C4aPuHB1yUYHcfK1/ctwkXqa6rOGafWQ2EmZyughtXoFzxdoi2KvdPtOX+oJPE8wSYgOsszoErNtQid+7cYYZLV3eNuxVmQbHAmL4/C/roeCyql5dX2W92tves1a67quU1SL6y9stZLUWx0gA0ANtQJvR1ukaGjKceq1dxc89WgRMIAiLlAJAc6EFlpPka9YD6d9XQkpWKBev3EPA+TTTi86zbbCoP3xGUgeGjOdTdZh0qjdsocEX0eQ2fRI1XLPCaj58+ptLp9S3QFdc353HlagtUiMVjLAANs7wGGypf9LAEADZsP2YJwGH8uUHfFVJBRQeAp3aI45lsgGN0ybOz0vXR+4RvBKaAdXFh2ZYWV+i+DDCEdopzEY+x22knmylI5MJ4vwW4xZbcRRnZSI9GzPoK4LS4vGKA6Ddu3LRGs231xqH96G/+whr1A7q8wp0asG5+fpHvA+0NsE1x71Bu2V6f/ew2772+doXgG22HPp4hKRI2cVrNlu3u7Viz07R3br1v8DKoVMq2trZic+UawSSAEvo2XGwfP3tgnR42f/J8F0zsUSgTXM7PV+0QcftKFWRRIljuttvW77SoLEfcu+EAY8O0m2dn9bpkpiegvHZ1k/VTLVX4fj2WLNRveUMCDwA8ZIy9tnmT7/PJ0wdWrx9YqVRNxrKV5VU+89Vrt6ze2Lfnzx7b0aBv+aOcDenk6mWXTZvazGnsaXw3CXgj06/aGDboRvB6CXMzkqngPCgcW+22NVppbEbZIPHmb2rjHFf0njQeTvp+0nczeDdtu5sd91WvgRm8+6q/4S/w+V4HvJMhEsOa+JG+KHgXL7onPmeQnLuLxsnKO14nALEsuIv/TZfPyCjNQpfYuMXv08bryMK77EJAYEpGs8BY+szj06fi10Fp5+VIJ2ydKxiGa8vlRSAABpaMVBgVMGr47HSFSTNlyRCBYRMbKLiejNnYwNUCZRJoi419GR8CHapXwcb4vesd6HxdW+om1RFdIIKiSQsT1mcG3vm104x/sbFyWfBOdUKDLe8LAvWl2Lgbe28he2P8XdymX8eC9Ascpl7pVjG8SzNLp+1ei/nxm7gKJQv1RgG4j9fn+eBddiwUtFU5BMbVDqW81CIwbrMoB5R06o9aaKHZKrMnjuc1pfoYDq02P+8ZDqkk9GMFz7mQqrnLrIAg7uHB2h0Wsh3mzNqH+zac4JLzSi9sdvJbXgPukopYXFDSEdYFN8tEqdXv0DUS7QjHvf/++1wwX7myYQ8ePLB79+5xgYxFs4BaDL7V/zRfaaNKmy6TKjA+hjHEmDlzje3++bMX1u40p1b5nfcFTQvvgkCf8BzQ5migMAghazRc4Zld2hNX+Nww3fijukJAfijNAGp8zEG4jD779c0bN+29994nXHn54oUVCw73NBa5Gt836OhGGjYQAO801+JYnnPk3g2oa4xLqgNlUtd4h5/chCgVOcYgOcDO7vbU9tF53wWhZVAjwk0UoGiu4q6Q+J7lLbpaDn6KUBvjeaCS67SxUeFqeME8AD3WX9h8kZ0E5ZvmbUAf/e4bkn26zWIDN53THe4B3iFDK9xmES8NdQfQhXsgA4xgqJTXxVIlcYMW5EEGcMAlKO+gkkN7gjsq+tyf/+C/2cHeDts64PriwqKtrV0JqlhL1H50nwZMg9p6NLLbn93mvdeZORbv38N0yOYd9Hp0j4ditt1rB3iHZyrY6uqy1SrucqqwEM+ePbN7Dz9nvaJRQfGJNl/Mu9qtVMrbfr1ulYUlK1ShyB3ZsNczOxpYp920+sG+DQf+Pi7z4/NfzW5ev0llZjFX4PgFpSPqA+9vd3fX1fCFgl2//g7L8PIlknE8t3LZnxHvD5sD2PjavHbLOp2mPX50n5tdvObRgOo72bGyoWM7XnZzDPfUjzEXK84hs8eHEBpQgKJ9oYm7a3fb6s2TlazjNuwM3l1mW5pda1YDY/b+pY9Ws/r92tbARKj1yrXhu4gyVrKXG1sQv6Ly7rSi6j6TF+eeZRGL12ngHV0ioo8WxFmjnPeKEhzglHjRoX/7paYzuqmCiWLexc+TvbbqHJN9utudFjyGWalnsxuj+FusRtMzxkq37POM10Map01ldCPX4aiME5VRRq6MVxkRWhjo2fTv+LwYUqlMqUvwZDAjQKHFgt4dri9AIrVTqt44opvD+HNfPrxLlBBRoGImTomykwqoUhEYYgapXHCTjI3YVLV1nthIr9zx38gLTKO8U9tKxyaoyxxEJ3WMBTOzzKaLhRiQTvPwxyGqu1WhDQqSx/Aav8fu666Kc2Aej69YYMaQF3Gt1G+0OGAfDG1doC7OchgrbREjiX0Ci/WwUMWCBgtSuE7hflgd1Pd2rB8Crk/z/LNjvh41gDkLrpcL80t8YGU/FPDp9zt0j0X/wnGAd8hQu7l5zW7fvm2PHj0yKIs83pjHl5qkqMuOg5OO0WJXCRpQBizCEZMPccQAqbe3dm0whDplvH9f1tuaBt4J3OGegGsoI5Ie6COoj0U7XYkJ76AUnM6O0HjhcegA1BCHzSEeYtZBsQVIf2X9irVabc57gHdyn8T9Me7QxRZjQ4CynMeVER5zZdjoDAMnf+gaTHIQvCz0XvR8FEbncwRAT6BQysxpl/Uu/P7uHQK4PF+bp8pN46VgYxXADZuSgpcIRTAISUMUVyy4gyMmqOwZQTxk+dSYqrimUEsqWyh+pu1Vbs0V9pmVpVVCNwA0JQWB22Y+N0qyz+J7JhYplQkbMU7DnRbnNA4PrN6oW7FcIRDrdHq2uXnDqrWK/eVfft9evnjGsT1fKPL5Nzev0ztjOPAQCqgDAEeM+QKPd372GdsM4u9hToUiFAAKCj8mTDjyRCaHBwfW7Dbs2rV3GPcPm8SVatkWa3AjXUquh8QVn9+7bQjHgPaEOQfx4SqlKk2ZWq1iL7a3rba8akcFuKr2rIT5sN+xZuPQmnXA/Y7HX77ED54fZUHMPqgyK8US2/3+/j7bsTarMQciGcjm1Rvsh7u7W/bo8X0rFitUQWIDDO8QmXmv3XzXhoOe3b/3M6oHkYdZyrsY3sW2qB5J38V2P9sqIHDIUky7Aso7wPYiFPxKqtK2ZqtFeKdN+3FbdlyxO8lt9qSN30nfT/pupry7xMY5u9RbXQMz5d1b/frerMK/bngXLzD15F80vJtUBn4X4kFNA++UVXbSMyTGZzAisvDuZMN9OqM7Vt7FioMYdsW73oJkaXyVNCGGzpHqLlavjYO9FFrExoWO0aJJgC29v++iCw44QEwXRDpPQEKGRGxQxEBSwEpBoydB0yzAFPyQ4ayyxC6lk86ReileLDH878QFXQr0pmkTJ/X68f6XLtT0DMhcFj8PDbng3ohrpu8PYCk1YmfwLq3xceVdmqkxa8TGi0nGGw/gVPXMRXK0UE774vkXD2p//v5D7CApUIKCA/eN49+pHWMBIVUd+13keqYFfr/XS+C9+qPuGYO+uM+rv2CBjYUcF469XrJ49Zh7zGlslTkPpH6wuz2Dd2/WlP4GlMaBNKDByvIaywPQAHdYAR9klFWsWcRW/OCDDxhjEe6aUN5tbW2F431TQskS4oeLN+diaKfNIByL8RJqH23sANShPwAYMm5XvsA4XY166w2Cd74JxhhpeVesparYHNWvBEBQ7tBN83wZNzF/oC8DxDAxA9wSQ1xaQC0kGNA8A/UZ6k6urYiBB0CjeVxQlXWO0BxBBZXdXMPxcsGMN3bHNiIJjQp0o7x7766NRtOFFTlPg0/bho+5iGvnrrPzhEp4tuPwLp8kFsghXmMAJmhzaNOAV4jniO8V4gN/6/WhGnVFomwxJG8RWNEcLfvUE0YgPtyawd0SMQ/jDUnAO8RJRjlxXfQJhD9ARlmEMxDkAXDrNhu2t39glepcaC9G5d3K6rL97d/+pT198ijYaYgxVyO843UHrpLlRk8AgZgHcM17d+7wHleuXHHVJkJ6IIEC3IAHA0IpgFdkXe3027Zx5Tp6oMO7irdlqPzgpis14b/c/piJNXCv+dqiIfYlFGvIl1ss5uzh0ydWnV+yEZKHILZet2P9btt6cJ1tNhj/7iS4dJ52MX4s2kWZMe8A3mpUZR5xnEA58YwA61CvV+dqtrS8ynh4+/s79vDRPRuN8jwfcQThhg5177vvf4NZtO9+/pkNel0b9gZjbrPq45PgnTbiY1uR8Fyu2fpJeIeNNQByB6lITNJCJu1GK41zO2Y3zuDdxdvJ7MxZDZyvBmbw7nz1NTv6lBp4HfAOcS5iYJa9xyR45wKXk/dosgBs2nLHBv6xagiT3njCilQ1GB/PZAKZZBgOpjD5RSDHk7COGRQCTsdfw9nwDudCxZAveMKK7GccAqQqP5QthXeQ5rtLiK4Bg0r/FhzStWL1nSvn3KVO6iAp+rTDLAiia6NO/PjUhVbH4Kd27dVG4nIplldskMngngRBUYZYPRRDxbhutEhwlxXfXdbiTuWOASH+lrgkMdFIFtBcNrxz96VxcAklgicnUL0ldRBcJFJ459lmxxdNccw7voGv5Vg4Bu/GksR4dXidwk3W476pppKswCFAPDP6JmpZtAmdf/561eLI+4L329jtSot1HYf3TPfYkCkS/07efVBrou9ATcG2i8QzSEARFLUcR4pFLjLwM4b9Og7KDVwTi3q4REktgn6B7JPIKIiA3egXtYV5XntvZ2sG776Wveq0h3YVERauyDDJBBVY3DM2osdR7HZbjPmF9ga49uGHHxIQQHGGoPxQuSBRC91gj3C8/x5/Js0H8XeY/+bmqlyAYyGrGGGAFFx812oE53DP7fegIHpzlHcYs5j0oVjmOCNXSbm4Q83um47KfD39GMTRjnaFXx+xBj0jvNeu1Hh+fwd36OtSLkIpRXf7kKgAtgUUXxpLPfFVgFxIrsCEGCEJR8i6qo0CzWu4N+J/eUbrod258zO+98ues1Ibzsd8PD/cNQGUoL7Ds8FlE1lVkYEVxhwBGhMFjAzwjtk9g9cGXFMB7wjwgtJO9hHGYLR1wDC3SxB2IH5nnnBE8w/GXbmwegbctO5p40BNNRwQsgmGI5lEAck1mNiiTKCGsnWRzKLXs42Nq55ttNtjJtnllWX7yU//gfCOrr5wTy1XmF0VbuRod4iFyv42gFuvzzubV6/as6dPeDzgHcqKmHe5Yp6qTRwPeFc/PKTLNZV3m7eoQiuVCra4uGA2dAUu+p1s0x//9B+s0aiznsulqm1uXrXVlXUCRYRWfPjkieVRF9U5K5bKtr+7YwNkyj0aUHnXaSM24vRtf7qhGu2ixFiBq0hoU3SAjdiGeI8YR/CuF5eWbBnq3aonb0JMu8ePHlivNyCEBTiFcg9hAW6+8wGzbt+9c9u67Zb1Oz229xGT5HnfAFBnO2FfxNahJ62Q7R2XnX2Maw93TQfQp/IunyO8Q1vzWJU9vv96vcW2rZqK62zc1p65zU7XRmZHzWrg/DUwg3fnr7PZGSfUwLQQ7HwVOBmA6RrZHaTstbFo1iSThW+p2iUFfZO+i+9x0jPCGILc/SRXm3RhP+6GqfISUkYuIiwHQd7JxsTZhoaAixvDnoHLY8HEKrlYDRfXawylstBQ0ErwbBLcwnfxtWPVDu4jo1uLf7ma6F6CDTGcgOGTdXsSTBOw0C607i1jX+AO5dDfZBzHirT4XQl8xFAyW++6ruoghma6F+uJ8fqy7zN1m43b7tnv9ngvyi4mBHH0PEcBhI8bbm7k6V3531x5ly3DOMzTVc6Gxufr72/20YJ3WGwo5l1cL4w5F/pxAs0Iyj15RNrfAcyOq1xe9b0zMUmIt4T7KSGFAB0NeyyOQ1ni+IyEdVE8Tir1+h5LLFVfps8gQAdgkrjeBrdGKPK8fyPj4by1mk0u3FQ2/A3XB/gQ1K8f7nksptlnVgNRDaD9QbEDFzu0p34f2Ul9rsXCFyBProZoS9/+9repvGu1Otao17lA7nehNDqy7rCXqPbiSp4M71yAjMUtlH9LS8iYPCAMVIZlgTDACnwQswx/0yYQvrtInz6tAWi+i6H5ScfrWPyE+x7GLVfIeVIF9Fso4LiphtByzBCfJlGariGmMA3wAbFdfUMPoM1BAoCcZ0n1jUCVqx9ibSl+IePVhY2PBDLSjnBbQraAVGlKvKN65lw8DKCiiE2Ggt25d4cZZ8/jEjzdc/tRajt4LijvEGcO45pCF6CM+F7PgzaqzNt4Dqns1G6gvMPfYSswEdnIIZqr2AA6/f0ww2iUzIJlgc4sXzAAOwAjxOATsBHkostjyOILeAf1F+7HsTiEUhBkxfUPW3W6bq6vrjGRwVH/yAYBkO4d7Ni9u58zaQzqAQDwyvqGraysUy12NBzZgFlwh+yHUBeib7ahehv0Ce+gXHWVmLvPSnXXrDds/2Df6t2GvXvrAyvRhTRvS4texx67zzeDUf47D2/TvTe8FbZzwParGxt249pNe/TkiRURwoGbR+ijfWvUAfbbTGTTrh+8hjaCvlEI5UDSCiR5yVm/6+MQ4CNi3mEj6/qNm8lmNJ5n6+VL29neYqxBALz5hUVCvo3Nm1Ypl+z+vc8dOraalivQr4NJPRgOIz/uUq526qDdATi8vWEGMI50Lt3YxbFUjRY8xiA+aHtMFNTrW6vRssN2kwk2kOmWtmIUEiTtO8cTer3yWPiKcHXy/dON6fP0+9mxsxr4MmtgBu++zNr/it37y4Z3E+9/Qrba2KiOod74zlGaxewsgPeq8A6T57HFRIB3WWhyGnQcb1KpykrZ4BhzZQwijMOkGERJeSZjW4YSvj/JbTQ7OcZqndgFNut+JwgogBcbxfqb3oHAocoaA0KBhvhYQT38xEeAVT/jZxbMy3ZNKQW0YIpVefG94gWVvk9VhMMxd1Svq8mGw0WMnHE45JAlAUj+r7HFRhY6JsdnFm/ZReJ42b5u8M4TqdDHx/e7x5tKGG8EjH2cOYJTEI9L6/J1QFt07TTmokCdVKC6t4KGo0RSm9IAD3plquoGA2Z3zC6Y9bACw+x7AQjq+gJ0WLAT0jHDnme1xf067TYDbwMcKJA5FjL1OoKGz+DdV8wsuJTHAWRAwH0ExUf7Euzx7LOdZEMH/Q4x7wAuBgMHBo3DOhVApUKR8K7Z8vh3+mgczBZUCjJX+yCDplmj0UxcATVeomxQW6Ftu3sZgGI3mWcuMpafVmnngXeaRx3guFsrlK/uvlpi/SAQPeeoXLqhMGlj4fQyAdABxs9ZuYRrIxYekhOAmbrbZDkkmxBMwjgDRVmcgZZutMx661lVUbcoG9S7sduoNv5kmwhIBHzlSTjySC5aout0s12fuFlyKY0zXATlhfIOYAkbGgJ0UCNC/YWP3IaT2HMDB9FyXcUxjOnY7RAuAaz6BzYX2qzXA+Ldae6JN4zzhuQMZVugS+kC3zWgXAxCk3oM7seAd4rdKAiD+lesunqzTgUl4hcC4mFvrz8YMsnQ9s4L++xnn1KVhXkO7xaunWurV2xlZZVu08N+j8ptKurgnlsqWaONdtdmXDrBO7rOAgoOBlTd1Q/rtnewZ41uwzY3bnom3FLBrqyt2tLiMtuEMk/jGR49f2DtTsvyiKHHzUeHyFDqffj+N21nb89KyEJbm7dOt2/tVtParToTVgDg9QCkzhHzcZq2o3iIeBdQJBKKwg4YHhE+IlYm7dl8wVbXPCyANibq9UN7cO+e1RYW6FI7j9ABK6u2snbVFhZq9uDu53Z4uG/9TseGI48nC1BIZSs8bML8K8ArcCd3WorxaCbCjkk9NXAc6hUQHR4vOF/1POgPCO8Omg07CgmCoSAdZRLWed1MD+8mrd0mjpszeDdNs5sd8zWogRm8+xq85C/qEd9EeIdJKTbSs3URq1RiI17PkoV5MoaPXecVlXeYvLOuvr7gTzPE4Z6T4NBJi48UDLl6EW5EmNzlURxDwPi6Aj5anCQxVoKLqADZSeeobriLHoCZ6lnXlgEZtxmpcVLY5cAjfhdZuJY9Vn8XPJHhkn3WGFzhb4KMeuYssIohpN6DjkUZdN9Y4aR7CoBI0Raf/zrhnRZ5qkMmdMtkOs62Y6+XNB5b3P6zEDlroH1R48yXe58QU84KifJurDwT4B1WEQjenG2Lk5LMXGShPz7uBmVdGCti91m1eRnvcI9B36Y7oWJLhkQUjOFJ8Faiy2F2bNTiWSBf7rMC6TyXGY7dlZf9I6jt2F9CtlqcL+Veo37A2GWzz6wGsjWAdsoA9JUq4bnaLBa6gE9Q3mlTZ3Nz065e3aRaC0oRuN4hi/H8XM0OWodUGsWbTyfNn96vPHaalFRYxGou07gKAA3lHdoyIDT+e5PgnZfTFXeIy4Y6BIxBuaEU9AynvcS11Oe+827K+LgIdRRUQXAVLZerVN1xTEA9hgQ3SjiBjUQpyqQ6o6KR84/HdkO9+3zpoSc07sT2hEBfMvePQly5/MhK5ZI9e/HcDg53jrlKX3Yvo2s13GZrUEp5SACUjckaIuWdYs9JOaosu57Aw1XOgFBSRer9uW3hcQkBJ11plSrkCWdyqLMqVW/4D+VQAg21c7Z91G94HwC4uA7DGIQQCrgn6pOgrdHgeA34BCiI+I6H9TrBz87uS/v7v/9bxmBzWybH+wLeIdsz4k6WA0TCfdV/nm+94PMBXkHV6i85hGLB87da1m61Ce+avabduPau5XNFqsFWlhdsvubJKvRMcI9/+uIJ6wVlhp2LZtRoHVJh9v6737C9/X0q73KlMkPHtJoN67YbNhgAKnasdbh/gXZ/eivy8nmdXL92g+25XCgypAbqXRl4oUqHK6/mU2WkvX/3rpUqFZ4PiLe+fsWW1zZseXHRHj24a9vbL20Ed2pkhCVs8+y6gngoncNvjx2t8BU4NlQ6bRMmDYlCqvjmBlzYPSROkuG7P7B2s2179UMb4jy4as/g3WUPJbPrzWrgzBqYwbszq2h2wLQ18CbCu9hVUOXLgjn9OwY4Msy1GFUdZK+h719VeTcJ3tEYmhDUPrvAPwveKW4g493BqAk72zHQwjW0oBH4wrNpl1xGwCSY48Z1qkBSHeF6cr/IxoCTkapjU8CVwjoZ4zEE03uJYVkMYPX3+J3q3rHyT2XGucymGWAC/i0DR65R+C7d2fc3Hqv/ZOjqez23QJ7qTjA2ri8v+3HX6FeDOL6DLVCqRSjDrEUwdKzdBwWVFm6eXMP/i99R9l1Pm+V42jHkzT/OMwvCPQlKlW8yV/cAACAASURBVPjDfkgy7gZvAsHDO1YbT9/t5LiT562DLLzTvWNF6qT2CngX99W4zFTAIiYeVLYhqHoMsNmU0C9CzDv1ASmalFkWfWk49KyGLIMZf8fCDYtFlFFgpNkAvLv8wPLnrc/Z8W9eDaA9Ahp4wggoutyNEu2t1WpQxaP+BSUPgtVDZYbjdrZ3DFlRS4WCvdx9ae2Q7OKkpyQE4aaTj6OaXx2ceJ+N+wpUeYB3uL8r2doJpDg+Xr563eLeKtN55glmnS1X6dqI54LLHvok4F2ni/qDCyIAisegm+bj5WCN8HCo7xBrrkrgMM9g+66+OyKwwPHo/7ILkDgA98JcKwXeKIQfoVovHOv2icfmjO0WKeAFBNkuMIRwGB5ZrphjHMKtnRev3SUfbQbwDq7DgGYaW1E2xCujIirE/dMzMElFcLPG7zqn1Qa8c3dwxRh2OwLu4kF1F+Ihx/YPEjkA9OAdE/jM1RLlndpMDO/wO9prAnZCXGJcU/NXt91hLLuV1dWQMOF9290BDB3Y7t62/ehvfmjdbjsJCeJuoit2Zf0qsz7PI95fsBH1/u7cv0vIDSAPeMf6YF9zhSbc3QHvDuoH1ugC3r1DUxjAcX1txWpzC4kyE3WKbLMPmJ0VmVkXCCxRBzt7W9ZsN+zK6hXb3T+w2uKSjQpFK1fmrNftWKeNRBVt1nXzYO/S4V1oiBy3bly/xfY8V66wLxCKFnxjAMlCAO/0jgjvmk3GBkQfAZCt1uYZOmB1fdNWV5ft8cP79uL5U7rh9vpdwjd3iS95ApDI3tP8r810V+W76ywFAkF5p7GNm+JUUnqfTdza+wPrtLq2c7hvgwDZ81BLBhY4Pm7MlHfTjKGzY2Y1cJEamMG7i9Ta7JyJNTC+iLysSpo+5t2kO0p5F5dNv8dGoCat7HfZf5/8VAg+fPGYd5hFPahsCHIvl8ozdsBPM7J9oQH4Auk7YI4Hi54UAzBWsGlhgmvHxqbcZmNDTAsJnR/Xc2wA4pxs/C1dJ6t6ixc8MmbwnXYl4/Lpe9VDbMjG705gUjv3uEasEtI9s5BO948XS/FzxXBL5UsWGIJfjHcHUJImIBEY83Z3+fBOAGms/WZcs7nYirKRJu8uE2tRZY3rOO0H51VoXNa48GVdR0ped5vNjiuT4J3cZuOFp5f+8uEddtDVJhNVXOQunox9UX+SeytKBAUAXWZwDsB2UM/GSiW2fylqkZSi7K6McsHFwoOuuVSkFg0ZrmPXXSxssVDHQoYLjVyOCzm4MJ3XXe/LagWz+36xNYC2hUU+lD+MjRUgDtplswl455kiAToQbH9z8xpdzNC293b3GG+tfnBoW/vbifvlpCcQXIL7J128OwAoSIah+JQOm+SGiGtgQY22jGNTJVsKoacFYdPW6EXhHcYGbOABqOEaBALVqsE9D+VGUgdPkHV6rN24nD6eyGYxuiwCsEh5h8yrjMMZ4J0AFuqPMTWj95hkER4gi6qPjTjGlVS+aSI7Ip6vYyjG7/GqENcX7oCI6XU0tCdPHjCL6+v8EMSU56iyAxjVe6faqoRkCz7WycZAuZU8Bc8O8Cu40mo3g5spMhoDfELF7GCVAA/vKAImahOlQpkxRqm8qzq4U7gC2VnctMFYXywmrqyqQ7nNSp3Nd9JoMwPt4vIKVWC33n2P4AtwZ3v3pf1/f/3DsZiCAD6FQtmWl1Zs8+o1W5pfYP+IP7d/9hmTHqwsr1i54q7RcK/Gplhtrkpwh/AK+4f71uq3qLwbDtzG3thYs8X55QQ44hlfvnxpn9/5jP1/eXnFlhZXbHVt1Q4b+3ZQ32PW3a2dHZtbWEKjsn7/yNrtpuVGQ+v3APFa1m0hYcXl2jPePwChkajjGuthaWGBijXEzsT4hbaCd4a61cYv5ku0h4O9XWvB5b9UTuDd2sY127iyzliDz58+tjLGqV6Hqkkch3cPI18badyICxt1Un16O/SEFoyrGNYIY7Y3kB7/7lmDuRkNV+V2z7YP9qyPMZHvzB1v43Oz9k08Br7SeDjlpsJJ/XzyvWcx717nuDi79uupgRm8ez31+rW86uuBdxNNbI87NcUnLRN2kPwELbBPOn0S6JvmWFcCeKDhJDHByHeu8NHPLOii4YVsW9lnUjyKyDXCJ5+LLPo9I9xkhV+ol3Af7WY7JIPBnwat9edwkBZDUC3uBQ7oGhfOE0RQHWpHFz+lnoiP1XGxWi8LAnUfgaW4PDgvVuYJ9ukdxPGOZHDIqM5CQBm8KnOsnvLdyzT+nwwklVXvOVFvRrHkUiMibSsXMWpO7nOT3cXjd8bFExYGdNn2j0PKNPZRDDmVxGK8nJdr7E7Rpd+oQ2Scs+4sxJNMczp4nQZAGwNb//14woqJo10mM7WO0XtQ26RKKMS8oZo0gnbqazHcxnWYkRlZY0M7BpQbA8tRjEgcn7imRRkj1b/kCq8stlLlwX0Oi1SBYpSlWkUcvCGzFuLTbjcYe2gG796o5v2lFkYbJigE2gziysENT2MYxi+Hvm3rdLpJ9k24uSIrI7LOYqyHwgVg4NnzZ1RhxeOX38NtAwd3FQItjIECdwpdofFR4z7+jbEdrn84V8oxuUFeZDyfpsLjMXya41V/uVyJZonmSkADlB1uxYi/dTRSQqV0M+msZ/D64yyazB+Ii4bMq56Jd85j7AHiB5sB90/g0JG782EsAMxh/LdB39W+wnWwQ3J5xizENRUTTO8h/imYiPcJkMONk1zOHjy5x+u/ro/GQM84O2eLi8uuzswVqLribAxgKohFlbYr+PEf49xReeex7dBOEdcOijDUDb4HbHHlnSdAAphMVXm4l4POuWqVCSuQrAJlQX/I49yQ6Zx1gKzDhkQPSILh3gY4BqUiQIKXBjf2Rra7v2vVuSrjrs3V5plYwTD+l0p2eLhr3/+z71mn0/SqDUmx8Ox471CkXlndYKIFqrCPjphU4vH9eywDYDzbSRVZipHIJG+lYoEJHaCo3d7dts6gY+9svmNgRc1u22qri3Zj45oBVA4HR1bIj+zgcNc+u/s55zKAMPR/h2UhcchoaM9evrBSdd5ypQrdfvtMymA26Hes2ahbv9N8Ta7ViN9YZrbehflFm2d78A0r9DvUC8BdZa6aqCSl4gXA3N7eocJ9aXnFrm5cteUrm7a2umpPHj6wRw/vUVGMzMNuc0P1io0HTwqDRBzqwwK84u2xzcxXl1lnoN1ARetxRT1cAD6dTs8ODg8Zl9Ez0cPwmNSzjivvTup/Z40zyXnngHfT2leva0yYXXdWA6+zBmbw7nXW7tfs2m82vItipwXXtpNez0XhHQxFBBnGLnPiUjdKIdcko1sTajz7jXfK4zHvLuaqqB1fuM2Ow0SVIVYG+cTucEoQwGFasNEyLpWuenBgl8CqyL1IhkFct4JbMSCLXVtjEKiFnM6PAWMMQ7PqJimHYmihsupacXnVJtL34kaN/h0bQiqr1HzHlVV+NZUvzh78uuGdL0jH33P8bFrQacd1vG2mMY9ig85jt3kSl7T8M3iXJAIBvAtuJuNjS+r+ntbd9HGlThpXY4OXAC8spAVjFWMOZRFYjvuDFm1onwl8D2qXpD8L6oWMxPieIDCoj3Rt3j8Y1npGKPIcbruCF7v3cBeCwT83V7GjoxCjp4BFZNvarcYM3n3NbIZpHxd9ABBkeXk1cedD28KistPuWruN7JW+UIWSGa6sH3zwAc/BIhkw5OnTp84XMhk6XaXs8xyOd1dCxIFLFWA4D2VQEH8co6QDSKSBuVFx7lyp9/rGxYvBuwLhjrsCex/GsyAuGQARMl4ie7aPKe6aivuc9RyaD+K5BaAN8AdQBnCeLrK5vFVKqdJWykUq75BVdegu0PxviEQNDpW0WcCkF4w/6Fk0NX8J3KEcUrRpPtb4iHPuPkTGWcRlu/zsv2obrNNCidAKkNmVeBWD+hAwEuWKXYZ74TuNv2o3DpzrzMYK+OKAThuFaJPuNusx79zVlM+f9zoHsKsiSUZt3uarNSsU8wRzVNxBSYX3DzfJgSeRwIdJLYrIQhogLNAe+kSxZPuHu/w5Nw8l35xd2diwudqCLS4v2f7+jv3ff/JfrN2uB347bneUiiVbX1m3VWS+XVggoMK7/fzz23TpXV9dd5hsOW4k4pkBebudNoHafn3f2oOe3br6jiEZR7ffs8p8xa5tbFqtumjdTtdGw77tH+7YnYd3CSNRRrjOo1/Ozy9aqVCy3Ghgj54+tUJlzkaFEhNuIGFF3tCPu7zXsOeJW6YGSVMOXt42i3QhhiJwYa7m8WBzuRBvcmA5ZHZlfwHE9LGI6rtGw168eMm5HeAUiuJ3Pvimzddq9vTRQ7t75zahdr6QYx/yMQqu0/OEtq0WNsTGXc0F7wSc1X7j58Y5AHe4xngCHrjQDq2BREDIUjzwbPST6+zLhHfT21dTvsbZYbMaeKNqYAbv3qjX8XYX5k2Ed5qYYuPyMpV32UX6NPAu+5azxri7rowbmeOT40UWBiGOD93qvATpTtzxydfL5Oco06pDrnTxM2nCjkGc/q7FgoxxKXRkSAsO4t9ZkBbDIjcoPN5RDPFiCBhDCt0Xx2ZjfsWQ8KRFShZ+xUZKfE78e1w2vWc976SYd7FK8yJG48lg53R4lzwbXdDS+nTw4u85+z4Ag+I60ELv7R61Xq30Xo8hi6+5axMqLwtDAW7j/nCeujsN3ul9yBBHjE/1a/QLZmMMLuvZY9X/8H2sVlX51V8H/dRAV/tm+QPMiOE52gjbUIhtB8UBVFGKa6e4VzgCf0MGQSwsOx0EKJ+5zb5aa/zqnu2LUsCmq4lyTPCuTXjXjlQmHkfx5s2bhuQVcD/b2toioAJAUJIWQROMf4oVhYUqjuc8nnGhwzyFxTXmICWlQI1DXQQgoTlFEOYi4/k0bzBrL0xzjoMlKAp9k01jwdLSMt2MDw49WQyeAequ+B6nPUd24c6xh8kpPHECQArBKBVVRVehBTiRuM2GMQPlIrw78uyrGpM4Tg2DW2UABbiPAKCUx1l4p3rB+4LyDlmGNeZNU2fnOUbjL54bLrKIu5YksJift0FQLik2H9tetBmmuHeu3uyb3GaRbdbBsoc8wb+hzBslmc7dO4L9owCXyTnCO0DDanXO5spITpKjII4JikpF2n+AR/1On+0YH5wH91Uci/6A/3BdPMvuwQ5dMZdXVgi9kDQB8dcWFhc4Zv/pn/wXazYPA+gdl2ABANYqUHiu2dr6OhV4KMOnt/+F7qKbVzYJdY8GKFuZsejQ7/Z2tq1+eGAvd17afvvQNjduWKlQoWG8sDBnq6vrNj+3yIQ0zcah7R9s2+PnTwiWmN235nEH6RqODMjFnD198YLZZod0QS4Q3uH7VrNuzVbDht3XA+9kR6OvLS+tWg1qyChDO/sjNr9CEglXpuO9FaiKxX8Am6Vy1a5evWof/at/Q/D55OF9+9lnnzCJhytN4V4NyItkNFDfQdHqfVp9mP1agDaKy5sdU3C8Z4zGNVwV6nM/NuOOrNPt0u0X8UNh88zg3XlGi9mxsxp49RqYwbtXr8PZFUINnLTIvPwK8p3y836S8oWMkCedHz/HWc8UT4puGHtA4UQdN0F5N/m+sZqJJuZYIOjxcy4P3uG6kxYDboy6y6yrZ9JMbyibdvOkgNNudxwbSyo83QPXjF1LBRn0bIINOkbXjOGY4KCMZZwr40RGvGAjDGLdE9+pPHhPugfOj4GjFiP6zmFWuuCJr6FywSDXvXSsFAF4hmTnM4ollBo7r8dt9izlXVKnMGSDwkL1p1hueha9H04Wmex2X3fXBO8708O7GOBNq6A9aQwSnB5bkIaYd0m/jlSjaIeKf4OfarfqQ1wAhracZEREZsIMVE9gfHCjjeEfj6XCw+vEF9ilJEsk+p3ft8eFIVxqMZ7UGwc2oIvPRca2884Es+PfxhrA+LSxscnxWsoxgDLAO3dx7SQuhWi/iEX3/vvvMx4WFsA4Fu50UCdJTeJJiVyFhkUq3NjwMxv3DffDeVD0oQ0D8OEa+CgZi/oUyhIvmC+7ri8K78rlGl3cNCchbhrcChfm570+ekha4W6cciOeRokUj09c4BPeQf0Dl01X3xbz7jYLKKE4upqnNSbiXsxqeYT6HyXusVTbwQU2ZFySKk/x8KTGky0Sb6A5hCjai51nBJTTPM9F3pfsESjNMK5BcQj7CRANkCoXxmHFoEMb64eEXiiTXK6ROKTTaVN5RzffEcbsEusRzwH1oMAy0wzQQ8JVckjQAtdyKh7LyDJbC266I8b9Gxw52MJmSSFXsG7LsyKjjnAeVaf4P8Ie2IW+0dtq1QnDF5eXWY7Na9es2Wy7u23R7M/+3/9qjfo+lYDoS7LrtKlTLVRtZW2Nij0AP4z/t2//C7Oi3rx2w4qWt5XFJftf/udftp//198hoPvpT/6Z//3jx/9oj3ef2vIaoD3mkYGtLi/a0vIq495BbVY/2LOX28/s5c4WSwDQiHqnS3KIozdXKVqz07H55TXrDByWUXmXO7JBr0Ol7VE/TXpzkTZw2jmAryjX6sq6lQBbw5yKOpfqETBX8WIVD/bg4ICq4V5/YNW5eY4//+o7v0C13d7Olv30Jz8OinffdEXCGFcHO6iHjRGHnxG80zvK2uDx5pxiNGuTxPuOu2rjmnCdPaiPhyE4aZ1y1kbGWX9Prju12+xMeXfZbXh2vTerBmbw7s16H291ac4CXZf3cBeDd8mC9jXAOz0bYIZnTAyL0DPcZtPzlMUuddP0RfnxYBIXS3BwXHkXv4+sAZ4uvH3HN44TF4fgyr5zwR1BMBkDAnGCYjFw0MQt41uwQO8rNjDwu7LAKgB0DAwFIvRsAlJj6qBgAMTGvsotN51JdSPFgp4tfvZEXRd2M3U/LRZ4DqFuNrDvFw/vVK++45u6IeF7rxMPWj4GLid0XhmHl9ev374rZeEdVWuR66zXoWduGwd3bOVTPfC04ypaEox3lOGYgjWAV10rbstqz0kfCXAk6fcRvI77reSZcfkEeBGjh98jtlKxRLcxqmbDE6NOPC6Ww7uDwz0bDhBXZ7o6mariZgd9ZWpAbWx9fSNxndS80G51CO/6A08sgTaEtouF8be+9S2q7hTrDiAlUXghvhrhNBI6jRK3V9/M8LFafUMutbgmkjtA6ZfduBNMiv/2Ol7ANPBO5db9PZYYYDliTboLpyeQgquefwe3Ywd7nmwDdSjQd9pzTIJ3Dq6QEAMAr0glHpwjpTzTT9AAxmJLoOKQ8A6u9TFoc8fKNPOlYnDJjVmbc5r/BXgF1XYPd2x7ZysNDzA1BJjuDWbhHcY1fAf3VUAbbGWoTSabJlAPhqQRypYMcNds1V39OfQ4Y3B3LpeqVMYBUFPZOfKYgL65CniHJCFVQjjUBeAd1H8VZGYGwBl6nVaqntkUMLTb8lhmePfoFzjXinC/xEatq6yg5G41D5kEAjHw6P66uGjb27sEULW5iv35D/7MGvUDJtFgyomwcSMl2Hxl3uYXFmxpeZn/zdXm7N7nP7PRYGiri8v2S//jv7WPPvjQapW8tZsHBJeNw0POmQeHDbv94Kk93NmxAZxcR0e2vLxgV9Y3bKG2yDnk8GDPPv/8UztsHLA+EW8QrsqEvMFltZg329rdtfnlVeuP4DpsTLox7HfsaAgFYttGA4f/U4OkKZqG+oZvhBft2uYNq5bKSTIovS/2NcQapsKuZIDAGGueb720fn9g3V6fykR8951f+J/o6t7vtO3jH/99iKnr6wbO/4YQA7XEjmO4ijCnc+M9zLGyf2P7OgvvcDzamNTESn4HFSfa7PbuTrJxna2OeAPkrDo96+/JtafutzN4N0XznB3yFtfADN69xS/vTSv6tIvM85Y7NpL93IvDOwcXvjuInUJmePUvk2xmZ5UvNozjsvlumivvOHGFRBTHJ7XUTfG4kZ2EjgqT77j7rNexFhVcSodd0tMylgYXWAQEjrLNaqKWsk7l1ERPY4CxOWDES3qfxlEbhzxeThpuIRtldkKW8mfSRC24pzIk1wo7lLHizl9X6pooeKfvYgPMF2Kpm9C4ceJy/0RlFI7ToiXbngli4JoQ4pXo3amsWujEcC+GeIp5N/78kzNdTW3MTGysaVvOPoPqKLk+XR7YoxI3af+btye4SPA9M4ZT1r12cvKUs/rP6/i7Fk9avL2Oe0y+ptcb6zUkrICywduQq1UJ6RLFohS13nfP+4kX7mPQLPQHZpUO2R3Z34pFLsZ4t6D+iAG6roGfdMdin0fZQ5zHfI5BwXW++l5cbowpcIdVW9d4igyfjK+EhCjBzRb3wWIREAHHu3tPwfb3d20wgNLk/HVy3jqcHf921gDaDmKJYQGrMRZtud/zeHO9fpeKTiUpACT59re/TTUd4B3OKZcB3xohy6e3d4WoGGu/3uLHwjMo66li26k/4bpSk6EtY1H7upR3WVA27Zv08bFMRRKeU+WD+gnghvH9wgYD1F1Z11nNo9Pcj3MJ3ThdbQSIx4ynIa4gIATgBFS+ecA7wKIwt0Ih1g/jUBh0WC6BOx9XRwE6eUxCd3n2ZBYAJLEtod9bvba9ePk8qCUvJ7tkbLtp/ikXoXrzMQ3tCkpD1IFn3S56AomQBABxygDSOq02gTDm2FanaY1mw5rNNIQAFHC+0eEK/yQWIxOHuX2GOkCWW1xf7t1UdDFreHBrzHk2cbgvE9ZCbdnt8j+0AfYrzF1JrFyPo4r+AzdUjvP5PJViiFVYm1+w1aVl+/73/5vV67tJzEnCRKrLoAYs2xySliCBxsKCzS8gBmLO7t6/Y7VBzn7x537evvvd79re/q4d9TyeX6PToNpvoVq2heq8VSor9o+ffW6f7W8Tai7Nz9nVq5u2OL9EdSGyJf/0k4/t4HCf7WptbZ2uvbRFYevnCzbs9+zxs2c2v7xkRzlk+YUraMuGfbgp97hxBAXe69k8cqCJ93T92k2bK1WsUi6xHl0FjL7nYSiQpMQTvdQYH+/hkwfMsIsxpVAq29LKun3jmx8ZQlmMBj37+J/+gfM11bKKTz1yN2ht+2vjPbFXze1hfTR+YTyLN7n9eA9Vow0JKDxhtrCPmtn29rYd1g/D+ik7OhzvZyfZtZO+T+DEhWyCGbybZqyeHfP21sAM3r297+6NK3kWFFxGAeNBPb3+q8I7X2zHxjcDOU9OmXTqYyTwjuYl3BPSbGBe3uPuveP3TeHcJFgUG4hjC+Yw+friw4N0H5s6OelpkkZAY8/mBTFf1vDUdXCNdJcuzUyX/l3QTO6kDvV8Ry7NOKfr6LxJQCwGEYICMUiMwUL8bLGqSOqgGN7Ez6Lz4nKonFmYkTUgYtAVvzPBuizQUJ1mlYA4nsZVyEIc3+f0d3fRHjQZ3k2qT+zKh3yoicsL34W/kLHsa7mgFBuv3zdDKaV3hWIfX4RftB6nPc/7OAPCU3mHRQ5Rfgryj2WMnvba48dlF+/ZdwqlrnbU0eakJI2N8ljhqn7nwNv/i+EeFmEAuNm+rf4w6Sn0Ny7Yi0UumJlpkO54Pn4UCmVCYbnlHx7sM+bWRYDmxWpydtbbWAMIxA61iuYTwRyoU7AYd0WWtzMANbjNYsEP6IEF7eioQJUnYIkr5LPhKibXSryhlR3f8Te5ueG+fu00ztRl1nN2zjzPteF2CLjBLRf1RcsRMMX2QLfbtn5Qfam/KnPrNPfzMvo4BHgDeAd3TUAjQCZPZoEMtAUrFhzmu9oLCjH8HM/CHc/3Ko9i4uF9a+7H+wYQiZN/acMQar7nL55bu9MKY8yrbxLE7yKFdxWbqwDWeeIuT9pRtSKUc+Wyu9DKeyDvWV7brZZ12lCADa3Rqlu9Wacbp0CSEoAoViNUdFAqgqNIaUX35wUo0QAyHQwJNsMsAzz0unHbD5Db/+sTzKCMcmnW/KCx+eCwbqtrazwXEJxqx2qVrqtX1q7Y97///9je3pb1+1CjumslgCPcfak8DPAOABCJirq9pj16/MA+Wrtm/+sv/FurLS3a0+fPrNXqWKvXs/3WgeVsaPP5vH303jfsG+98ZI+ePbcffPLP9njrBctxbfOqrays2+LCEuv5xx//ve3sbdMVd2V5lZld8TwWFG+5o5E9evrESrU5A3bqtHpMkkRoh3pgpuPOa9w8cvAJeLdYm2fcO8BYvAsk2yG4o9U1ZObd+dqira5etYeP71m33fSYc/mCXbv5Lp+NY9ewbz/9yceMeQdVJftWSAzF2JKwyYOCNd7Axholu/6R67nsBMWhdjjuGWd1DdQlUqbgeXb3dpkNd4KD0ETPgvPCu9jGPs3mOD4uzeDdNGP17Ji3twZm8O7tfXdvXMnfJngXV14CaSaAtrMqOYV3lLZw58wnQAAtLumPXSIL7zRBnQTvdIEU1I270noZToIo4/COFh93bB22TYJaMvBkvMUTqAxjKfHS7LP/P3tvFmRbfpX5rTMPmSenm3esSaoqJCgMDd10yy8gyaKNXxgExoxtmiEspMBhhyNw04JHwA2vbgvxQDeOUAS4u5mafugOJJeEaNky0Mx0SaWqukPenOczz45vrf3tvc7OfTJPDjfvkOdAKfPm2cN/Hn7/b61li0K/0D6u7OJ5JbTT01KnEoo2D9FpoU+3lnBwIoxruWliOujEmj7p4hCRaWae8dNDBl9OXKBjs0G1HvPh802zpDhQetzwjvUxorxSyGRthCbacUBk7dXwtlc12vOeDHh3Uj99tN+jzabUdEl9vQVdDr+aGrM3Eon1rGnxC27fJ/0m0pQntrD2wI3tk3+PAz4CCfowZD/Be/BMADw/Dvm25J/N/sN+zM0EVDYwnUVaS+WydDqmMCAsrFYPRszKz1pG0/ue7RKAaSD8PjEao7azoY378Bdmm0zz2YbvELQCf8Pvc5U5aTQ6sru3Yz6unBuDpFKLw5nRedDu4BhPYIJ/IwpjHPBdRK3EWGxkcwAAIABJREFUx+XTPtOASsZGbfV/mZbU0IIhoC9SpdbpdqTThQopMMULlLg0p53kvShvC7IAQAc/cFATASiZ6k5hXi4vmZT5z6JPXRsvuYaK1im+7Dl2YXzDvO6VhAZR88F8ZoBOx7KUyObWhtTq9NH1iOBdznzNEbQZ2IXSqqTgDm2XQBHtFSrtZr2hKrhOuy1VhXeHoT9FW0eajzr6COQaBwEFNPhENiczM7NapoBXptwyeMeDVaQBQAd9gfAQUVZR9oB3uJ7wDt+jndAUud3t6vPVND0wwZRMWhYWr8kLd56X11//jKyvP5B2G4FezORW12Tqh88UgTPlOc0/RNjb2+vSbdTl77/6NfLVL75bUuWivHnvrqzv7MhO9VAanZYUMxm5WZmX55dvyrd94Ftlf31DvvA3fylvbm3Idr0m5UJBg9dcW1qWcrkkf/YXfyqbm2s6D8+UZzVABiA/XDbgv2wqLQ/X16RYmZUB+mi1Id1uSzoA1Z22KvO6jwze2YEV+sJzd56XSnk2DEiBObFaq2m9pRGVOQNTZPi2m5eF+WXZ2t2U/b0t87HZG8prX/cNusYA6oNq8O03v6wQFs+GaTLqEX7yNOCFjo3BKi2wKlGXM6lIYce1M/sJ+7b37czf1Rco9jYAx2h7IqrKXF9f1/ApRz9H14ZTeDfJ6Dm9ZloCJ5fAFN6dXEbTKyYsgacN3o1AtDEquZOyHk5GqhAHvDNTnEgJlxxYg2XlN+Re0RSHWMeBNlvYjp5WR+lOhnd8r59MfZoIqpiOSLkTwTXbJFHdF6kZWa5e7cP08Hl+Me7bDRamPAXkNfGTd794x7vCE8FYyHoP5nAdF7/cvPD5BBoeFOJ6gj+WkT/54+/4SdDh88uNEPOt6UxQeoy2lajWxi1yTmqP9v145Z3Pg7YB1J8em9L8E/U7uhDTtgdz4QBGjabtyYJ3bNeTldNFXWVm+FDewaTahgIzlzXY2b+QE/1J4B0izcXbdbyt+gW6Dw5jbTkyf4/6lqlI4uODbwfsB7jGzGIB5qLDAZgFYTOBn7YphPIOY4boBu9gf/dIkICLqp3pc56dEoCaB9FdCYUNElj7hNmsBYtApFgbv2/fvq2Zx3XY0LaaPdnZ3VJgcRK8Y6mNg2b+73gXzALxwYb2UcK7s88NkT8ylgkilGqAiSwAvSl1cQAJgIcyw2afh3hQ5E36sfWDqb0A7wCYYEaPeYZKPMAc8xFs/xm4M/+gUKFxzuZ4xmuQVn9ohuvUDFQDVKUV5qipvg+wlEnL7v6O7O1d3DgTh7soL0A6wDsAFl0DpODnLy/l0qzMz89rGyEAA7yDSTDMZvG3drMp+9V9qTfrI20T9YM2znWRlsNwoMpFpMECVcwGakYDsTTjRhmgz6Cs8Xf0D6tXKM/aWu5QiuI7qkftHgtohPkMQR8A/pBGXINPs92WQqksLz73gnz+85+TtbX7Gu251+2FPtWwjsC74JsOJqBIA0yyH67el+fn5+Ub3/0eubl0Q7ozRfmrt96Urd0t2a8eyOziomyvb8n12UV59bkX5R/8na+XFyoV+eO//kt5Y3dH+oWS7O9sab4WF5ZkaWlRo9dubKwG9Q91rgGyggaEKEl6KLK2uSGZYl6aaNMpKME76qsPZvSIBjzoIwDN+aFuvI9YO9FalKWlZZmfm1OffPBth/IH7Mdr0U7QbGFmPTe3KLMz8zJMD2Tl/l1VZ8LcF5FmodQrFQvSqlfl7jtvaV3ifvgixNiI4DwErzBV54Er+wnO7/3htq4YA0W8/xma1gdB62hqjcjAaUQqEdGos4B3XUTnPjI4TOHdpOPl9LppCZy2BKbw7rQlNr1+bAk8rfDOJi/zj3Hazyi8G6jZrD2PU9l4eBdf/HGxycmUaUlarHvQZ88ZN1GeDt5x8ua746CM/r3sey9Nj8LFewjmIRZhmn+Hhy1xVZyvi3jb8vcRmvnyii9CfH789T5N/n7mG3/jQof1QAjINHi4F08D79drgmizcehxtgAkx7XU481mfVlYezV/LIzgHM9X5Ics8n0W5eHJgXe+P522H5/9ejPht/Zi/ocI70ypYn5fzGfg+T/xPHqgZuPHUZcAcTWsB+iEbezPVNLa5tvUe0w6xxz2LX867/s0Fv24F5s/jXQXBLzxSt5icUZfSRO5eg2KGFMsTz/TEhhXAoAylcpc1LYUmhuoQcAKOJ6HTzB80N4ITAgnDvbrsrOzJa02/LpFAYSS3oc2zSAUaNMMksBn0ySdB05Q+tCH2JMJ72yT7g+rcllTa9nY4fxcBn7oAAbgu059+bVqEzVMmz/sXQrtYDabMziED+CdqtEKMNcN3G8A2MEXXw8HHQMdLwlgOV4R8jH9TAznK/MH1wtUfWaSGK6TMin1zbW1vRFaRkyUmWMuSoJ3yGuxgEiz0boPqkPAO0Q6xpjIKMXDlPkeBLzTdtNsyu7hrkaZ9WNhHN4Rchq4g5kslHYWHATvYjAQtk8LSgIzzby+z5SOPYV3KB/AO3VxkMmMmNZybdQbDFUxiH9Toddot9R/5PN3npMvfOGP5MGDtzSIArqURsOVIOCLpDTvgGxIx+HhnuwdbMvX3LwlX3Pn3bJ87Ybcre3LysGe5KUvqX5HNqtV2d49kFKmJK8896J87SuvyN9/zyvyhT/+ovzl1oaU529ISnpq+op8z87OyL3778ja2opCMuTVAnDMSqk8I4ViSfqdrsK7/ExZ6q2mDPqwEulJpw3VI8oeStyLd9sQrVttjYBos3OVSliOKH8cJMDvnalTzRcklIrz80uSLWTkwd23VSncl7Q89+LLCumQ5vrhvqytrkgLaR8CsJZlcXExDM5TgAIzXwiVxwbjrF/Bt6Rf2/OgmopLNHsqYvE78oHvoA7tdhAIxA5EYK67ubUpDRfAJ+oyU3h33jFmev+0BMaVwBTeTdvGhZZAHLJcxMMJCqJnR07iL+L5+lwHL077TF30YvGLiGlDnPpPBu84KfqFc9K7x8G70WtPgnd0bpwJncsaUDJHuT4t/N0DMKYxrsTjZtuCWtjCwC9cvSrOK9M8dAg3DW6xHYd6vIYmJ17t5svHL9hpEkCT2bj/L80n4ZzCFysHviMO7fhsDypYLoSU3Cz4DQZPMGk2y3us/h5FwArmzBZd0We0nnVxjtPxsO3bZodlO1quaN9R4IMoDxcDpU7b5y7/+lFTdXu/2hKH5rJpRK3UgcAiukUbMGxGLwZK+X6R1GcZaMJaNs1ng9QGZu1ctKPNUsEU9UG2SRsv8GHQEjOHiuAgTe2ozrH+HZUTNnq60Qx8YVJJg38Xi2VV4tlmEn6X4LD9eJhy+XU+feOTVgKYZ6BewqZdHbHr9GWm6uhvVNQZ+EHE2bJcu3ZNlUMY/9fXNmRvf28ksEXS/Io+gr7B4Bi2wTb/agAdFhwhE5oS0rcZQIhGuXQ+Li+qDOPg/rTPtfsB7wyuIY0IhADzVi1Ic4Yb+qe0CLRdixSbTkunC8Ax+Xhv82QmgBLwe1fQMQVAwfzeQSGGAw/MuaagRxnDk4ONG1CuwfwW0VTNJQfHGA+wbDwzdxfmnB+BSUzZG65lMmmpN+oatAKQ96IPCbgmQERfjG1oI1wTwEwYQG9urqL5t/Y2lEwuo0q1VrMpzVZTmvW6Ku9Q5v4w1oJ1WHvUwyFAzkDVZ2o5mOUaDFWlYzar72f+NUCIQr6c6r+glkJfgVIOaYHySwOIZB28U9NM0frI5IqBInMg83Pzao7a6rQlVyjIreu35E/+5Ivy8OFdgTKz34Mpcyc4xLY5r5ArquIMdQjlY6vdkK+9cVO+5oV3y9LyDfnbrXW5t7Mj+V5b7iwvynatJtVmR+HcneWb8l+8/Kr8l1/9qnz2//uC/NnDFVm89rzMlBEhGaDX2vPa+qoq+uAPEMAY5TA3h+i2C+oLMD0QWVlblWypqH71Br2BtFsILINAFQjaAaBn0P8iP1GfNdgFH31q4pwvSHlmxkBaDwF3OlpvAJFQVOZyRVlcvCaV+Xl5+60vm5n/MCXLN27L3MKCph3AcX11xcBev69KvqXFJWm1zD+dBgsplRTS6jwOs1eMS4H7Ew1MouOm6DvxQRoVsqdE26a1RYL4rAbK6LRRv6bSRcfb29+X3f290E1HVH6xsULfnfAZ83dbSp113TT1eXeR7Xj6rCevBKbw7smrk2cuRY8G6EXRRo97/iRDfwRj7LTUP2/cs+OTCuFdPzy9YxTYo8q7+DP9v+OgkptqpMvDr3gjSTKb9c8ilEHkLRFbQHKbrYavgWzeL869eUrynJsglA8W9x5ecSNjGypEIjNQ5hVBLIMQdIXRM0cj/iEdfAbuZyQtX04eBuqiJXDOTajo06Mn/EH+Cfs8wApNiVy+8E5ci3R4hUVSGfJdllcrc0JOa2v430la6dkWMqNtK6HPqFpsVK3l6zqqI1MO+k2pta/JN3NP98CWoKBVpW4UIELrMzTVMhDFk+5Hlfc4zEsav7JZ82fFuiSc9kA83n/YVwzu2SbPP5sgDn1A/egE+cYGg20ODuqhusOmQYEwxhz0m1xWYK6HzQMAXrvVGHHQ/qjKavrcZ6MEAA8QuMJ8MGEDGvjkVOfvcJpvai60TWxeb9y4oZt5jNUrK/dVaUS/pDyo8CXDDSzuQVsmkOPcA9M0mOTheXDgT3gNOAKzRFWbJrhwOPtGdHRNcvbn2LzrISDAByOWGgixaKJUuSm80Tk7Jb2+mVn6z7i02Lxmz4N5Yxi4IZNX81kcdJTVpNGCKHDeR/2lc2YGPYCfTT0cwTiB6KW2ZvBzatLcjvInvEJeNQ3prLQ6LVnbXJN2u6EA4yI/ISjLQOVmJqpImwHKnOQ08m7JBZGwYBXmc64hjWZDDg72pNGsKxiJf/B8jVirkcSDA8Y0lHDmO1DVdQULikGTWa5n4EsNaUA94j9tz6q6s8Au8JGmIDeA0riP6j207YWlG1qXuK9QABAqq2k1TGqvX7suf/M3fykPH97TABBYJnU65htP5xuYZMO8dXFRs7SPwES9vnz1tWvy2rteluu3b8lfrT6Utb1DyaVhA9CX/WpVFuaXpH5Ql+dv3ZGvf/U98urivPyHP/mP8uXtbanMLMvC4nx4SIwy3NnZkbsP31ZQldIDJoD7ogavgNptaX5BHqyuyiCdllavK32FpnVEbtH2gPsYlf0i2wXnTM6vGDcW568FitS81j8V7DS9p8nr/PyCXLt2W+7df1vUJ+wwJXOVRY0YjDzisGt15YGOeb0+gkJlZWFhUQZ9gHCba8sAl2mRRr0ug153zMGs9RGuDxjoBKbzUGhyvc50qgK5hwBsogGpGp22rKw+PAL2fYAzrg/G9bqko9Gzj3O2pn40kYMvunVMnzctgbOVwBTena3cpnedogSeHnhnmRqFd3YideJH2QZORCm9Hw/v+KxJIN4kC2W7ZrxEnRsJm4RxWmaLYwZdoL8bLoT5Ti7++G8/mcaBIxfVhHZ8J3+G8DA4DffXceHuFXu+jOLv5XWEd5T8+3T6Z8UhBeuYixWmJQ5KuaChmSy/j4MOD/u4OcK9zFdUrpE5kK/XJLPZpPZ2lsXMaBuLAFQI7BCGIjBxirdHbpLs2lHlXZSWqwnvtEw0enO07NR2YatUnG0HwCuK1HriGHLGC/xm/Oj4BRVKUfs7IQOBNO4jiPZwzqtIqWqhKaIH49wY8zkU8qp6J5sNFXcKrAn/0mkpzZRVoQFwB5UNTB1tM3lV2tIZK3p6m/Y3bIChpsEGtdczH2mqJwl8n7GNYl4AzLhz547OdXD6vrGxpmoi/Bc/DCPwI2hCcUOVpJAwMCnFM2H+iOdh0+yDU/gxP94nz1t18XHmbM+L4F0EF6mUN5+d+Lsp5Gz+YoADbIa7PVPw2McAwXEHTyrsSdlhHeBRuYRADhG8KxYQIXXW1EcBFFTVIp4d+MCz4RRptOdwTtIVT3B459cWfBbqx0MH+BvrDXqyub0p1dr+I4F3Nk9CaWgQjRBY/cch8ip8sAVli/RbGSNKcktq9Zqac7f1oOToOGhjLfzemd9AXAI4ApCGMlV1X3EU3vEd5ZnZ0HUB3o86rdfh580CuQBAq69IVWuZag+gkarT0kxFVW5o7wDXiwsLgui9qP6Fyrzcu/eOPHjwjrRadT0Yhjkq1WDap1LZ0OxW/UEO+vLi3Jx8/btfkRdeeEG+vL0ph52BdGHa3KxJqViSbq0p+b5owIr3vfaaSLshn/7TL8rbOzsK765dW9C0E8IDLL7z4G1pahrC1aPmZX5uQV56/gXZ2NqRTKFg8K5n8A6RZnvqq8/Uao/ygzpEuwBMRHukiSrX3/iJ8mW9wT0A4N32zobs7e0oqEW07G6/awFJslASr0qjXlOlI56PexDwwtx3pCSD/M9XZGd7S01eAcJ9H+J6Ib5OtzT1QpDMvQCuU7Df7soAvm1LRQ0G8/a9u+EhXthnA9dBXFvoe8cU8BTePcqWN332s1gCU3j3LNbqE5anpwHeaZGZitycywYnxwq7JvmcAd5x4pzo8SfIx4/zFzUC73CCnTLn1ARcWPTR4TPTxAWxSuPHyNf5XEIwvyjgRigOupjXOKhLWpiz3RAmEDj5n1QUMb2+THEdF2Re5Ydr4gq/eBvVvGExFyx2mF4P8LjIYvRZPteX18iGzimxovcdvwHybeO88I7+0EY2gi4aMuvAt4EI1hi8Y5leNXiHccADLi1Dp1oM63xgZimA6b5PnqXuJhkXfHv36eO93FCybtnvcS2hNME7YRxhM/t3JmML9jjs8OOKPoOBUqDiCKJX6jhA5+1who9DgzyiIALcpSSrG7CO+kuawrtJa/zqXkcQpKZwcLzfCfw4hcFhDOKxLeOaF198UTfN+/v7qmABhMBmP75ZJ2yhbzaAJEAN9m08k2CD8yVNZPk+vNvD74vq9xcF7zheEGzB75+ZzZr5vwWZsGilAJwMZoB84mCSqsJoHhgXKIuqcgOGeAf8kCGgA5R3iJ4KwI+/MW8sO402G4w3CuOCYDmmEIyUg5xv/aGjH6N4ra5h1EmXyN7BnsKQR6G8s3xYgArANPUjl4XJb0aKQbRZpHnU+gBRklsa5GR3d1t6CLYyBnEg/xrUIFiTYj6Gfzf1eZcvhqbh9F9n5Z4JlFq2jkPbBryr1arqY49lhHpFW0dACTXBzOUUrGrgIbGIufg7wDUCLnQU7AxlbnZO1lYfyFfe+pIqqDNZqlVrqsDTviCZsJ7R9wDvlmdK8g3vflWWKhVp5rPy1+/cldu3X1QwiE+r3pBBqyM3KhX5B1/3mtxbeSCf/6u/kI1qXRYq1xRI8UAK1+P3h+sr0mg1giAhMBtOqykpYODS/KJs7e7KMJORg1pVVZ2FfFaajbo0GzUZDgzQP+oPyvXmjduqRgQcxRxsQXZMpQlVMdfRMK+9efM5OTjY1UjJqIN2qyf94UD7aCaVkv39PQ1mwQiyxUJJFhYWVKWnuUlnZGFhTg7gKqBtytn4WjsaCyJ4iXQC3sEMGR/vR7HX6aoPwU6rLfliQSSblnsPYb5rqmeODekpvHvUzWn6/CtcAlN4d4Ur/7Ky/vTAO5u8ovTiNBonnaOfxPxoNNHTKe/8Bpu/e9jl/3ZSXY2PNmv5IdzSaJSB8o754GROwEVwpSZuiJ7p/PckwTg+n4sfnu4RfPnFOfNBVZttGlIqv/eLJy7C+W4P+/wpIMGDLx//HP+7N3P1GzcPKMM84JQfmwZnTsB8xjdqfkPhoSDTHkKVQI01WseXB+909xJTlmJh7v/m84i/x+FdPE9XxWyWEJ9tmfCOZRf2EapRUraJH+fT8KT+fJrvWWdJ44l9Z37BCJLZp7lop7LI3+/bKJWhfmOcNA4A3lngk8iUWDcLNCEM/i4ZtDmoUbCxhW+dKbw7TX1f5WsJJMpl+L0rKLzDJhNKVz9neHgH5R1ABBRG9XpVIZ75xos2q7geG2macQJWhaZ/QfvlM9F/6K4hCWg/DfCOcxajPauZncBc0vyj4UAPSkWAHkAFbOJVidPrh3DJYBuD8iS3SguCZBBJgyposAqo7wqSD3yzcT4P1zux6LM9ur0IXG5wzCUk8GsAHub5OdkOKYaSht+7Zl1W1x48EnjHdKm6MG9+1/S9MOEsIALqjLY5VeIFPvEAKuHvDqarh9V9DaJyHLyD8g7gR8dZgVKuYCbJ6u+uGJrMEhCq6xP42QugIf6Ntqt128SBiZnLUmnV7kRgm2aSszOVQPE3lOXlZet3iHabL8jcTEUePLgn77zzZVVQ57Iwhc6rXzsAQvU3DB+EOfNBqEEQBn0p5bPy1Tdvy/WZiuSuzcuBKhAHsrx0XW7fuiGHWztSkJS896UXpbm/I2+srclf3bsv1VZHri0sq284mHLjQyVto1VX+AkTa6wnUZYw7VVzYUlJtdEUyWZlH/Cu15OZcklVaw0ES5L+hfmlPW58Rlu/dfOOquPQHvDhQQLSCZhNRWGhWJTbt16QZqsqq2urmq9+LyX9YV/9EwLetlstaTRMbYh5HnPt0tI1C54FZbsqXguqhOwEJv1ce3NdynrmnE5FINR8PJzwvhTxnEHbfN/BJDuVy8jG7raOr/6wfArvrvJMPc37oy6BKbx71CU8fX7Maf5FFcioCeC4p05ylhbCuFQA70IJnpmS2CcSdo+Hd33nqHe82Wwc0PnNd/xUjAtUD1iSTwjHS/49vFMFUQBsQqgU84Oj+aN/qgDe+Q0JF8vc/BPy+HwxH3y3V+dxE+TVf0n5i/uUi6fXg5QkYMeFMp7tAaVPC9/ry90/l6f6hJ9+4xCBrcgXD76PqxMIQwFY43V3mT7vCO9GylojzR7ftnUjpKfbvZENr+Xl0ZqaXNRocf7nMKKsOXVXR/kuSqNtZGHCh82a+eEivLPuNMlIdPpUxsGdr9uorcKfjZnH+T7L/hf30UW4xz6Pemcb8X2KfYL3m3TZgD8+2BCqf5yB+R/DvblCXk1os7mC5DJp9T2kjs4BYAJH7qcvhekdV6kE0IZhLlguz0i3awFPzIzTxiKO7wQYUAtBjQJgB3i3vb2tUMr3SaruADLwnVfUHR2zbbyM3895hn6swjHhAirHj9FnH0sssAMjxts8bH7T9NBpYCbJDHiAzThVWLiLB1OMQgm/W4jQGe+3wfLBVk0BzFcVFHyqZQ02AV4U4PsuOCDkuMS1B5R3gHb4qXMwxq6MKe+4HLNZKfIFzAMUP/9yHELQHajgYJb6YOVuaGZ9nqpJqhMr04wUiwhcUdQoolAdFnNl9cFmpq9mmop2irzVGzUNotJs1s1H6hjlnZUhVH0wycXBB9TTppLUICAwnS1Z9GCWp7pGAeYbDvUaKNEwJkOthaih+J1qUqS9P+hoP0ESUI4ASwDfeC/Kl4FACjNlmV9YlHJxRt5++01ZWXlHAVGxMKtgDUEr9g+gCmta4KSgHeB3DbaRGcqNfFleWrom6dmi3H7lZWmnMlJvtuW1V1+VVKMlpf5QutWaBqL4241NOcS/+yKLcwtSninJTHlG5xX01Y2NdV17qzI3Z9GRcZiehvIxk5ZeuyNNmMqnM7J7sK+BFwr5nEZq7XagGLsceIcyRoRd+OIDqEMbwHhDZTuAHiMSoz5v3rotg35PVh4+CA7gzK9mFn4hFWqL1KpVs6IZDqXV6miEbYyN+UJR4R0gr75H3VNY0B2uVfAAD/NM2RyU3yCITDyAKrCgJtWAsFBsAt6h/UgmJelcVvbrVdnZ3R051NBDP7fu4biVtBKams2eZySa3nsVS2AK765irV9ynhNh17nSYOYJ8U+y77CjjubHTR6J6UyIxGpRGEffr5FmsdB0Pu9skZzg6D6WcL43DqDif0+6jo9KynvSpsMHrPDJoLItrqih75i4ws1v5j1U88/kIiGpXAkd4uDIp5mbMNsEjAZV8BDCbywIKLwKg2niIsU/138XLi6c2ZVPD32F4R762aPPFf8c3eT0EaDCFI/c1KFtUCHpn5tUPmffoI02rtFnj1fesYy9wnE0jfDtbCYU+ERlNd5s6lxd/Im6WV0zW51jkewAQVAaUWCKREj3aCIKn9Ruoj4Wmf6zP/uNLvtFHATi36bIMOfjcXh+FF6joxogxAaE7+j3GfXWfqozeR1DLdJeNzDVujog+Ilq3E9VYtjmsZlENEmNbtmD/zobh6iI4ziG6yuVity6dUs3+TBN3N3dDeEcMx+pj/pHvovPafEx0M9PnPNUnRQ47b+IsTwJ0p+14jiX6lyZQvAYC5yAvwMeAJLRLJiHVxbMoBAE+4AJLczv1N2g/h65CBhdXYXvUqWYgX3AQsBX/Zk3mBef9znH4P0aEAfgPwiAQ7ylzx5apFp7j9U/0mMQzfz2WT7TCu/w3crqisAZP4IunPfj1yUcDw2AWHmhfADToEZTAKJRXU2VhzzBf9lhFeBjSyN7Huc6AOUHeFLIGaiDJTCeYxFnTT1n0YODuYqRg7tweTDUgxNEOIWKUiPcNurqs1HNmeFDDRFpM5kQJqHsYM5bCkw58XwAScAmBB1aWl6WUnFGtrc35Y0v/Y00mzWZm5lTc1DA0sPDqtTqdZGhQTX2Sc1naii5dFrm8wW5PT8nL1y/LtlSQYbplGT7IrkBLB+Gsl2vyV9vbsrszLx02hbcYX6hor7WKjNzquSEkPuNL/21HDbqklXVaFnrG+lFcAdASyjt9g4OJJXPakCMZr2hUKsPn3e9o4FYztsujrv/+rWb6puOIBSAFEAO5Q+fd5hr0ebx71s3b+ujNjY29G+4B2Wq/mLTsFjJqCsAtEMDmRYFdnFxSWZn56RUhk9JmEFnZW9nR6GtRXWPPjpmqe9j9iOb9wHesKfpIOBUoBYtz5Sl2WiJIBJtu6URobOFvDTbbVnbWNfAH0OIIJQsJCG56L0njounOPBMftZVOVh+lK11+uwntQSm8O5JrZlnKF36DcMHAAAgAElEQVTPGryjKYjP12ngnZ8kPQiJT6jxCclvno8Cs/EBK/hcXWgG0WaT3usX9dx4U73AU3d/n1+4+nfwd6+so7ItSeFGMMAFiDd98VARzx1nxhtX+sXLivnhT77Lb8S48fKbMeaXsJAAz6v38J3fNGLhCCjhYSAWOSIWgTRe9idBmPMMBSfBO5hQe2DL6/1m0cqlbzu14HPV4F0qbSoR3+bZBqys+rqQ1ZPmI6cDlwvvWIdRH4gUK/G6jkM5D/LYH6gOJRBn22BZRNelFd7hHdgQMihA3G8o/OGpSX6gAGi1GgqGpz7vztPTr8a9bNtQHOlGtz9UGIG2g/YZV12hLQJI3b5tm+D19VU1USSUorqUkdWpuDtuXo6PgZwv/ByI9k8F30XUzEXCO6SHY1kmhSikFtwBZYd04wN1FD4oD1V2aVTYlJpbqv87RKGEK7kB1FpQZHNuGw/v4KvNTPIAtopSKhalVCiG72SZcy7Fv1mngAhZHJ5kgqAVgYJQD8nUtZeNcXaYFvnzRf2rEhgmhaA8KZG1jTUNEIF0n+cTnyv9mgMHvOY70aBlqQiFXFHLGjAJv6eGQ2l3O3JwuC87uztBcIBjLCgkrfcCWGngClVNGryjWgpRdZGu8N9QoCGoC5TQMFcumPkq/Oz1u101ddTvALrgc03Bm8FP5Aege/nGjbDe0T5wbbVelUwuLy88/5Iq8v/4j/8fqVb3ZWFuQYPJ4MAGCj6YqMOnKUAU7sUzNbotIkTDZDedkplcVhYrs1LOZ6WkkYiz0k9lpd7pyub+ntR6Pbl9+3k5PEDwmK5U5mYU3C/OLarPv1IhJ3/7xl/Kxta25PIFQZRWtOdOu6vwbn6uotF+obgbpFOytbeLBq4qtF63JQP4GTwFKDpPm8G983OLsrSIiLNWV5gn0W5RRjhoAMyjufr15Ruhv078HdegTHEv1Hf4eXi4H67h4OsOZWLqu1lJZwHG+wr7Ou2WQltEnfXjm9a1zsVRlG4d04KMdgH2g0O3UrkkYN79dkd67ZYqWaG8Q+9fX19Tn4OqHFXV3RTenbetTO+flsC4EpjCu2nbeOQl8CzAu9EFeoKfsDMq7+Ib7fhGgJttQid+f1Z4h0XlUCIljl+0eLUC30sTOL/J5z0erHko4KGVV3L5Tb8/pSYU8Jui+Pu52PDv4d/GqcW4cPeLUd2Y0IdOoKLyZenhTPxdTD/f5xV83hGwbo7EnPzrBgSmMPCFlnry4B39lCGvXs0Yb2/Y/fgT26sE7wx626ZnFFgRymHRC3gXmIk8gfCObZZtPwlC+jbgxx0q4nx7j/cNbehqGmVjo57cqxIKPu/SWjZsX1BHqA8mwFAZqgLE4Mv5lTCPfDKbvuCxlgDnS0AQqFfAmDTAwcDMK/3YzjEM8A7KO7S/lZX7I8Eq2OY5lyQptn2G/VomPm/wOryHUT09iDpPwV00vGP/z6YBfkwJBjCnCi5V2eUVKjBCtQWWSKtfM+QJChso1wDmrfzHm73jXap8gy+yDEzy7Plwrl/M58OoplSz86AQ5UsVkkJWPCebsXE2DSRm7gs4FvEQAQcB/hBCD/z6Q0nBxC+Tlm2oL/d3FUCe53McvGPgCrXSGIr6HYPyLoR3xZKkBkNpdVqyf7CvJqYWkfs49ydpBXelAoJ+5FWlRtUdD1lxfqQKuuA/bdfIO8o/B+CD+s1q5FHM53t7e2H5YcwuKaS1ZyB/AG3zi4sK4tAe+L4mVFf9gVQqC5LOpOQrX/nPqmpFRGGovgBn0U6qh1XNG55l5rc5za+qKVPmYgIQL5NNSzGbkTLArvoMLCu8260eSk/6cvPWc3J4UNV0FIs5WZwHAFuWudmKlMsFeeutL8nDtTWFdzdu3FSAdXhwqApLAM/5SsUCVaRT6vNu2Buocqzf70i/B2X55c09szNzajZLhaT6BQyiPKMfAqiirKFyBOTjQQDqAvfgJ67P5c38+iAoXy4/cN9MeVZmK3OCSMFYm6C+0S9aqryzYFp+7U/lXQi7A3iHfyvIR6Tcgik8cWBSTGc1Qi+AYh/1mMvJ5iYiOR9CzzhV3p1nYJneOy2BCUpgCu8mKKTpJecrgacZ3nEfPpqHyE9YuAk+B7ybZGHugZi/PkrXZMo7BqzgZsVDMQ/vdC8eSPE98Iqr5Pymh4tntpY4rIvDQaoe+K54vrx/LT7Tq53wNw8U6FfLw0D6zWM90bcIoaR/p98E0OSGmzsPG+NQENdiAeZVhepOemBqEN1EKq548uBdkvKOefe9HiYaV9VsVk1+Mrap8W0VK1RbBBt4CpVjTxi8U5TszM7jMML3F/Z5r7Izp/SjnyRYjwU+NvNqatvr6UZR+6cYvOOzdWMNwIegMPDTQ19PTtl5vhlnevezWgI2XkOBnRVEY1RYPESgqAje+baJ67H5NUf7ebl//15ozhr5ahyNPu43tceVYwQSzccYoROdu8MULh4M5qz1Mska4bTPRpqzGQsegQ0/TCjxt1JgRgmTSc7pMIVEmZt/LsC7jrkIQVRLQDYcXoTqu6Mp0b6vyrus+mkDBEKEVMI7gju8n3M252ozP0YgB1F4p/VLFbRT9xD2DdVUdtRlhfkoNVPaw/qhbG5vBr4ST1tq0fXxda1vNwrLACoDJVy5BLNW81Wn4LJYFlgXAoIBZlVrB4Fgezy8AwAF8CwXEbW3gNMPi2gbBPLQ9Awtj6hPtEM9QBxAaZnRssO78ROqM8I7rltwP8dk1gfa8Nz8vJpqYizH/fAfCZ92jQaiyYoUinlZX38oa2sr+m7Au7m5BYXCCHCCSKmAbjC5nJ+b13a2d7AvmYyZF+ucirrJIipvXiqAutmCKsx2EcQjLXL9+m1p1JtSb9RlMOypYnNxcVmuX7suM+WCbKyvyIOHD9Wy5Nat27K8fF3arbamG2ozPLfRbolkM3JQr8sQABqBF1Q12lWgdVmfYgHlgPKxADkYI1hnaEMM/IA6RLAQQE/UDfoj6gCQHWpjM3XOys7OFlcmitwQvATwcm5+QRaWlgUudfb39jQwFCBeJvDB6w/kETlYjyKDKPTWlkyJh7kb36nCMwdo15dKsSS9dlvhcw/zdjqt9bV/uC89rBcmIAsnjrOnUEMmP+vy6vSy2s70PdMSCPchoR3XtEymJfCISuBZgHfctFsRRcq7s8A7D4nCjhj41htdAI46ZOa1SRPVpD7vkuCdr/b4xscr76icwaRPVRnLhWY3vMbDRi2xYKNOwObz4tvHCAALFuhxuMAy57uZlqQNThwAeiUEr+c7CRcVLmDR63zW4V1c0HKTwDzg71yAKagLQC6fayazWAsB3vH3iPAk9Y8TFzYT9tU4dB5tx+pKOnwSrmWaLb2WRisnmIRePbNZa2uAdzCBij6EuvYXKESeHLNZP6ZYOrHhtXr0ihSvMmLb97A66l9mZsO2xH7DsSJqJ0FkSY30Z23F2lPkr5JqA4FfJjhI73VVeXcZUXkn7DLTy56CEgAYgVN2+GszcIdoqABIwWFJAItpPri4uCiLiwvy4MH9UM0FMOGh22mzTRiNTS0VYngGzHkBt/B8v0E+7fP99Y8C3mn60zlTwBWLYQRemO7BtB2QhXOtzaOMCD9UANrttXUjb/F7bAxMcgsRjkfweZdGpFUoeCzwQhmAolKRQuD3jvM1VZS4V01nUb+DfhiVHmayenii4wz9dQVzVuDnzs/T2YyZKCKdrW5L1uGfq9s51/bHj5nxuQFp0kOfNHwKZqVUBLyDaS9Ab1Z9/iECaqvTVnhXa6Cskf7j4V2pWFZ1G+oMJsSAd1xzWQRa89xAH3bq5kPfaSbHGiRBhgpxAHOg4mIf0LE6sErgmgbtGD7vOJ6jrX/TN32TBn3Z2AAAHUixmJfNzTVZeXhP/432A9NV9E/UN9oKwBMCkMzCfx5MLLc21KS1AuVcoWQBMdRfaga22tJp1TX67j78uaXT8txzL0kuW9A6g39AAKxSaVZu3rgp1xYXpFrdlXfu3hUYOCDaKgAeIBaUlgis0G231efdIJOS3YMD6bTa6mtV9NDNIiafghWdpysL4B2Ud6g7gDmLSmwHvcgX/lOYp9GDc2r2b8FPOvofADoUb/mC+Tnc2trQ621tbabUJZjOLiwqvMtCbbq9pcE5oHJEL+D7WK/9YDnK/mcBPxDEYyD9AOJBuallmspIMZuTTguBPgbS7Lb1GjWTPtyXTg9BMUZiVSSW14lr3FNUyBTenatJTm9+CktgAj7+FOZqmuTHUgLjIF0ybDreH0KUgeTgFBNn0EXSnPged2FSnvwmNtzUqonHMDTFYFQ3D0Di7/egzG+4FQe4oAn4NwEVN99H83KS8s6ioGEhhM003+Hf5fPKjT7fQ4Wbh2v8G/PowV28zrn58D7rfNnwew8G+DwPDRWOxSJY8aTel01SvanSTxfwBuKYd/17LBBBHFDgWoJHRtGkaaD3B4j71HRLT/ptMY5NjT0vqQU+Gn9oyW19VDFqbdfMevRsNQA82nZTrpzDaLNH4Z038zlxMXaWDvjY7rFxRxUU2FAEIJnJiefVNulqfBIGagjHhlhkyqivH20QpylD32d8Pz5aZFbvHsyxTxFmR8+y9LP/nCY9tmENosoGqjvNIdUxATzUoBm5rPregUKvg03UKRbqj61JTF/82EvAz73Y0JpzfNuMoi0zgJC14chUG/Duxo0bCh2wAQaYAlw7LRTz78cmGRtrvBvPwqYaH6QJG9mLBHd+vj5rJfg+TSiXkoxCNIAEun4ATMMHZYS/49NumxkfzSlhPktfXeY7jurj5Kja9m5bdwDUGJjISzaVUSVXsVSKXBIEczzNCVGX8HUWd3ehh2s4KHOO9vEGf7AYjrX6S0qyuby0um1ZWYUC0+rrLB+WH+sleZxEEAGLEFvKz0g+jyA+WBfAd11eYVqz1ZBq9VAjtSY4Sw2TxmAfiNILxSl85mG+BhAEVEXRQpnHSMf0g4d/M0gR5jLcB/NdwNDDwz2pVmsWeZf+zoLyQ12zTxVLeQVK/d5AoeN73/te6bZ70oavNphLpwayvrmuqlZED8f7kEamM5NOSbcLdRn86uWk2arL9u6O1vlcZV6yiMALuCoWWASHnDjQgQnmYa0qqUxGbt64JZWZikaYhaLu7sMH2iYQwXdpaVHXdffuvqWKwnwOqjyLMF2Zm5MMFID9vqxvbkgPpsL7+9KFehR9VE2nI/cXZ2kLp70HJs+V2TmtC5QRyhpJQCAPlDP6FeZn9Q2Zg1ozreMM2hzGFazZGo26BWDp99RsFu0M9Yv2hcMDVWjOzCrsxngESAtTd43Q3LfgNBwvtQ2b/Xm4trZ1uoFzXd9CeQdzeox5s7PSAGAM1hStZkvBOsp2d283DAaTPBKMRuk+tuxOWBNEfS55DX3aeplePy2BSUvg+eef10tXVlYmveXCr5vCuwsv0qv7wKsK71jjekoV+DmLb37Hlc1xrcUvEL0Z26SnTKPXWTQqM5O0tyYBtnCx60xmCczi0NIr4o6DlHyXLxMCgni5JEGDOBT0J948KSRIjPueC81m3dI4vvAO6y/wy+UVRV6ppMv/oFzi0IP5D8sUR8B6xo0FEaAXfiYB68cM78TMkPixsmU8v9HWGYem9m0S0HsWxkDbbOKUWdUAaVOP+baSBPD0kpg/GX+PL5lJ1LInjQ+TlDSVb75vsw/wBN7q3dpivJ4nH7sMdhISWr+nL7yo/HQcyqRV8wnlHRxpH7dxnSSP02uuRgn4tgh4pkoiABw9OOtbtFFsNgNzdrZzwLubN28qvINZmpl/nt7PFWEfI2+iLasKrdsNgxbRX9zpwPf4+jsbSD/6PA8qPbyDepGHavipQQkCx/g0yTT4Ysotgh3AvU4XvrT6GvwBICHuS8uPOZw/Ae1gMqtmpamMKrUAJ1CmOnYEsh3CT4NIFvGaawE+i4DBj7HxQw0e2mE8h7+9fmog9+6/Je0O4N04xHB8f5oM3tl6AWAqn4O6zPzIYYwExAJYQbAeBM9onzAGYrQ0U3ErKw14IaayUnVdBiDHlKdUYeFd+Dfao1kNWN0CwKE8AX3q8FmmEXot8AeizVKtirpQ5V25qKAOZY284P1QwQFKZvMZaTTrsrL6QFZWHuh4rvlTU+ySQlr4s4PCU2FtFtdXZWdv1xSXuYICOSjF+t2+pgX1gvQBUKFsMvm8LF9blnw2J9cWlxUi7VUPZXd3R4HUbGVWId79u28HQN6AKUxTry0vK2yCknRtfU0BE8aAFqINB+bYZlFweQAIUZMXF5a0fCAcVSiezYXwDvWoAURyUPuntN1YnReCA4K0jmEIBIL1Zb1e0/TDVBxWQShPBPSA+XuvP9B71f9gYHabVh+VpvRjHzMwHu0LOObAZy0/GnRkZkafizKEKTLaVbsFeDcI4N2egmj4vUvqWacaE6fw7mpM6k9ZLl944QU9CMRndXVV1tbWHksOpvDusRT7s/nSqwbvuIC0TSpOL20yTFpsxzf+8bKKwyyvMPOmjH4BPtqKTlbeeXiXNIn6NBFSJQEbwjO8n/nlT6YvDvxYVv7748rAvzeeLl++8fJAOrgJOALUggLz9xM0xOFouLkJlHTMcxzm+U2Dz7OdZEcR+CLQGQd4Tw68i8oZDopHW1e8vUT/fnbhnZrLwhQJ8C7wGefr28PrsOxCUGtL1/HlhkeeT3kXbWAj8+akmcXDO6SHG3WfF3uWpjhUDsY3wSfPWgHwhNl5sIkkvOO9pijIqp+cfDYjPTUFOvsm+uQ0Ta94FktAoYgqfGZ0gwt4N6q8iwKgoM0h+iIizm5sbKgKhYcvp9pMhi4ErA9xLvDjAPtk/G/nqYOLgnc+DZzf0ilAgsIIFINJKoACNvtm+mlAHuo7lCOUPfgbyhEbdXzX7XUU3tF01q9fonWSAXxAKLxTo9yKAUGaD+r7uJ4KAlYYlIrAlJ+bGSGT7/NzsC83dQ6hwXTSks5n5N69t6TZtrSf5YNneyuE456DecQCg1hEXLQdqN9Qzu1OS8sQPuSOA4mYh6CQRCRXmKMCfuJZAHMoH4AVAGmau/oDFA1CkjUTS9xrwSTgrqAqDSpEg3UrRnBAIq53YJ5ZKBUFEUcJlADhFN4V8nJteUkODnbljTf+szx8eF+BEhXr6k8xD1VnRoqFGYWGKIP9g105rFe1DaAclpeuKbxDzWMNDfVZq91UKFVThVlWri9fV3XgwtyigrxBSuTg8EAOYQqLaKqZtOztbFt7VKyZVsXZwuJioL7Lytb2lh5Lwjeb+r/Deh2RZtX0+vLgHQAofP+hLgFULSpxSoPBoA45R5vPxIzlY8F85NmBQ0q2tral0aip+s58UwLaWiRnVQQj0ixcU2Qtyi/6187OjirmshDf6QFHNNczYAf3Iba2N0Uz+y/SCXCHM2gEIikEQVFglgzXML3BQIOTHFYPYZg7hXdnGVim9zzRJeDBHfrQm2++qePV4/hM4d3jKPVn9J1XBd6x+uJAzqI4JZucJZUNF3zjyi1a9AZw0PkgO9qEJoR36jw+ujsOwnzePDTUbX1soUsz0nGgLX6PPzmPQ7w4hGM5elDI58UXzTRfxT08hWY+uBCi/J/55QbAFilR5C2/6MU1HsZ6mBG/H/+mkkPTrlao0aLwSYZ3cZiparpU5OMsaWNyFeCdmpmrH6F0ovIuvkHXdhkErvCb1/g4EfWxi4F3J00nSco7tvv42GPAOar7k549+j2DCZjprKk9bLzx8Bu/QwEBXzwwc4LvpbMqYE6XvunVz0oJEJ4A3mGT2+8PVP0WbUojM060N2xe79y5o4oRVYwh4MIZlHdJc3/S3HiR5fyo4J2BMgSQML9pIfgJAA5NMDlWdDpdhaWqzMtmtRwJjADgCe8AU8xdxOiaxPJhyjP1eZfJq5ILoBBgwAI5FFX9xbk3Ut9ZQBLOzxxPUO8cr/CdqfR6obkv1xzmw9bG8mwhq/7Zag0LAHCWz6ngXaDgZj2inAFYYAUBaAeAd2ywj8C9BVRss7NzVl65wogPUqo9US+oE5YBIbep71DWUAAWdJ7qtBuhfzXfxpg+PAtgqFAuqXktYBD87cHUszK/qCaU8DeHKLN/9md/qpGcOx1EDtcaUdU6noX2VS7NanToQrEg29sb0uy0ArPQgkaMRbvKZ/KqugQwBLw7QCCPelUjyF6/fkNa9YbMVRYU9hVKZW1v+/t7Cvmg/ERZ0tTaAoMU9X3FUlEVagfVqqr69gH88BeY2UOBF/pqPBvIPW37AYidq8xpUI1yeVbbYK0GX3eRj0krwZTWF8AdAB7qCONWpTIv6+vrsre/qwrOw0P4LQRMtoBRyDuuRx8rFEvaZzD+wbQf8C41QEAXO2Bj/7L+ZoCcbRvwzo9taHcAqU1Erh30VQkJ82/0LVVmIqhG7VB2dncllTZz9vjnVLB8qrw7bdOaXv8IS+BJAnc2PkxXzY+wuq/Wo68avPObXKruRv7mJp/jAN24VpK0aI9Druje08O7OFTw/8bvhHPxdBCsebWdh3HxzUwIzADKgjKJQzkPypLy6BUA4xYEBGq4lv5xmEa/UQvTE6ipeK3/Oxc1XOTw/YQSXCQiLbzGp2uomwp14x0o8AA/n0yzWV9fWgaqCBs1n4zXyVWAd9jsWDRLdSiUaDZ7FFwP9CR/nAKEbcT60PkWt6yTk8YW+sIZ149Z/9Z/bAPsAflJz4/aPTfnUYAK7YsD8xfJjbe+B1EjB311JI6fZil3OZunqzUrP3u59e2R8A5NJ242i809N6LYzALeAUbgPwCC84Abzle+dDn/nPW5p1kHnLdWWS4wZ6Q/Nfq90+iSw6ECMPxHKAblHe5T0JLPh379aM6n8KQHGGIKPH+AYem1cUHXFumsmrDmYUJbKJiT/VLJlJQB+I8rg2iaTNUjngjAgDGG9eEP0PxYC6KkEVfTWVXebW6uyt7B7pkBLtdHLJukscuPt8CkOpdAFxaoRlPpnCrgen2YpI5XfqkxpJq8zigAgwIPQAx1QwUpfRN6gM1yUcUcIoXqPYCkBekhKES7IZ12R9VbgGbwxYeyxX+m1suqSi2VMyAI82qYTc7OzMmNO3cUmCMIwv7ettx7520NWtHp1vXvmDP14CuIujtTBqCraJAFwDsE6oApazFvJqMIXAETWsBcmOECBtdqVfV5l83n5aUXXpTD/UM1w12Yg4/EWQVzMDeGYq16eCiNVk2hscLoFABpUdLZtPSHmF/SGqm20+vK7t6eTumDXk/9rtKtyWVthaGmgzIOEbARdRiKwmarqXCNViNou3rdzKyCN9YL4B2gJMYwRJlFQA5AzixMk3WOhZktlJE5Uz2qb0kL1oK+of704FLAQWtbi0jocoDtxtYFDFhm7RZtBMEp1MQ6m5Uc/C2K+evDdwi8srG5MVXenXeAnt7/RJXAkwbupvDuiWoez25ikjZ/xy12jpZEEvSYNOBFQrkGDvhHYMuY4o9veMdvZM1sNp6vyE2WT2/0u3/+SZtkDwSOJvckeAfIZCfaCpH0/4PAFTpJW9Q2S4P9BxMHn5/478gvJuz4BobXEfLxp74biwZngujzHAce9F/HxYTfMPE+Dxp0QIu9gxspQjf/06fbg0hCBuaDkMQvavhcXusBoObDneZig0E4cZRP0CfeZfT/KEoy32YbiuijbUJ9p8TUnvaXkWvHbTiOi5h3Gbk8/zto/olNjUVQZZnw2b5t+3Zi/u6iiMLx8YPlam11MliVDLUiuO7TlLQBsfZrfSNKj93FfAT/0nbq1abxPhwvW582KhVxP018tM8OGSBmqBsSdTAP/1b9nprNRpun89fc9AlXpwTQtkwFlgtNvOjzzuBRpISHagRmsxoRcX8/NE87LTAm9PJzFecF+h1DGjhnnPb5SbWXNIact5Y5FuSyRQvIA1gQbPKRZmzy0YcJcUKffkORUrkkmTSCLSDQjPnsMggFn4P4afDOfOB5KBUFTEKZAQbhP1UIBf4L4f8OIy6ezzKmQgjPQzqoErQysLmKZaTqPKzDnCGkrhECJTnyiP+gFtve2VTocJZPfC1wUj1reYdaiWAcVrVT5BN3XDpwH2An/JhZhGWAT6sblAfebSrnSP3vx3CklepG1KmaQ/YHod9HqLeYPpifwt+h+r0LVHwAsjANAzicm19QNVgmMNMFaG00a/LwwQPZ3dmSZhuBLUy9bS4TJPBruCDzUOsVc7K6+kAQ3VRBIgIyiAXwUOCUzWqdEN7Vmw3J5grywnPPS/Xg0CLUohyKJfPll7WoqGtrqwqOMLcAbgIEMwoxDiNz+ZzU6vXQbFaVoupH0caJywJ31mJTgsAj169fVxCHNkvTU+SJa0rUb0Ej8WYD8AzlXVeBH9K/ubGuaa8eWkRe1BvHJwBagM6hRng2sGdRufsaYZfjk4J6Vdvh8MOUeDyo1j4VLFjDw2wAQoXvFtkY14RzfTotjVZD1jc2FEjHlUEj66QES54j7X/Cw7zLrr+zjBfTe57eEkgCd5gf8cH4+7g+U+Xd4yr5K/Te88O7eGERMJ2tEMdBsqStNCc5vul4eGenzf6TfP3RqJ+22Bm/mT9pcegDB/D98XuiBecosMH18FlBaGdAJ4J3cRjHtI5u/CerCz+Bs2w8iOOmYhQKROUVXwD4cgu/s9X8yMm/f4f6/gvMZbnIZV6oOPLp8On05gbHbaqGGoHPPr78jtbj5cM7K57RTc9Im9XNXFR+WjYJsEnBTILZ0dO/mApUA2IbIu0PGjl41CQ+PjZYXfcTI6f6NhCNJeeDdxpII2hfH/7wd8nHPvYx+dCH/quRjvjpT39aPvGJT8jv/u7v6t+j8Wg0+nHUr44C2rHj5ZGxDv6xIoUdN98e1ofms4gAiAiS3eNVJ5ONKtOrrmIJoF0alCiMwDuDPaOmm4BDCFiBRffe3p7+PGnOjZcpN8Zq9t2z8Z0mhpw3oJ7hQY6fJ0edYe4AACAASURBVM9TP48S3mXSiGZpZu7IA2Ed8kEoFPraCvo73VRw7KdayKvdOwji0TNfltHBoK07CCcAoaCE06ia+byCKQCqvCrpohLzptCEVbaWifzxcW2DevHwDnACaxsbx62+8B8c/m9urWvAjUk/vh74Po5xJ63PJl0DJ6UFykiArQUNclC0yKxB3gmKORdx3eLXHuwnqCf8h7aPumu3zcy8WISPO5tL8pmsDGGCCZ+OGsE0JfXaocIiqMCu37gp8wuLQfRSABqr35UH92V3d1cDcLC+rH0AH4nMzM4r+ANEA7wbSFphYAnKMLxL/csa3sS7kC+YkTYA7/JFeeH2HTk8OFQVXmVhTkr5guZFTTkzGbl7967sVw903QIgCH9yprS0dSwgH6LMwl0D4D0U3z34u1MT78vzd6dzMAKN5AuytLSsEBZADu0JEBWHEfgo3EZUdu0jBt9QF6g7C3QxkM2NDVUeNqpV3GAKyuBajou9rrV99Gt8Z/0ngnesK7YfbzabcvN7aF4LU/ugD/FvDMSCfgbfiIg8jHbAuT6+9pl4PJsQ3kVjzKQ9eXrdtAQmK4EkcIc+9J73vEcf8KUvfemxAbwpvJusDqdXnaMEJl24jAdjR5bR4YnrWZI1djOa8LD4Bn18Gk1tNQm8ow+qJFB1XH6SwFW0SDsaOe9U8A5+znTfHi2KmXf/nIknXqrgAuDhzVD9wpILFb+o5+/8yYVL0iLAL1rxPSN18d5w0RGAJm6ydBHldghJIIYLdPrR8+o8//zEOnOnuccv8B8vvIubR1qZYEkegTlufCwq2+gnadPy9MM727TA9IYg+zh4N1IGY07xLxreWT3Z5vWf//P/XX7yJz9y7FD4yU9+Un7qp37KjU/RAQg34QxYcVK/T+orbDcW0dFgQNg3A3Uuy0A3kYWidFpNVd5dprPws8wX03ue3BIA9IE6BW0NbQ4LaxvzDeCxbWODCaUL/u3hnZ9rTsolN8Fox0nwDu+GeSE/nF+SDjhOelf8GSfBoUmfF38u4B0AAtNIGIn8wT+YgaLA3DW4mdFIqXIkzEPeAUk1AmWnHfhyM7cRpvy1cZV5geJPg1akYaZp/u40SmY+H6p6WK9UruOdVDvgPh7EMY1a91CWQXUZjCxQHFk0Tns/7gGcXN9YVd9qk37i6wW2nUnqZtI1cFJaALYQoALwTss3bXXCtY2p6SKV6ajZo6ny0E90TgsADsqQgBbfGehKSy6dke4AytG0qtS0LltmYl6emZWla8sKxnCvmWn2Zdjvy9277wRAD/77TMHF6Lep4UAKxbIsLFyT0kxJHqzclf4gJQsLi1KZmdXoqAB3gHhQ0QHaQSEL/2n4mS+U5bnbt6V2CBPanORLJW0j6NNoM/jv3r17srq+qnWO5y3BLx4i8mqesZ4R2d7dVnUoglzAbBjqMALGy1beATAuLi5pvwBEhVKwUpnVvBBuqyl00GfYflAeGO/UpHl3V4N/wBdgKpPWA2vWvUFemLxbRGKuswH/MpnIsoJ1xf7j/UpqKFz3CfcfAbzjupZm1grOU0PZ2NyUWv0wHDcmgXdJfWhy26rLXENPOlpMr3vaSwB98rXXXtNsMDgFwR371Obmpjx48OCxZHUK7x5LsV+tl066cBkPxuLl9fQr77jw46R5XIvwm2mv/hm952SwYidhyWUH72z2IbwDuDATOnz8ojsO8OJp8un1SjZu6H3eeTrHvHhAFi7ynVIuqY2EkCAwGyE8wDN9+nkvF7500M00jEsf0uEj2HoY5/Pu4WpKg1VEpqe852g9X+bCI1JcxjciI3VKU9EgsfYdTYFHc/Cswjs1HUmZAlHr0QXwYAn4vIe/P0J459u51UlaPvGJ/0M+8pH/IayU119/Xb74xS/qv9/3vvfJBz/4wfC7X/3VX5WPfvSjI6bxo31Ec5po8ufbhx8L+HAbx2x88f0P5dj3PvTgzwpKm2JR/SX11ezgcpUPV2v2fbZzi3EZm3RAIPRBjOEGlcx006vDlpaWdMNvCiFTlk36IfjgnOHnFc4N3AjrLOqA9Wne49Pjx+izPmNc/sK5UBBQANEuozmeAA5+AZlffA9TOVMImZkrvudhmUIe+EUL1F1YTyAQA/yRRWU1qqBHGkwRlFFIiHTguYtz8wpy6NuOYAr1iboFgCCEo9KX9aPzLKNkwuovlVJgA8sErrWonge8q9WrkzaB8H7O6/7nxA85w4WAdQgUMTe3YBBOtWyRop/KSOSdZebhHusT5ajjMcw0uzCFpTrK7FvVNx5MpwPTWZQbru+0DcjNzFZ07MY75uctiAIOrAHboLyDmhHPRbdiP1Q3KcOewL8flHcLiwsaLAT/hoIM8A7BG8yvX0oDGCFiLPpntXoorXZL8sWy3L5+U9qtlsxUZiGflE7ToCuUajC1Rpv40ptvqFIPUW1v3LgpszOVsD2m0imFSq12W4NcIFCFKe+Q97MFLTlDVVo/E9G2vriwqAErkASUfbkcHUKo8k79TZpalPUJ82WYzZZKRWnUarK+sS7tZlPNZgGsOe6gzjXCcMZMiPFvqlb7fTP1i/pVlH/0L/xdwWFgUst2Y6sD8ERrf/5QHbAQdQB4t7sHqLgXHo5P4d1ZW8r0vsddAlgzLC4uaoCYOLjDePfWW2+d2XfuefM2hXfnLcHp/SeWwBTexYvoqJ+4cRviJOiTeEo1gfP7k+Fd5GTYK9T8wj4Oq+Jp4QIZP+mzjrn3CgQPLT0Y4POPgorI3IbPY9nE0+q/5zt5msn3Mt3++6Q0Me/+JxfO/rR7FGBCtxZF6vLvONpZHi+880AzXGQFEQF9WjV/sUUuF5TxPD3tyjszScKCORMeyBPeeUAbB9tWRskgKr6ARZnduXNL3v/+98srr7yiRYiFwOc+9zlZW1sbKVL/zqgdpuTDH/6w/Jt/86/1Wjiw/qEf+mH5d//u90fu/fZv/3b51Kc+pRscfL7ne75HTWgZEdD3FXt2BDTgI+xbvuVb5NVXX01M39G+b/BOwWcQzQ4mNlz837x5Q775m79ZvurVVyWdzarJwWf/79fVX9FZlA9I3yTld+IEFVwwfV5y+3uSy8+UYnDKngvnG2xA4XvNB03AdTB1+cAHPiA3btxQCPSVr3wlsb/5/HJ8JJQy8GGbfrQXPA/9A//2z/NziZ/3jivLePt7++235Q//8A9ldXX1VKCR70h6HseXaEzJqkIHH86jKCts+AHnCIaQ79u3b8kHPvB+efe7362miG+99bb80ef/SB4+XA2hAfJNX2TwldZo1AOgg3ElgnecQ/Ecg3fw72XO9ednKgob6Gjf0mpgluVvawsDfH4Ow8Cm87INZvrTAnCYCaevz7X1h3JwuD9p8w7LiGuTSev1VC9IuNgCOsxppFn8juLgeoMHjhxjOfb6uRllSajDtAOyHRwehCo5BanZnBQR9RcRf/M5gemzKe9aWm4wlwXA293ZldkKwBjqLSPNRl02NzcU3mk6NMI4rCDMhHnQ60iuUFLFXq6Ql4er96VQnFHINo8ItFD+QWE2HGrfAgSC6SwAEPwqFuEfbumaRkotIVhKsSCDrkFctBEEdMB/b73zpoIjzMIAd0uLS/oODbySz8nW9rY02y05gM/LFoBkT0OKXfbhkfowzGRlfm5erl1bVrN/O/SK/DyiGaiyUQxwo77R5gE1kSf0FUDV1dWHAbwLVh4amMVMbvHcXLag9wNC4F6UWbfbDudnKu3Y7NjH1GQ38Hnn1y7ai4PDdL+Wpq++gQykVkfQivUpvDtvx5/e/8SUANo31g9U3D1ucKfT25lWzU9MkU4T8uSXgPkaiX+SAdQ4oXTS3ycXVSeVURwojjuD92DJ1oNj3hs4qk+CWUffPxo4wG/O4+/jItdDraRF4ySRK4+Dd1ju4kTXJuTIlwzzPG7BGs+vV9LFVXTxfHr4xnwmla/fCPk64P00nSEs5Ht9hNl4HTA/3LBw8ctFrweCVBJ5hV4cMh6pH/WzE51uMn/J/eCyTn7ZdqM+GQ9YoenURMJsNFoQ6sbHtX+WfVLferrhHcrGTIhYNnS87ftmErhMApxRvRPmWolhY/3jP/6jusj2H0CFf/Ev/sUIwPN9DO+lacy///f/IfRx913f9WH5t/8W4O5oWwLA+73f+z19zac//Rn5tm/7r+mHeuTd1oZtY4jInD/2Yz82sjnGxfH0jfR/HTssciHhnbakdEbu3L4tP/Ij/0iVGzBjUrgfmMBZfgHwJv+g/JC+ScpvkqdOn2ellNT+nuTyQzvDRhZml3RvQGURAyagjT7//PPykY98RKEUTM9o9gpYEO9vPr+EIQqkAnUZ7rl165b8+I//+Ej7w3t8+fn54qQyTGp/6CN8HgDeaT7HPe/Xfu3XwvEF6mL41cKgrwErgqBViPqKciK8W7q2JD/6j39EI3wi2AFAA+YIlMWv/8v/U1YfrpqJYiYtJQQ0QCCBYT+IotlUZ/goH45d4dxtkSQUHEGFBAhbzhfCQCTqBU3nITOFhqpO4awqds03m83/AHSB0j0IimXTGAGe3W+Rtwca+GB9fVX29ncmLFabO5FvNSkNTEPPcugw4QsD72jmHw3qNERrhfrRYKTBHbZjlKc3ITaTVptz6O+M31MVhyilAHSA3Kg7mDEjgmhpBnCooN/hZ7PR0O/h7+727Tty9949VUqiHOfn56VRr8n62ppUa1VtGzYmp1Rxrf4HBz3J5QtSKpf1no3NNSkh+mwZAK8EumpFEkQ5Ro1Bxbm3vyetDmDVrCwvXZN6rS6FQl7KszMamRbXwzwbaZyZKcvaxpps72xLt9vTdgTFDCCeguBcVrZ3djTaLCLTAjj2B1TeTa7Anbzujr8S5QcT8WtLy1IslcPyVNPToN503RuAOEj/WW95He9wWNGTjY01adTqOqeirdPvJPoZAlYgIAaeg3LG31CuMCNn+0BwEfzbr+3oR1H7KtXJwbO1nQHsBYdzvo1Znx9onaysPKDRQnTw4J5l1e3KPah7X2pj91qxon2615sX1aKmz3mUJbCwsCAvv/yy9qUnAdzp1DaFd4+yyqfPHmemOWmkxbFmngkmL5MO9mNrJeYDbdx1SeBRF3FBdLuTJiBV9EzwGfueWNTPIxNhwrO56bdrjwJIuBUm0PLXxvPi1WZ2ymqLBn74jDiYw/defp+UfV9/hGH+ufyeCw+WD2Gdv4fv92XoNw9MJxc7/M5vuHx6POxDmiIn2mZSyw+eo3DVOQVmupiW0TRdbqQzX546AYxpi0kQ2a6P/KXEyztqh5cFIyfoRKe8BOWRCnwKnXRrvCwM3tlJfrzdxce77//+7w+d3sbfA0Xab/7mb470Kd/H0d7gL2hra1Ov+exnPysf+tA/DExrLNKl/6C/f+Yzn5YPfvAD+mf4Tjo8hHPvSB0abxdI33vf+95YNFq7Kp6+6F0YC+zUX/uk9nks9nPyvd/7PfKer3qPDhUGxs2kEeU0/nnja4DpS7pi+ryTWq7Is1R+pq4x00+Ozeb7zkzA0MZ+8Ad/UL7u675ON70092Qf/fKXvyy/8Ru/caTQFGhk4I/Nom/iWQxIwfJLWnOg/SU977haSaoPPvuNN94YGQ9Ort3J6zc6DIBTfEA8C2RDJQ3z/Z3f+R3ynvd+Veg+QsFCENToS298SX7zN/4vHXcASRD0ABt8hHilbzVAE/R5zq82Vpp3VTMbzClgyOUKUszlBfDQTETN7+hA+grwAHow9/a7UE1BBWTjjT+ow5jjxzO8q69O92zIA1SCmd/m1prs7G6NuAQZX7aRvzw9eOhj/DJfehf60aEbJyj2U01mCyWpzFa0fPwaDUEKGH3X/13rwUUORpmzHVNZBUDDtoxnhOsZGYRmllBpoQ4wphskL6iCG/2nXCopqAMU39jYUBgMc1Qo2dAXVUmnkBOwtaPKN6QJARb293elMouotRZsgmlie88hIEy3Kwf1Q2lpoIw5WVxYUFCpUWbhHxFRWPOItttRlS0ism7v7mlUXFyH9CKtMKtV0DQcyGGtqkASZr6dNgA+g9ZgjLjQWjzxYQrXiiW5efOW+rDLB+bIrAvWJ8pHoesQIN98CUJ5aCB2oCBByz0wifbKOY1WmwfAy4ftwUxbrT0gDVSywi8h+yYBItOgLdH5WMS9XpGL7/Fv1AcgIqAifCAG+teRgG3HFczRNVPCPiWxoqZuN05scNMLzl0CAHg6b2xuCn7HBy44HtdnCu8eV8lfmfcm+1h7EuEd528uIsbBwPPCOw1deYqPP4mz2072bxd//EXAOzyTaQlP3ugTL+aUnpM9J/6k9PA7D/p4n24Ogv88iCMo8yCMKjleh+fyhJ8LOV7DRT7LI276GId0BFR+8cJ0Mf1e8cffYWLq05MEuqw8ny54x3qMw9lRMPkUwzt13G1mZL7/x2FyfKHJ8sC4ppOqW2TavaO7g5/92Z8NlRLxvoE2+wu/8Asjf/YLaSzKv/EbvzH0bfdLv/TL8vGP/2ywGDd/Nn4zh6T84i/+ovzMz/wT/e7v/t2/J3/+539+BN75ce/jH//4SPp8WWCDgecd/UApYLADeeDGDED0Z/7JT5uyRwOBoG+bggZlk5Tfk4ZHlF9cdcd7ps87qfREnqXyQ5RSKu90dlS/d4BFttnFfz/3cz+nUAIbWSjKvLnYuP6GOQNtmSDLzPksOnK8/Pz8imt+/ud//uRKcFck1Qf7HPpbfDw46eGnqV+bzwzepVNZBR0oMyjo8EE//p/+5/9RFWD0jWtxQW2cw2b9n/1vvxz6ysros9Jqfqlmeuqnri0wo+XcrOOlAn4zZUXUWSvrokYSRWRTgztIU0b6gP04EMPhWH+gcAcKNCSD4wDLiyo/P08D3uGdhLl49vbOpmztbExokmwAi1DM4PCjgXeaD0LUbEFBWWXG4B3Tr+uZACL6OZnrHqbTmxUTxEJ9xXUR2jbqCH/Dz/7AwJcFsbA89/tBxN7ABBllj7aB9Lz00ksKAaEM3d3dURUXVJTWngy8on3QlBqHRtXqgcyUoYgzBRnLNRcEKul3OuoG4rB+KJ1eTxWHUB7mczktC5A2QF60R/hvazShPEvLYa2mbU3XYIHarKiKs4xCzmarqf8dVg/V5BTpumx/d6wr1DHyAIU7AJtau8DnX9ciz/KjUCyX09gRvS7yNlBlpCnkB9qvAE/xmSnj7ykFmAZwcwo6GdgD7R91lQ5AIfsv3gl4x/7DMZP/5lqGa2XWF6/j2ggAFenFGHH//l1VOY6uC48ftabw7qRRffr9k1ACMEF/17vepUlBlOvHBfCm8O5JaA3PdBqePniH6hgH7sZX1eTKu9PAuyToM4mJbDyd54V3ycDS3uLT6E1l+R3TQuDny9cDOl7P5/lFTFK583m+rvwCw8MzwgwPH/338XzwmV4pgGu8ehD3e6XeSPqdAsuDl3iZPC3wLg5S4+X1LMA7y2NGJFAjepg1CbzTdj2h8u4s8M6X+Td8wzfKf/pPf6rdAvDun/7TjweqtiiaI/sCUhWHd3/xF38RgOPkEQ3wzqs3JoV3eBc2YVS0mpmayM/8zP+qpkHYbKtaVwwQ2Oa/fyGwgzmZwruTFxSngTsnP+3xwkCAHvq84xht/u7MRxr+Q34BbAAcsIGl3zpcPw7eqa8sOG4X0etNbWUHE+wfnMvYV3DNRcC7eH97lPDO8hD4jxPrrwB4MLtjQIqf/un/RZU1fpw3yGQq9F/6Z78cAnv0c5h3FsvlEKZ0VCHVCceF8LAjMGU1UGR+ugzezUi5ZFAW8KU3hIqyB/sAA7I9q4t+oBgiaEJePLxj21XQZwOo5kEDlxzsyMbW+oQOxw1GeXhn8OeCJVtU3pkBsxTzRS2H2fKMKt8ITAjv4msYwjvO10ivN6HleKvAJpVSZZr5iLQovgjiQECN+wDdctn8SL0TfKMMUU9I1/7+vuzAZLVnaj36MaSpOUwqAXRrtZo0mjWZKVUU0KI/Mo1QUXbaHem2WmqqC+Vdp9+Tyuy8mtii7uYqFYWDAHd4R6fbUvAIWH9Qq1o/7fUFASoAGCtzczI7M6tQ8eDwUBqtpkXFbTeDPEUBK45b404yBp7mGpQ9wDTMkKG8GwJIB4pBVTsGexCWjcE7wGJRs2Ezlzbg9vDhiqJ0BibB+Ibv9d4AintrlYKWufkI5ZoCATy8/DDucobgG9dTtefXslz356G+y6RkY2NdqvVaOMdPUjZTeDdJKU2vedwlMIV3j7sGpu+/pBKYwrujBX065d3o/cc7xB9XqWeBdx46cZEYh1l+Aj+uQcUhHa/1mxRO3rzWAzf+zSvl+L0/IQyVb/B1o4onU/Ax/fzpFzP4nosPnx+WGb9nmuMQEt9z4WXXwodIZJIYblScySmf9TTBuyjNRzcszwK8s40PnESPRuX1EC/e3n270gX3hPDuNGazvq+wnOfm5nQTgs/rr39WvvVb/6HCClOYjkY6BkD7zGc+M2I2i0h+NO+N93M88wd+4AfUbJb59f30JLNZbqTRp0x9J/K9/+33yHvf+54goAX6CDYf9rkoM0P/PG92PMlE9yyZkV61/AICAPIQbBgUBhw2cIf/UL+vvfaawgY6bmfbTmrP2PgS1GBs9+AOfeH7vu/7tH+wX6jiJADRF2Hm6vvbRTzPt4mj+YXyzczoqPjC9cwT/v593//fyauvvjvwtBM9Dau7N7/8pvyrf/Wvw4Ah2SDYT7FcUpcaVn49BUOAK/iwjuBqBL52+X6azQIqQVEJVRIgxyBl9QnlnQZBCHzo9VT9FkW+tJTZfM769esADM8Ak/Dvdljfl/Wt9dBv3PH95jLhnXrz0zSWSjMyU5qRUqBS8xAFyju0E8I03xbp385DTb8OAfDC9QDa/DvKBXOCV5jiOeWimZ6qGXOgDtP6E9H78TvqFX5LW+26AthMBtFkiwrZms2WHtpg+QN4B7UcTGHp8w7tjOtKQLsO4F2zIYf1qqB+5+eX9FmtZlOj0+I/mMqjXXR7Bu7w3O3dHfW3RvCE5yLQB1xMFEtFOaxWpd1FNNumDPsWudjaJKAyVOCXazEAWE3lHXw5ogyp9OW61dYk6JcGpWGGTHiHQ3zAMqh/dK0amEujHVs/Mz+GBgpNEa9gFYFJikWFnpyjNaJwAPNwP8omvibm2oPjoh+jrA0OFPAD0sKUdxdRfRUy2sev75P62hTeTTJzT695EkoA6wh8oHJ9XJ+p8u5xlfyVee9TBO/UDGPUf9vk1TS58i7J51wcisWhky5JQ/hjC1b/OenU0J5HKDHe510QDH7EsTTe4xVtnIjjUCwpzUy3n+iTytSDuPjvfvL37/DpUEgQLMhYhyxT/vQnjVTN8Sehn19k4HdfL9wEGCCJItfhOm+OqwuitNWX3/SxLEYXKU+X2axPu6/TZwbepeFLJnL2TSVDvL75b6rHwjYdbICOLkRHgSccyv/oj04WsCJ5DErJH/zBH8i3fuuH9Ovv/M4Py+//fhSwwrfvowEr/pswwh6VpH5jh98ZsCJumorF+K//+q/Lw4cPE5KVUv92CERB9Z31lZQg0uyP/eg/NmfXCrgjk9njAgaMG3+nASasZHyAhMnnKguY8qwE/ECgA5q2EqDhJ5Reqs7SSKm35Sd+4ifUVw0274RIKD8fwIFjNDa6DAjgzcNYxiw/KvN4oMP6OG+ACY6tF/U8pju5vdjmHgANw5ceD0JVrr7O0FcR8OM5+Uf//Q8pAOChFmAaTPkwHqyvrunaScfLofmHyxUKGhhC4d2gLwMFeAYF6ChfX4gRNwB+GG/g1wz+wMqlsv6E8gtiaJjNDtXvF/1lwn8dzGmHGvU0sCUMA1f4+dZM9S0vuB/prDVrCu+sLZykoDN4RzPUR2c2a2szlH0+V5CZ8qwFHnCmjtoeUT8ZM2tFgAaCFtQbg6t4cOfnMVyDPoDyUEidyapSTesha37QsCnFPfgddQOfe+p3r1yWVqsp7XZH61IDwARKubX1VWk0qgrV8B/gKza5g/5Qn4+2tLODACEDmZ2Zl5JGtTUgqP+lU9LrdKXVaKjZbL1Vl95wIHOVBb22UW/oz4V53Dsj5XJJQREA3MH+gexX96XeaFggpMAlA0yuFxeX5NrysjSaDZmpzGq+6tW61Bs1hYSIiAxffICKl/kBvEPk61KxrOathHdsY9E62EAutieo61RQ72DtKIN33nlH80xlKMci9SWZyUoPUG44VGC3dO2a9PoDVVwCeKJvok+3W019BvsMDz24zvHgjW0palNY/1ofh+ksFZZbO1sjAVVYtuP2AlN4d5mtb/qup70EpvDuaa/BpzT9J8GcKFvJ8O+ysp2UzsRl3il8l2Ez6587eVkw12Zu5ifDJHgXh4Tj3qn3Ajap4igqby6qfFkTVsS/44I+DrEi4GiwyyvndJEagLCk+iQ489/xPfgbT6E9ROTiIw4Sfbrj74qXnU8Tf/eLGKaLaaEJCp+r1wY+75jO8XAVZjyXe+LLMrKfycFTWKbx/DM/vgxHwR2+ufz8nH88sI0ndolRlNlR5Wa8THx9h78HfpA8DAu2w0eSiIiV73//++WVV17R79566y353Oc+NxJp9rh8ffd3f7f81m/9ll6Czc4P//APBwAvugvg7lOf+pQ678YH9/zO7/zOiW4BkH4ACqTv1VdfDdP3+c9/Xh328mTej0FwbI7xQ0cQbOKDL/E7+t/NmzflAx+w52ED/dZXvqL5PS3o4DuZvrOWX7xsp887Xft7UsoP8I6KOu8A3wBLZJ4NAPUd3/HtumHGd18J2h+c7ftP5GfKFEWR+flojpP6B4LHxJ836djkn4ex5u2339ZgNMmg/OSnnqY9c7608d4s6MI5FAEgUiJ3bj8n3/L+b5FXXn5Zx0qU3//7H78gD1dWQvWWKb7M92UmByf2pojUdYHzOWemmhE0g58sg4Vw5F9Uf2iAP/gPAAJRUOHzDGohQrJelQAAIABJREFUfPA8QAn4wuPBm8IqqOwHps7z85ze0+sHCjCDlQiGsLq+Ju1OK1hPjZ+3GIGcwMLGv0fg8y6YkzWARxHqw5LBNSgh1fcZfemayhpzVQ/5whIu8JXG9uvdHhAIEW7DPDUTmEoruEUUXfxf1kZtBHUAjNHAQpmsPP/8S/LV7/1a/e7h6oo0ajWLTFssyIMH96Xbbus4DiDGdDDABdOBe+EfCmW3MDev5q/48AAphWjOrZZk4bet0ZBaq64qScA7qPTwDrQNwF2YmgLuEtqrKSz8KwLAQe2pfi/RxpDPlBRnZhXPlmcr+h2CltSqB1JT/3dNaTbrCpdPhrgn97tJrrC+ldaIswtQFhYKBswDv4rh+gF9USzC68zsrKrt0ZWsjjNSLBbk/v376gOSZv5cF5s60gAtzd+hUlaT5iDIGq7BfWoyrQpZ8+WIdADMa18KDqrteYhqDNgL/49Q8hWk24F6sRGZzWtgkrasba6NuCfQvcCpIoOc3rf3JGU/vWZaAs9CCUzh3bNQi09hHiYHVlN456vXQEnkXBbfjQNDp4F3OPW0edUWFearKloAcyF/HASjKeoRNZLLgAdtSXCQl/rNBPPo1U/MM2X/XOzwGr6H93qIeFJ3SYKcPNnmqWb8eXG4NwyURT7tye993PCOwDY5dXH4Gm9v8Tph+zypjJ+87wN4B59P2gei/3yefds4Ci3RGU1JOQm8Gw90JysdpOUTn/iE/ORP/mR4w+uvvx4Gsnjf+94nH/zgB8PvPvnJT8pHP/pR/fe48defsPNGX8f+bz6V3IzoOUDGlIvcxLEs+F6F+P3TObOerESmV13FEoAJHf7D5p3wDuO1N3dFG8R3N24sa7RMqk7ibRj/pnmgAqJAwXNcuZ5mbjmpfvycyDlsHDw86Vmn+R7voqmljXfRASPHBASzYF/m5h8Kc0AxQBZs9GE2lwqCLaSzGYV34QFQAFLxfOTJzPYiszpcR/M+mEFTfYffAYoKefO9hv8suALgnYFBqsz0QE1SqiLyawEdcxAgI7BewPWtTkfWNtbVB5t9joN3tibimEYzwUcBe/AeqA1nZ+cUVimkC9ol26S106xGINU2OjB4R3Ug2jDBli8b3I9yhwkmTFpRb+YbzQ7x4K8ML4MiDRAHEC+dy8nzz79LvuHv/D3Z29uXQjGngHp2ZkYVVw/u3dPACetrqxoQAmWsir0M4BJAbEH/w3O3Nrc0nTBnhVoSvyvY1QAOFj02IymBW4dqo6Yxhucri1r3AHsIWAGQp1FUc3kpAW5ms3J4WJXq4aHCO7Q5RGRVuNvtSgaqPwRRguKsUpF6A8rBtgbOqNcOZdADfGoFMPY0veZ81wKiYdxaXFhSIKaAOugv7CMpRFdG5aZSMlup6CGd9U3AM0TUnZWVlRV1BYDypBkz3bjYgZrBbsJUgE98z77gwS5gp5oVw+0AzHT7UZ/QvidDhchU6qIeENCk06lpGvBMwtoHqw9C2B6uIabw7nyNZnr3tASCEpjCu2lTeCwlMIV3J5vnjt/cT6ZsOi28g0kJwZ2a0JxCERZPq1dscdPODX0cAMY3Px6chKf/wam9/7dtMiJ1FBty3FcH/z4eco6awMbbJv/tASbz5DdW/vlPi/KOSstJ+mPSJjVepk89vFMlYmC65CIocyMd/8k2GA6ilwzv8N44wEsa0AHuPvaxj03sd+a49pDUj7RvBKY9hPjj4R2cbzvVzakW9I9lupq+9AkuAQ1yUCornMHGkapQD984T1y/fi3YuFdDky72aYUXTvkSd3lwGUXg4R3HlvNC/knS7eGdqe7M9NWDd41EGwAwKtA4z1HhqCCIY2jaNvKAKQojgoAfCtjSaa0HmCtqFNngwIQO+gHsoL5D0AGNSsrgCYH6TIMUAK4Gh2QeUAF4MD3Me3zcxhjV7fdlY2tTDqv7oRuB8WVl4G4UqE62Dpuk/KNrDMwA4kBxptFYA/Nl/I1t22A0IBngHRRylgWaTsKclSCH5Y170KYBWfATcBQsk/nCoQsCjeAD01hMg4eH+wJF3OLidblx47Z0OvBXV1RTWSgDu52W7O7sqGptfX1dlXeEdwQ5eO/s7Kxkc1nZ3t7WPAHeQTlHv4qor26vK61mS/LptFRrValBDZcSWagsankA3gEYwnwXSkgoMbV8Mhktl92dbUFgFMAl+IWDug6+3GCKO4QSFOq1ypwcVA/VVLbVbEi72ZD+oCv9bieMpHy6+jrb1dbPEc06Lzeu31R4inoAYBtZZ/UH0oVJalCGpiY0X7IwTwW8Q7RZ9b0F83HnP1DrM2Oqu0h5hwAjBjx5oMGIvwDigLbtdtP6TwDvjqzts6bcgz9GM83NSa22q9DPA+SHaw/1eWhkfp181GnPuDKcKu/O1rqmd12FEpjCu6tQy09gHieBBZbsq6G8O90CfTKz2XjZ+TL3v+u7A0W7h3dmFhLUgvMFyE1FfGGskdzc9X7BHH/fCOiKPds/1y9kuAEjFIinI/5Mf+9xikG+jxsVLnZ9+o/kNVAv4R4PC8ONIPzzBFDCb4COdsXHq7zzCoukPpkER5OAHf9m+X88fvzON8wF/po02uxoQBlCZ99Oxv3uA1aEp81BEIt4+k7X54/mztfXhz/8YYVzH/qQ+cDj59Of/rT8yq/8ivz2b/+2jaZj+lo8P/Gx4vg2bM9NI5qsUy3imeyr3Exr+1AFzlFH1uerv+ndV7UE1MSwVA5VH4wkiw0rf2dfXFycV9UWNrv43s8RftyPw5/TlK2Hgae5j/2TacLP41Tsp332SddHyjsLYEEIw/s8vAuBkNgageWlvtqyOXXBMUwZTFI/eTDHDUw+cT0Bf6NRC6Ob4pkECTTJA2ACwCO8A9xAXaqJZLcrnUDBmwTvuD7w8zr/pu+HEmxnR3b3tk+EdzSbZV4f1SGVlWtWIc7szJyZNyqUM6BHFx18P6yDTQUYWXziXsA7lhWeSf+NuBbKU/irQxAHmK7C6kLLPptTYIMpQiFYNis7O1uSzedkfm5J0mn4pxMplRHpNSuzMxXpdtuyvbUl2Uxatra25OBwf8QVCt6LutL0FAuyt7un6V26tiwIuqT++aD6S4kGpKgdViULf4RVwDso70Tm5xbNZLrVkplyWZYWlxTeGQCL/tve2lA1JtKLSMdQX2oAjHZHsvAbCPVfJqvqtVazpuC4120LrCQ0OvVJHeSCvzf1XE7hnTqtSaXU/D+cMwG7e32NuIv+VQzqtNFoKfSD2SzMqmGKfHhwEJYF510FaVmLEE0LFYtIi/GyFEJbKiMxJkLxCPUjlXdQ1XL9wz4mwQEHTH4BW5GWvb1NrecQBKfTsr27LbVaVct1Cu8uuPFMH3flS2AK7658E3g8BXDSJjJK1dWGd8kb/ElPfEfL7jh4N1RTXPP3xVN3v6HnApiT88hkHIuiStWdDwLBBYXPz0kAL6mN8NlchHsgwU2TBw1x+JRUnhFksRzTlCNUF4TOrulvJook69VFvic9Lcq7OLyLbzxZXpMA06hOJm2fj2fsSX5r5POOAMrDYv5OUOvB7EhbdNFmLxPeMU/wbffyyy/rP+EzCxuVpL5yUskn9RMPOuL34ztsRADwaDJlzs4tuAscrPOZUODAlxI/xz33pHROv5+WAEACNqP40L8TfvfKO85X5XJRr4P6yEdC5LgPeIR2GvfpOEkp+/nqrGCeMCIOvSd5/0VcY++H+WU2Bu8QudL6NvOJsoJqyYNOpDuXzqnpKlRTgHaqBguCPbBe9LpcTjqdloJUwCSY3Zo5nimSYJIHsACAB7NJAByaNKN+2p2OdIKgJL7s84hO60x0CRrxbvwdedBAIwAMezuytbURFN34eQttjGuPCKg6YnYRhR+sPdRkuFCSvEbahRGprUlQFgbqYCmgo7pG8oYaDmXH9BHGUIXFICO4A/APsAfHrIBpBDIhoAkirWM9iD61sbGm/pAB0IrFWYVMs7MIFJGT8kxFVVqb6+uSz2U1wujB4cHIM9mf8BPpwbuRhzkEnSjBp59FstW0DwZq+trvdMOAFQCsc5VFnUca9br6hrt185bkSyUNPsLyQPo3VlcURCLdM3MVg2B6zcB84PUH0mx3NOrssN+WDsyHByg7mJDqpZf4sbU52ua1a9cFEZpR14B3KCdtY1AjdrpqNqsANpuV+fl5OTio6bWFQk6vR7nv7e2p8s7Xp5ki50NQToiLtoz6IORF2UE1B9Nn/AdflAr7NICNlTEVdfr8bEb7IZR3UH0C1G9trYa+8rjeqDVq2h449nJMnCrvLrGZTV/1zJbAFN49s1X7pGdsVN2C1CL0+dHP44d3TFU4+SSqVyaPNqurodgnebE/fnF4+o2CjzabVMxBSHpGmgs23Twh97CCG4zRNANs2YKSVnBRdNvofXFQlgQU44DPb2g8LOOJIhcLvC7uI4jv9PWHa+LgzS/ymeI4zPJKCH89nsXv9D2xqKP27qg+WVaPq5dGwOSof7dxaUpqo/Gyjvfjs25iL6VcuIocQjUGc9kg4MIxSlC2Nd3spKytqycYenl/RCq748rjpIMQ3+eOH8NOLvXj6lOdWOeyks3m1dRLF/Yp+DSic3fsLyxS5OkcV5+crukVV7cEMPZiM4mNqql+6b8VkTg72v4Ii6lsgfqIEWc5b9DkEH8nFEgq1dPPvRPWDcYdVbCmJZuy+eQ8CsAJ36qXcf4ivKPyjvOfzpXDtJo2KhQK0od7dd6Dp9CUKXygwgLow73o6qa+y0s2G6n5CBKGw56aaMIM02A/4B2UYoALRQN3hYLBvIIBPCjxAF66UN9p4AiAmZ5CLKiX8qViEDYnGJ+HA8kEamq8l/7AYA56UD2Q9Y21kYAV4w4NrV1ZHi/E1104/1hNKaRLWRAAqOLg040HiChP9ecY+BbUAB/wN9g3GMl5GNnEISzgTD6bl6JCz4LOb2heUDrCPxx8w2VgchpAM9YHyhwATCOfZrPqG7I/TMny8rIGPcKYjnpAveDeZqMuB/t7GmUUwRRwWMS1FcpK/Z8F5sZQt+3tARwOpFyalUrFfPrRlyFAVa1a0xm01W5KrV7VdyzOLWl+oMZDGSAt8HuH6zR68dCUgg9W7qr/xbnKvCwuLSochApUQW+3I812Ww6qVQWOMuyIDACjh6oeHAzhfzFynxJfM56mL012bQTvri/f0MAsUAqiPPy6EiATyjsty1xO4V21WtM2AnPV2Qrg3bbs7sJ02YJJoG+G61ZVXULhl1X4x5ZmY11OZmdn9FqAUSgR8R5V0KGtBYpOjTOBskG/1AM63Der7QPLHoyl1cPd0IUN+1er3Zb9gz2FgVz/Wt+aDN/5A77JynR61bQErk4JTOHd1anrJyynTwe8s1XVJJPN+eBdUuXYhJd8Gnz6DcRJ8M4W1vxw8o8gjy1s/OY/Du98HmzxkxzJ1Ir0+DL1gNCnJX6fP9XjyTMXXlRJMV1xcKiLTPXVZW3R58crzfBOdarMpU+gxPP3MI3hM7DIdj4DLS0RnH7cUCsqx2gR6esvqX6S0pycj1Enx0/YwBMlJ2yCOPknvBvfNn1f0LYUU9nZg5OB+6Os75P60mXBO4yT5vzalDsoU2yIzDk21armf2cK757YXvHUJQztH5tTbHzZz7ApT6cy0usbiGNkUIAgXAulCZV3nGsISryaJ6kwTj/3TlikgfliGn7iFH4j+qPNO49y/PDzcTTv2ZzIsgE8gReNEGrIUEGJqu+C8gWUwZyHOdVgE/wPInCBRYoF2PdrCBsrAE86go0+YBz8lOn9GTMdhfoM9VqE37u8+TirzMwqWICZJa43P2AG8TT9GjU8GI0Dxa/FUrX8UEkEeHdYr8ra2sMRVw/j4V0U4X7CGj3+shi8QxozGfP1B0Ua/ZJpdNBMAO8IdFWNFSkJw0O0tLV7mMAq8MzmVMGoCqxsSlWOCnoANAOVKQ8dsQ6Cao2AEmUNMDMYpuSll96l0AxlB0BnJrnwKdeWw4N9hXfoUwr7Ah9rhHeoDNQd+uLW1qame7Y8p3mkAkzrpdeXRq2OViStdktqCJaRSsni3KLWK94LSH/9+nVtD4DcCm7VX15P1tZWFEAVi/9/e2ceotm23uW35qm7q7qrz725SQhGiIaYeIOICiqIYKIBFRRUHFER5xEFcZ5RFMQRRdQ/HFBBRTROAUUckKCigokJ15N77znnnu4+1VXV1V1fzVXyvGv/vv3Wqv1NNXf3+0HTVfXtYa3fGvZaz36HZVtbW3O3Xiz1uEbv4MCvuf16x5NqHB8e2Nzckr9jPTmh/xEz7vyaLfbVa2nvCxcpkG39yVN79PBR33KynyUYKH5y6vDO57i5As2K9SjwFovjBdvZeWlbm5sOxYDeLEH0chjgpnlN8SQJC6JxXl56kMV53+EhbQe8i9loNf+UuYDxNevlkLUz0HZvF2hbrHIZi5yPZezWNtmFD/vAu7zQH2c/VV705ScVSAW6FUh4lz3jjhR4O+BdjOE2XKjrh3fFiu3u4Z02DhGO1UCg22ryYhvHjUKtZwSD8e1jDcn0uxaZ2mDwf/8NdJVdrv6u3hDV4LLeoAkE1veiDNIlLnJMFkZNJWsQe9ObsVGDuq1fWUDqo3Z9f+BdSbTA22plW677aK0Jvxd418aebNvzfYZ3JdA9OrL55s0+C3WsOAiuTjfzDJEnx7ftozRqOOT3b7kCxY2sBHsvzwXfytqJJzQo8I45XJvV6DarOT0+E4bNzzcJ79xKbX7Bps7OCsy6JXinOa88y8o41qa/QDHcN8vfsL4DEKADmvfh2RlxLIFHgLLi5nl0VKzpAA9Y3sX7YGFXXD+L9RibfeKaOQCcbqzHgHfArJUCevj3YGnZrX7c1e/o6JyLs8ODjjUTSSzUN2hbj+9HbLW9Xfvkk4/6lkGUZxC807x/bc/uAO/4EZ2Adx7nbwnX1DZrN9lnZR3Zt7RrXohEWMb7UsApVnsAPKAflndklp2ZnfYEAi9fbvgL6amZkuk1Wu5hnSXXZa2ZDo+O3VX18ePH3rZANVxmGVP00TdvdhzOKpakW7p5JuEmk+0MYJ2+cGgvXjz3frC8/MCBIvfwuHeA3MaKi+QMWGOS/ILn8tPHT/1agET6FOXgfpQVCzEALn0S92fGNc8eklpgeYdVHy7bu/t7Dvh6xLk7PnHLtS98/Tc45Pvkk4/tq1/5sh3s7ZRn0619ytprdfWxx/Ejk64yZqtdzF1+T7yuJH4BmjE2jw4Bbbg+z9nrN1v2anvbtcLq3a11T8rOhezB6s8R3jmMb5LPuGtzA964v2LX1WtkB36+VixzLfBVMPf4qFjORvDL2AQUHxJXsPFESXh3a50rb/SOK5Dw7h1v4PtbvbcX3nUt3qIVTtS8ayHY5Tbb3U6DQcDkG4jhlndnjStvDc0i1HG3jSqWTPm+QMaLdb0avNNCP4K3CFb6ECXAJ8G7LqBWH69jIpjT9flbyeg101/cRoipc/R9DXgAO218GlksRrfZWw2wcqF7jYJ3484bb7vlXdm4F4uQ1t2utTiJfUaa9TdxntClbsfrh3fdc0hrjTPo+9iGEYyP27Zdx42EGh7nio0+upZsd8C72VmgwKnDFKxmbj06+FUqnefeewUEAfi/QA8So0ydg3eyBMKSC/Ajt9n6mTKqspM/e0ddsXwPTHG4SGyzg7KJjhbf413l8kcJYhZIVK5TrOMKYEFPJSCQ9VoBdAC0o5I1lvHfwD++k4epA6GZAisiHIpAjevQLlhClZdiALwFh3dLK8sOtIA2WJORqRRIBEjSs1gQkFh79RoMeBc/DiJmpt1d96OPv9K89CuVHme+vRaAF+AdVnfAldlZrA0X+iCasgDgAF2Cd7LIBMzwN9rCE7M4UQVMYm23YHMzc578wWGeW1jN2t5+z+POeQzSxnJPz7Pi/lyeK4wRj282PV2A0vSM/41rABcfPHzkz0sstnBDXVpc9ONkeSc4zvm8xKFu+37vkm0Wi0q5ZiszLv6vALqzqSmHjL39nrs7A+8oE/UGGJHowmMqCrTSX89O/dpAQwARZaTOuM1SBqzzsLzbPzq0r//Gb7Tv+u7vsW/+5m/y+jz79Jl977/4V/bfv/8/9l1HY7+8/IgadWZZczx8uGofrD91MCeXfbSkvmfHJ0YqDa/LwoLXHVdpADtZZ4l7t/1qo7gUeyw7QgecuUWhA7Omj2kt6/0bmN5km+V3t/RrHsjqS/y9Xu/6uJ3CdbvMB25d5zAUkHh+rvJ5IsC71iMh3WZH9Yr8PhUYR4GEd+OolMfcgAJvB7yLLrNDN67Bha5eOF4Ur6vuF03Ja2stXUegKP4+uoHGg3d6265FrOpcW57xfXRZlXuvFr5l8TPaPF4bhni9GiBqIVUfo7IJKur3qI8Wt7qPFqp1/eKiXW/m47Hx+BqERLioss7OFPec6Lobs7Bey+J/dKMPPKIFUedj3l1Hue5TPYdK5CGmFOuxwCa1n9xK6v6iRW1ZIHe9pX+P4Z1b0pR5pljuYGlTwDWWuWU8FOuchHdXGLx56gUFBJj6m9GpGTs5PgsJFbAKKS9kgAVs8pWJtp77R8l7I/DO3eIKZGHNcXRw6G5sfXfIUYW64vd6PqIP8AjrJL3AUgwrss0qIYhgkSCav6iyAu8ItI/lXbGUW/Cg+w6CZgoM4l8N8JgPPG7dQXFhxEqKuQOrMazIyLRJfC5PxoArqLtDAt8ItH/otXd4h4Vl0KL/3G/qo3nd1xizM3Z4fGRf/egrTVzEu4B3jTuv1xXIVeCdw9LGqh/NsbyTJZ7gHR6IfMfv/azKU1gtznq8O49rRgiDxoWZFyi9vZ7t7hLHDrBT4J/WfA7Immy0QDI+xV36xO9DmTiW/9cer7s1JbAVt9nFhXkvB79zDOMLF13PNDu/6G3HfV9ubhT39uA+yfX428zUjFvy0S6v37z2shKv7XNPPtcH2cSsJPYeWvGkBRBheYd76KtXW64ZL4ywOizWok6h7AgwOXVmj9fX7cd9x3fY2tOntr39oonHBsWctf/yH77PXjx/fi6RzXWshwYPzfKsxL336dMP3PJO85Is4LC8s2ncjuddb+BdAeZljOEK/XLzue2+eeOA1ZOcNJmiaUssCbWedhBPe2Md34B5JRLB8o57CoDHl99a85Sx5M7d9uDhQ+8XtDfnHB2XeHlx/U+7YOV5cLjXSMBdE95dcarO01MBVyDhXXaEO1LgItjpDoM2/mR/ExXpQ454cWVkOHfDbhfX7re448G7NvnD+VhpY4Xg64iTI5P1ukyqDm9u9eDnzWxMOCGIcf7tfFnsOqyJriqxgE3R++7HZadUJh//T/2g7Q9aYMdFg36uFwhqguguq2PLPYorbSl3KWu5RsmCWT7tvaWN3nLHxZu+U2wdHdP1lpZkBv1YMuey8Z63ACjXv30rvLYPCLicd52VrpfbqF509b7ZRfAlR34/s3KxCCnt2PSIapDFftcHek1MlvN1uxnryu55pJS1S9tJj9dYGVfJrnHh46ixYCxv6bGIwI2OzQKWqCVxhS86OufQce+ex6UCrQLq68quWaxMZt11DHc65nxiL8o6HFBQrMVKIPhBoSm6NO4aV1fvy9OEobIZj+mGhdupnTRWd7cJ76gvGhJzzTOYNptxdzeeA84UN0ht8Dle2UQLvAMoNHHxmkyaBOKXG54gkaz53HUVBNHE5eK6x0fH7maH5RbXdHA1VyyKAEpcjzhmwBmsy4q1Xq8PG/153zx7Nad5m52U53EBGWWeBxKdnJ04vCvwa3AiCj3jr3XcNY9cuSPPzy44oKFesozivu5KPTtn8wvzvlRwN2WSGNBechs9KhlCuSSWbj4GmkQRSmDAlwLCQBytOgTwqBsWbDs7O42l3L6DMtpBGWz1opR2AKyiGTHPSGLB/I67K/dnvJEE4fWbNw55VlaWHbSR4GJ1bc3BmmcybUw8mxWhHRNiYW6mWPGRsGJq2taffODX5dnx6NGqJ6SYpQ2b7LlAKoeFez1//CjDKvVy1+HZWYfBuOOura/b5z7/eY+x+OmnH9nrNzseb+5bvuVb7cMf/gH7kQ8/9Ht537/xlVlZk2Il+HT9A1taXHbLRfqi/gFf6afuzjw76/Bu9dGq9Xp7bpG5sDhvn3ztE+sRH9DhHbENsaQr617NeepHpf+XjM7AdAaCux9PTZ2DdwLF9XOe6/JSnjmU9mCecG+cs/ZFg+5FXwLWYk1Z5s3B69zuOfT218XXOr7zYqnADSpw8/PTDRY+L/1uKdC94bwf8C4q3fWgGbTwuxq8u7g5lxXLOC1fl1OAYli22/gWdmq6ZKeK1ke6rxZx/r0vwLpj8+l4lUXJIc7DgvNt3AemzQY/wry4mekCSxfBZBOfrA/QShDcFriV+Fz1PVXeLlgol6G4wKk16o6H1tVqk20ex2n3cY5pdWpBcpcGwyDQ4Pu8HfAOd1l2zRoX9QatHS/FqiPq4/0jBFRux9rNwTv1xdgnNT6vCzSM296D4J1D8QYCFI0wHJhp4F2zwXSIngvzccZpHjNaAfVZQQi56gGGlMggzs9scM+7h40fGP3G4N3stLvLehgGNsTHwzPejlZlsiM09zko8iQU5bmpZy9A5vjopO+mydULfLuYxAEQoPEtrbm+AvFrjSELPG32Ocet/Kam7eCwADwsdYmRVhJYLDq8IdssAIJ4ZsS+k4VXP9GIM4l2fhG807wpqyLclLHG+ujjrzr8GQbvJlNzsqOx+AbEEK/MXUqJ59bEu9MziL9jMcrvsrTjxYjaQO6WWK9xrMaC6zBV2pFz0Yj/PT6klaQo8fl3aqcOkLguCSKUOAOXTnkxeNs3STQ4F/25HiERcI3F2pJ2B57v9nb9H+fKmozEFwtzJT6lXnByTbfcc0h3aoeHWO6Vcjxee2q7vdfePmtrj2310WObaSAs53H81taWven1XHigVNFx3hZnavaYAAAgAElEQVQWi+UmmWax9pshFiDWrWdn9vr1jr1+/cqt+77zi1+0F8+/Zv/vS1/y+3rswxuHd6WfUNanZJxdXPF6yGMD0Irb8PRciUOI2yyWh2uP1ryN0JR2+eijj9wlmHorfqCvk4MlXAS0ZX4sa140lxWsQ7gm/mT0ZtG46a+HzorFpuJVAmpxmY8v0N1C9+zEY97RP9p58/o9EyYbbXl0KvBuKHBb89O7oVbW4kYVuI/wbvwK34Tl3aBN7nBQpjJPAu/04NWC2jcRp2Vh1AdvwYJMi/3yf2V5N0C0spBsA+hyWDn/vBWm+kGEJ+2x560QI7yoocbFYrTWF+e1abNvxQVI7I9xAVNb+UWw0y9PlSlrMKy4P/Cu1mu0noNGx1sC76ZZwLZB1Otxo41rV9sVK4eurLo3A+9UNm08Y9sM6luXAQ1XhXfAUMqjDQHwjo0pi3sClsvydfx5NY9MBcZTQM8LwTsAT8wcK4AX3Q/L2BnveapnUNc8OV4JBx01bTML8za/uOBWSod7BzbVbIbjC4Or3WP8s4vlVnHHVGB74mzhfqlnH7oBCgQAZI3e16gBB3HtIMvI2gLvIkyY9XkCoNbrvfF7FICH2+BqSeYwPetWZw9WVhzyyVLPE+J4wosqgzwJK9zKL/wd660ps699+rG7/91NdstSJk/wMzPv4A7N4/rKLcjm5tzaScCLfo3FmawY+3HwSFrQZKYVbJN7LcfKrRV355INvF3fQavwvgC20FYAIu7J5wtf+IL/Das8t4jkHljPeXIJMrwWS6xXO1veTnL9BcS+6ZW4hFhgYaW3urpqq1jPzZaXw1ozUTaPeUe22X1+3vV6P3nyge3sFKi1urpmj1fXPYYq4FbeD5999pn19vb660tllVaSk9e7uza3sGjzi4u2sLjkFn5YCgLwsMT89m//NvuRD79kX/7wQ7fkvE14hw5PHq/byvJD297ePue2i+Xd3MK8ZwaWiyvJON68BjCaw7xnz57Z4dGhzcyWRBLnrGPDC3D1ffUZ9TGNR7WDxni99tf8CqzzeUmJu4CAblXfvuD0dYqd2ubWZrC88zt0ItF8mTf+/JxHpgL+nL2llwupdiowUoG3Bd7VMEsAq8v9prtO47rN3h68i8CsfZAWK5q6vhcbsmTaHfbR9XlbfHETVNxYIqzrKo8WG7pP/5pyvWjgYm0lFYEHG7V4nbIYbu/tv5+ceBazuLDUwobv641BXHhogwjYiRuvtwHejWrn8WHQ2wLv2CSVsVjXrQuO1e15W/Aulq1rM3+f4B3BsClPtKqZ9qyfxRWI8ZcL9ZGPwjzgEgpobi5WJriGlb4YrbXji5cW7F2/5Z2eZerrg/t8eZ7MkiBgdsZOT0490yyWdwCG2xwrLTAq+nFvWXHhzkosNdyQBW1oohbunfjPfOS+GZ+zAlARGMhqzGOzNSCmWIZhJVaugyUXEI8Px6yskEWUxBULDu9IlMC1AU5K7nFwfOh/U9v7fNRYC52bP6dL0oMXn33q5wOfbvPTrnFK/WemC6ARlIrrHL5XEgnVC3gni6p+1tjjEtdR7YaGc/PFyoqfAWR8TxIQgKGefRo7UzNTDu34YHkHDALO8b/gkSeumJ1zGEpZsKjjO6zlNrc2Ssw94tgtLJVsxKfHfgxgimQZuH4+elBit5UkHQXCcR9i3e3v7TWWl3sF3j3+wF7tbHr5gbdPHj+1pYX5Yu3XZMsVVNTLYbkM++9kSAZ0zs3b0oOS5ZbYeiTa4J6PHj2w1dVH9kM/+AO2sfHCx91twjvqvrb2xFYfrrnmsoakf68AWWexXMeluUCzhysP+7Hm0GdjY8PHJXH/PLEFloUcH2Iux7lRc5Ognb5Tv+J3hRTQulfH9o/xFBftWl5zqY73fjVj3uYA2XaNlfDuNueYvNe7q0DCu3e3bd+6mnWDrrt1m+0S8bbgXR8E9WPEleE6boyeeuHfwrHuLLDadOsBTAba2Cad9VZauiHWCxHEKcZJBCaD0se3m4limReBitpFf6tBXvy+hXcAtQ6XmhBEtwaE8Toqc9wYxHpEvbuyD3dvxMZvz+sc0G27tn0htm/UodY4lqO7Tm8HvJueAd61kHbQWO/qh67JLVneqa1kZVD30fsC74rLbBmrAtxYXuA2e3xCMGySBtxNjMfrHDt5rfurgGAGfRELMt/ENtZFjJuYAZzvyu/jQ5txX2AMe8ET1eN6WCrNLS3YtMeq8l26HfR2z22gb1PxNuFMeTbIhQ641NcS8HVSLNykq6CB7OiB9TqXYxxQNe6gEQYAIEqcwgIMS7KbYqEPYGHz77Eyp8h4uuQxyhz4TE07vMP6CChV3GxP7ehUsQwLXBC8i0DV29Hh3altvPzMLbDuBt6VGGQlRl0L7wRU1O4O3EjqMFOs5bwdmpdOei6g92kF7zhf8I7vgVzugjlHttDiXiuI6u0wN+M6AkwBbWir2INytXzy5Imff3JckhzIQhN4t/HyhXtSyG3V46k1WYaxuuMfrrgAKFkYqv2LpWXPwR1ZTD1+3sysPX687lCQGGrEuyMGHvAOiCt4x3W9j/HSNXh3sN4k1h4rkpUHD20RS82DQ8/OyoskAODS0oLtvHplzz792MEh84FCtN1GcAcHcg8e2drqk+I23owpxtEiyWM8phzJWE5ds6WFkthC/QDgd3h86PUvmXzny3eNi3QN6WKbxzWtrieLzTh3tvOZYkYXcFvGK2OswGF9fI1ip7b9atvHZrtOTnh3m3N53uvdVSDh3bvbtm9dzSaDd+M+Vi8mxphEmGFvviOUKu5gF6FFd53Gs7y7CXinbJAXNZjyBYI/6Ju3ajyQW+DXZpctdSqLbAWgHxSMNtafn+MDvnmiN9ZPrTttF3TsL8KbN+r1BkjfR/cdWeAJdpSFRllwnFtkDMiKGxf78ZwI7/RzvJ7X+ayAinheF7i4K5jRtksLx2s4W/eRcTeu5/uCNlDeQpMMvRs8lh7OG/lZfys/6BP1UOBnD+PWAKgCaMunbeebcZvVZk59+mK/Ol+L7nlndKy5QefVGtVjqCzOFQS9WBOVlwEzHrfn6LjAu/vTB26we+Wl70wBzdn0O8GJ6P4VM4ADiIqFyfW7zcZxNHwNMW2zxOFaWrCZuVnCk9nR3oEdNAH670bI1pUT7dy90Z+RxbIHYCNgh7VPmQaLqzx1VdIrIJASWugFkFwloz4AlL6bfclXXTKlkg3WQc6BWxa56+7MrK2trXn2VWLrkcwCN0LacK+314AakuOcFEulJnFGk5apP1c7jADeNUH1d3a2PVPtbX8KbC5Qk2y+infXQugCSZTtVRoL3qGBwxaSfdCXT8qxAm3UhyzG9HV0fPnyZd8yTxls3Y0Sq605XLfnHbBhmfZmd9cBmd+f8nHc1JS7vRKzTq6wfA9YpK1efPbMDg+JU1gyvroL9uyMlwHIBDRbebBiy0sr/j0f1ZX+4nHxjsg4vOcAj2OAdS83P/M+sLL8wH9fffjgnOUdZaYPEBdR1+N/wN3RcXGlJmPx4TGuvTtePzLgLq8s2+6b1/Zq55XtvXnlfQYvktuEd2iARekH65/zOvXh7OmpPzsPm4yxFMrHynQBrMDzYp2677ECPVkHcSDJEDwE3snS0denyv/axKnUeNc6nWMUJ7Fd5yhRXRsPG9nietuf/wnvbns6yfu9RwokvHuPGvu+V3V8eDfJ25vxQNlVtZkkYYWgWNz4R0gWy9K98J/csqkL1pyrc4j9pWO14Oa41t2oJJRUufqAo0PA8UFAwSDSQLCtAAFlAT0PflQ2vRHUgieWXefHepS3qm1AbY8cUG7er0GBDuetDmNbxarWZe0fd3p87nplYdMFe67a8656/sWEFbpil5bj3K0bLN2txVVpJ+8RpU/ZjO9HY5873y/aPs7Gh/g47eK1qFC/Fij17oqDN45qg48ZdxypfHHMDKrToLuNe6+uecldzd3djU0z46dYdUwZ8e5u1wXwaorn2W+rAoPgHX9nDj45UdKUAoiU0GKS+tZjapJz62cHY2YaF8MHKw6jAHeHvT07Pi6ue3fx0YuCkpGd5ATAoDkfw1hiAVj6LscGUOMZoiyuwI8pBwwcH+ci1UZwxZ+zUyVzpVxuqS+vD4FFQAa57+2TwOLgwK9HGQjUL4uxxTlcNBfsYP/Ay3ZEJtYGOvj1qhc059cOU7axtWHbrzZvBd7VULdY3RW30dmZObc0k/4xNplcYRXPrF2PtS9KgJtkcJUlm/oOlndymRW8i+6qsoiUGytus+io+HgCOioPQA+3W/qHLMVoQ35+/uJZ381ZFn64qQJ9d16/coD38OEDj++mdqG+nhHWrfiOrLe/Z3v7PU/CwHlPPebdTt999+n6usfM456yvOO6nOcJKuaxKhQQBShPOdzq7e3axuaG1w0LTvoRfRQLP0Dh6cndjbnl5Qf2+Q++rm9NqPVsmbNKbMN+MoqzM9eYevA32gm3bwYrv2ss0R58NE7UrwRhfQ3TrIUZh/qdvykpG3/THBnHkYCejtULEq2bHd5Nndn29paXr50z73YdeBfzad4zFbgJBRLe3YSqec1LKdC9cexym3274V1XttfJBLtueDdl0zMEiW5jWMTFoaBAgVolvf1NwLu4eIg/+xvCJnZRF1TT9xHSSc/4NrD8rTLt92u3rn5d16g3XLqf+muEXC3MPA9x3jZ4V4/FYdYjw/pue959WbQVqOQZUBt4V5dfZY7uJUdHJe6SPt5PqhPvE7zTmJ20HS8L7/w8/wdzKHO23MFOjg/68agmm+fy6FRgcgXKM6IkAYhum2UjStKU8jyJgd0nmd+uCu/icwO3wrnFZVtaWXI4tf9m104Pj9xq5S4/lBHogobAeMBSTGDhT9IGLCwuLvh477v8Nd/RDkAGPbMVs0u/ozmxydxKq3GddbAHMGzcaGVJD5Dba9w5ORZ4JzdSgvrjinl6fOJulxwboYIAYm31z/zEfLX1atO2X205vGvi8N+Y9PX86tDO3VeL5R3QMvYPlV3ukBwvUCIoQ2H1dzK8Rqs913a+QFAAD5BLzwZZ5wnqAO9kWQmcAQ5xL8Vg03kcR8KL5eWVPgDnPNpzc+ulwxrBn2KBV4AS8I4yrK09sgcrq/1yCAoVa9NTOzg6dNAGvAPKEuNO1+Qk7r3++EnfKpBy0s8+ff6pJ3d4sEJcu+KCPD+/6PD54HDfXnz2wrZ3thsQRp8tVmUkUjo6xA21feF6Yx1gwIWJD/h0/XPer+N6112hscBr4B1a0R4HWCgeHrolHnVHV8YS40DHCJ4L5qkvYaUp6zuNCeIs6j4OUj3uX/kIkMa+q/Nif4xAL1reYRmY8O62e1Te711XIOHdu97Cb1H9Et5dbKzuTcXkC/tW2y4Yiguh4s2UN7laIOq89mE9Przr6nqD2jiiEC0y4vkRLGpxo+/jZqreWJ23umvdZnWPcl3e9csAb7CbdX0tX6CEjFttedjYnPThTlvem3GpvNoQ77a862qnSTa4KtP9gnf03WJRieUdblODPmrrogNB74sbdAS19x3eddVtVBteBt7Fc85c2zLHuEUJ1kRH+7caeP9q4yHPftsVKHN7gSICdKpThHeCBjHY+jh1vyy803n8L8sg3NwADMdWkglgeUcGpfsC7zy4P8kqpgpUii82+BmQUNxeZ91tUi88FG+rD+/CmiLCpbMGTCgZgoM9YGHj+kl7+HrEztwFEo1YiwAp+OcQ4sw89h1Wa8A7LLAoa1zDCObFOdzh1fS0Ax1iqt02vBM0I+ZhcTWeOQfvotbog85oEeM2CuDJirRYSpa24ljOYToGUKENIEWgTdepvRaAotxbMEbjRGvAAluxdlz0a9EHlHkYQKfMvwKwWGFTBrfC2t+z1UcPbXnpYX8M6LiDPdyeD6y3v9+HdwsL87b++ANPooHFn/cdYG1jOUc96WN8/+LlZx5fD3jnGYkdeC02MVePbHN7syTjaJKhFBh5asdHh3YCuAvhVMaZB67zGMqJhSHwTv1WbRChmo+FZtyhs6xTX+/s+M8PH+JCfubwTQlc5KpeQHHp8xwT1/n8nbHIh3FFm8pyzzMbe3iB9uV+nMsUikDX7MN63Ga3t7w/JLy7zt6S10oFMtts9oF7pEDCu/ONMXijfd3wrqSG0sI2LtbqhZsMbFS2/gN9zH7U2cae8bPdGMRjImSLesSfVUYVobYaLIs0gbMuV6QCHKLr7jDIoYWI9IqLmj60at7iRtgTXatHQZQx5byGwy7Cu1hmblD/PslN7xO8K32psWw4Y0PRWIp1VCi2cfn6ojvsfYV3arMuyDCq300K784d78wOs9wCTzybITG8jkrA6vykArehgOAd/S9mQGX+lfu7LLJlpTJqXMRyXxbeaVxGS7PZuZI0p3d4YIcEoQeUYWV+h5Z3euYWEDdnWHMxntFS1jwCcPyOCyKQCEsgfya6q950P5mBb+YDdNK5gH1Z60V4J8s7WeN52+DKd1bie8ldMMK7Bc9uWlw3X+++6VvqR1gnKKJ2kLvqzu6ObWy+uBXr4HptI7dZ/o6FmMBbu2Yp8JI+I0tDwRKOkQWV9+OjY7eSFDwBXgGxiBWHWyjgU7CVY2TVFcEM2hLTjr/JTRYwp2u2z5Zpj0fHMZRHx7zZfe0wjfMFqP15MD1lL19uWK+365ldFxeWbX6+ZLAVvCNZxOHBvvX4t/fGr7OwuGhP1tZta2vLs9QqgcaMFTDJPegTuAP3Dva8nOjEPz6uKX347NQoW2+v53oo/ir94/SsAXd346Xu5eRFw+PVdYdvNUz1eoSELg7lpqb67qj0ne2tLb+O3MkF1vmb1sf9eaexrBNwRT+s9nyVc3rq2nFNxbYUDIyusXpxzTm0tUCv+qNfbOrMtra3HBonvLuNJ1/e431SIC3v3qfWvud1vT1450+Wa1Vjkph3xW0W151ShMk3A9cP78gsW8rSaqNFvBaSZSE8fsy7LoG72rgs98/HnNO94/H1m79YLt0raqlztVErx4eYd+wJ3PqqvIlUoo5RAKOGdypHrO9Z44LzLsG7rvasXZHUn3XsfYF32tCX9piys9OyoYixDmM7xsDgpS7ELOS8NttarUep6/2IeTdoXhkFKUb1/diu9UbU9WsOAEiwMfWNyMnhtc61ebFUYJQCgsfKaCnXL41P37Q37mMRXoy67uWe1yG21PR0392PMrBpZ8zs4aJIXEjgi88ikz/jxyn7uMeUDPAFGnh80DNzWHJMHLsmHqxcLIF3ynDpVjpHR7a0tOibdrlcusVYM3cKBPnfqDMZUeeKlaSDKlxIp4l7N9u/LlbS3Fex2ChfiZU3a7jNUk7cKYEQWN6VLKhADn/o9y3k0Zx/BUyVOvYOevbZy+eNdfW4Cl3uuDhnFoiJu2zJ0o1rMuWv1y0R3qFRdGMU1JFF3vFRSbrBNTgWwIlF5G5v19uD/kUiEOKeRTdH3RNgBrzjf9qUNsOqsYBc2qWUjzL7yxkz17pAuGmHY8AgZRp2yHNaHrObW1telkePHtjC/JKXgTaWZdjeXs8zpALXdntvPHHF0vKyrT16bM+eP3OLuvX1dW+3o/0S/5D7AuSfP3/h1plY3nFPwURcdhcWlhze4Rrd2+81LqFnxdJsKiQxu0N4h5aPHq7ZyvJK88w89UQfspIUSKXvYoHKvEGsPtoQDYCXPH1J3iKwprGntbT6yvzCgo8BXGUFARkjWhtxHcUT9JUPGZyDJV8si4BehPBaH8/MTtvmVmPt2B8u9yV8yuXGb56VCtwXBRLe3ZeWyHJ0KlAWWOOBNsDMOJ9JrjnO9XzT6hnrxnv6dwKsgRlPL16zawPefc3z57YP54t6cs3agg1rPC0EOddBzQT1HKWdFhUsXMvL9VKuGE8j1lVlUDn1XSx3BHzaoPXN+L38BdLFj7+1buLk8OabhZ6XJSSx0PGD4EddTuCdshi2QLF7QzYKqIzS8Wrfn0/MobJG6DgM6HSXffKYjFerwxhnTxEIvHGZrZKT+GakwwX6XJs2m+nakqO+86B54CptPAqo1dcedXyZr8abqzT+L9azHUPST8eUoVPcu8pYvlsQMUbvyEPeMQVizDvGtl7gKGGFII767rius+1cPlowPd840t3Sgiui7qtnl6zWJh2bo0txmSPKCw7KGJMmzM+2mTApN5ZQgAR/fjaWWp4FEygKTFtZcQjE37yeYc6R9R2WhqdNlkzFJwQq8HM/6QDAyFh/lDWKZyQ9PPRjSFAAAJqZKplwl5eWivvx0ZEdAx1w92NdRsKoEIsPVUrMuynb3evZy80XvgYYdw13GVXjWsr7xHTJsitLK8HL+OyVTrKiK7Dq5IKlk/r40SHWd+UFE3pgeUfdAT2bm5v95AXUe3qWZBktkOO6xBWkXZUp2F2Ul5YcEEULLgeOZ8XqSnCRawHdPHlC0+cFz2kvrOco18rKsoM/WWxxvmdZPTn1bMu4z3KdYzux+cUFW3v0xDY2NuzhAyzvHnrdDw567louaPjixTM75vwGMgpckp12fmHJY/0BFj12Hus7klAdHjSuoncPlHjZtbi47PDt5PjY+yq9fn6pTeai+eP0rLi20sc1b7za3naIyd8dujbPXo1hrYH5XS7FcqtljGJdqxeWajOe47iSq500h2pOiP1QL0LUn/id+2y83LCt7c1mXI2/5rjs+MrzUoH3RYHxqMj7okbWMxVIBVKBVCAVSAVSgVQgFUgFUoFUIBVIBVKBVCAVuEcKJLy7R42RRUkFUoFUIBVIBVKBVCAVSAVSgVQgFUgFUoFUIBVIBaICCe+yP6QCqUAqkAqkAqlAKpAKpAKpQCqQCqQCqUAqkAqkAvdUgYR397RhslipQCqQCqQCqUAqkAqkAqlAKpAKpAKpQCqQCqQCqUDCu+wDqUAqkAqkAqlAKpAKpAKpQCqQCqQCqUAqkAqkAqnAPVUg4d09bZgsViqQCqQCqUAqkAqkAqlAKpAKpAKpQCqQCqQCqUAqkPAu+0AqkAqkAqlAKpAKpAKpQCqQCqQCqUAqkAqkAqlAKnBPFUh4d08bJouVCqQCqUAqkAqkAqlAKpAKpAKpQCqQCqQCqUAqkAokvMs+kAqkAqlAKpAKpAKpQCqQCqQCqUAqkAqkAqlAKpAK3FMFEt7d04bJYqUCqUAqkAqkAqlAKpAKpAKpQCqQCqQCqUAqkAqkAgnvsg+kAqlAKpAKpAKpQCqQCqQCqUAqkAqkAqlAKpAKpAL3VIFJ4N1PNbMfZWZ/r6rLd5rZnpn9kJn9LDP7H2b2csz6/k4z+5dm9lUz+91m9lcnOHfMW4w8bFC9dOK6mf0EM/u+kVcy49jfZGZ/xcx+8x3VZ4xi3vghXZr+WDP7h2b2xebuf8jM/viQknTpvmRmf97Mfn0479+Y2S8b0G/4+5fN7D+PqDHX/aNm9jebfhzv03X9uhw/rbnHsPMmvYeKXJ/3B83sj41Rf/T+tWb2h5vxSZv8p+a8v25mjD3Gbfzo2v/LzH5xo4W+5/xfMeA82op54bubg6NmXJNzYxvxM9eifHwf25NLDCqfytJVzkH16zo29sVB/TCO5T/VUUa1+biDKc6T454z7Li6H3DsL++Yn6/jXqOuMWxsT/pMqO+ldvhzHf11VLnq8d81f3ANxv3XzOwvXOH5M+5cM6rM+X0qkAqkAqlAKpAKpAKpQCqQCqQCFxS4Dnh3WQDHRooN/N8xs2Uz+wVm9jfuYRuNgnuxyFfZaN7Dql+6SD/fzP5vgD81gOLCwId/NwSsdenOdSaBvONsqAWevi4AK87jA5CiHD+zAo3xe87/k2b2+83sZw847zL34FJd58VGoWx8ajgpkCUIxvhSGQHrsfy6XqxnDf4EZ/5rB7yjjH/ZzP5IaO8I+n5DowvAkXKqLzxqNBPoHzTO6rJ2lRPoQn+iDWL9ALdqO9XpT5vZ7w2gdlA/vOy8NmjQ6Hq85LiOz3Vf77JlGja2eZEzyXjtKsNV5tRh43+SeX1cbX6dmf2TKwDAce+Tx6UCqUAqkAqkAqlAKpAKpAKpwHumwKTwDijzXY31FFYebI6x5sHS5p+a2V9rrGb+UbNhj8fWIITN9Lea2T9rAMlCcw5WEHyw0vqzzWYIq6gXZvZp8zvWV3zYwAL9foyZHTeAJVr6cP0IXuJGXZv5f21mX2hATbRmAXxgGUZ5sCjC0gbLw7/b3FvWRb1gDcY5n1SWdwCdn9uAIU7lOmxqowWZLGbYbOr6+hubzN8aztffY1llPdRlfYTVYN1ubDDjplqb3EHlioBHZan1UBkilI2WXYMgSW21Rf1oE1lyRQunYfCuSzv+9qODpVqXtRSWQT9oZr8tAJ0IRkbBg1imX9lYkgJo4nnct75HhAeDQEJX2dQW9N/vafpRBChYsTLugKfR8i5Obbof/UAWhz8xWCnGOtG/OQbwxnmy5NP1ukBgvBda7prZ55vxRLl/UXNAtLQdF95FIDOoP+ha3EaWlzr2H5jZLzEzWXJ13Te2HdcYBKC6+i79th6bQGrNk5SfOaEe5/ydeYI5C0vEX21mP6WZa7ssEQfBu7q/6jjaV9f/VWb2G4M1oeYk6vkNzd+j9WTX2IptPGhs67x6LuVcxrn6H9a49Nlhcyrt9U2V9S7lpp8DptHqHzcvBNAa69F/2zxfuixvY7vHfkTbaM6gPDwDsKTmI2vUQXrcBBB8z5YkWd1UIBVIBVKBVCAVSAVSgVQgFehSYFJ4J7c5NlECA1jW1K6vbEB1bG31o3JE6yxZLMhyiQ03kOj/mBkgkHuxKWbT9BfN7A+Y2aqZ/Z4GurBpY7P7J5rfKR+QAUgQrbui1Y42nJQHKAcwYuP7w8E6CHD3tPmejSbg4X82FdD5nMtHcJJ6/77gNqvNIJtA3Z86CbxIj9raKZav1h1Lo18TAATXqC2gBFXQsm4LysL5gicCIhsd5Yr9prZ6wtrqt3hB/1IAAAYYSURBVDSWJiov1xCUrftcF3AEvGItxb+oAdCxdtPucntjA889I6iKbcNGnPrW+say1dZDNbyLVmv1eUBYrEcBBMPO67JQEgQY5kLcdR5lGGV5Nai+g9xfaygmqKcxVGssHSK4iTBLIAag+f0NRAfAANsB8cCWYfAuAhLdC+DDJwK56O7Md7F+3Ks+lrkCUBThXW1ZWYOdQa7a1Lfuu11jM7YXPw/qq5pH4lgGxtZ15LjabVauzrQTrvuqX4R3ur6gNuNClqP8zDXVlzV//LcB5a2BWNfYjlCsSyusIHFJ1j2HzanUgz4NGOelgOYi+pDGJ/XTz3qpomvXc9EoeIceaPDTw0sirjFMjwjUc8WRCqQCqUAqkAqkAqlAKpAKpAKpwLUpMCm8E0yJ1h2D4F0ELzVoiJs6KqPNpqDgl8zsuZn9+OZ/LHdkpcGmESDD58NgDYTVyP8O53D+z6lc83RfrPp+V/MdoElljZZr2gwL3gHn6thOgCM2/gKEXTHvgHcCCHFzFze70YoxNq7+3qU7YELWO8AfNrFx067NLWWr24K//bwOeIe2dblijMO44a03qtrsR7gyrKNGi63a4pH+MgjedVlBxXbTPbtAzyALqlHwLuqq63e5iw6z2OuKXUf/jdC3Kw5dF7wbZQ1IGbvgXYQ2ddt0WbRhpfaXQiw7zqlBY5flXW2N+O/N7Jea2d83s5/UWEih6XVb3tX1G1SnUZZ3g8BOVyzPrr5bj01AkPoG84liDw7qq4Os56LL7WUs7zQPdYFa+mGcEzS+Aa9d5a1jn8b+pD5RW/jWWsWXHHJ3lqtzPacCI/lEkFrPe/GlEoBvXLfZ2vIu6sQ9NUaZR2VtXs/Tej4Msna9tod2XigVSAVSgVQgFUgFUoFUIBVIBd4/BW4S3g2zvGNzqhh30X1WoIJNGFYZuHk9DO6Mci37501TAfEiAJG1Hhs/LPtws5WLrVpXG3x+lzUcmzIsKrrcEAXvsMyLEKfLSiTG1VLCikHwLkIgrEX+tpn9wg63xAgSuqCNNMOi6HeE2GOjLO9++4i4XzGWW1dcMuraZXn3bR1xn4ZdK8K+cSzvugDcICuzCJYmsbyL50VrQ7VZXffYt+JmP1p0dcE7AYpJysb1x3HP67Lk1FjpmumGxbzj+EFl7IKYUR+5EuO2iXskgBh3xrodx3WbHVROrlfXr+vYcWLejQvvIhzq0ie2OXMLFsp8ugBPvNZV4V20Putyi76K5V3dd4aN7Qjv6nkQDWiLmNhHGkRr5qirXhQBMaPlnebl2sp7WFzNYZZ3w+BdbXkX9UjLu/dvDZU1TgVSgVQgFUgFUoFUIBVIBW5FgeuAd2yagU6Ko8TGC9fWnxHi4ynWWLQGo4Js5OvkBjFmHZsyYjDJIkkWVlyPD7GIFIdIVnHEyWODhXUdG0PiuEW3M46jfMQ40yZQbrOKsxbjJXEfLE9wM/3JIU4UVh/AAjaosgYBSnBu3JR2wTs28THzalfMO+6retaWd38rxOLjuEli3qktolsiZcHCCpe7ulwxLlq0QuS+8RqyghmUeKS2WlQcLyzsZNmDpddHZvZnGtdb/h4zaI4b807aoZviDXZlUNUgq8FadM/tyjZbuyx2xeqqz6vvEV1MJymbdI9ZdLus8yL0qGOFcY0Yc0xZdrsys0qjYYCxjv0W6y4LMa6jcdeVXXocIKmy1OXk77Hfqn4x/lzUOPbFLpflOuZd7Tar60crLPVdku5Ea0VdnzIzTzJfATJlNRv7qtp0HHhX98E4D0R9iAlHCIE6pmGsU1fMuxhnr3ZhrmNHDhrblIn76JnwvU0DSiu5GNfu+zH2puZU6hAtGhVflLkwhhCIVria1yaNeTcM3il8Q91+ignZlZH9Vh7meZNUIBVIBVKBVCAVSAVSgVQgFXh3FZgE3k2iwiQb8Umum8dOrkC2xeSa5RmpwKiYgu+aQpNmcn7X6n/V+qR+V1Uwz08FUoFUIBVIBVKBVCAVSAVSgYEKJLx79ztHwrt3v42zhtevwDhxBa//rnd3xYRPV9N+WHy9q105z04FUoFUIBVIBVKBVCAVSAVSgfdegf8PGeDI3DYiNIcAAAAASUVORK5CYII="/>
          <p:cNvSpPr>
            <a:spLocks noChangeAspect="1" noChangeArrowheads="1"/>
          </p:cNvSpPr>
          <p:nvPr/>
        </p:nvSpPr>
        <p:spPr bwMode="auto">
          <a:xfrm>
            <a:off x="1726148" y="310132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o-RO" sz="1350"/>
          </a:p>
        </p:txBody>
      </p:sp>
    </p:spTree>
    <p:extLst>
      <p:ext uri="{BB962C8B-B14F-4D97-AF65-F5344CB8AC3E}">
        <p14:creationId xmlns:p14="http://schemas.microsoft.com/office/powerpoint/2010/main" val="136627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95350"/>
            <a:ext cx="7924800" cy="3093154"/>
          </a:xfrm>
          <a:prstGeom prst="rect">
            <a:avLst/>
          </a:prstGeom>
          <a:noFill/>
        </p:spPr>
        <p:txBody>
          <a:bodyPr wrap="square" rtlCol="0">
            <a:spAutoFit/>
          </a:bodyPr>
          <a:lstStyle/>
          <a:p>
            <a:endParaRPr lang="en-US" sz="1500" dirty="0">
              <a:latin typeface="Futura LT Pro Light" pitchFamily="34" charset="0"/>
            </a:endParaRPr>
          </a:p>
          <a:p>
            <a:r>
              <a:rPr lang="en-US" sz="1500" dirty="0">
                <a:latin typeface="Futura LT Pro Light" pitchFamily="34" charset="0"/>
              </a:rPr>
              <a:t>Young </a:t>
            </a:r>
            <a:r>
              <a:rPr lang="en-US" sz="1500" dirty="0" smtClean="0">
                <a:latin typeface="Futura LT Pro Light" pitchFamily="34" charset="0"/>
              </a:rPr>
              <a:t>woman </a:t>
            </a:r>
            <a:r>
              <a:rPr lang="en-US" sz="1500" dirty="0">
                <a:latin typeface="Futura LT Pro Light" pitchFamily="34" charset="0"/>
              </a:rPr>
              <a:t>reappears with the puppy in </a:t>
            </a:r>
            <a:r>
              <a:rPr lang="en-US" sz="1500" dirty="0" smtClean="0">
                <a:latin typeface="Futura LT Pro Light" pitchFamily="34" charset="0"/>
              </a:rPr>
              <a:t>her arms:</a:t>
            </a:r>
          </a:p>
          <a:p>
            <a:r>
              <a:rPr lang="en-US" sz="1500" dirty="0">
                <a:solidFill>
                  <a:srgbClr val="009EE0"/>
                </a:solidFill>
                <a:latin typeface="Futura LT Pro Light" pitchFamily="34" charset="0"/>
              </a:rPr>
              <a:t>"If I saw </a:t>
            </a:r>
            <a:r>
              <a:rPr lang="en-US" sz="1500" dirty="0" smtClean="0">
                <a:solidFill>
                  <a:srgbClr val="009EE0"/>
                </a:solidFill>
                <a:latin typeface="Futura LT Pro Light" pitchFamily="34" charset="0"/>
              </a:rPr>
              <a:t>that </a:t>
            </a:r>
            <a:r>
              <a:rPr lang="en-US" sz="1500" dirty="0">
                <a:solidFill>
                  <a:srgbClr val="009EE0"/>
                </a:solidFill>
                <a:latin typeface="Futura LT Pro Light" pitchFamily="34" charset="0"/>
              </a:rPr>
              <a:t>puppy again, I would stop the car and take it </a:t>
            </a:r>
            <a:r>
              <a:rPr lang="en-US" sz="1500" dirty="0" smtClean="0">
                <a:solidFill>
                  <a:srgbClr val="009EE0"/>
                </a:solidFill>
                <a:latin typeface="Futura LT Pro Light" pitchFamily="34" charset="0"/>
              </a:rPr>
              <a:t>home“</a:t>
            </a:r>
          </a:p>
          <a:p>
            <a:endParaRPr lang="en-US" sz="1500" dirty="0">
              <a:latin typeface="Futura LT Pro Light" pitchFamily="34" charset="0"/>
            </a:endParaRPr>
          </a:p>
          <a:p>
            <a:r>
              <a:rPr lang="en-US" sz="1500" dirty="0">
                <a:latin typeface="Futura LT Pro Light" pitchFamily="34" charset="0"/>
              </a:rPr>
              <a:t>We </a:t>
            </a:r>
            <a:r>
              <a:rPr lang="en-US" sz="1500" dirty="0" smtClean="0">
                <a:latin typeface="Futura LT Pro Light" pitchFamily="34" charset="0"/>
              </a:rPr>
              <a:t>see the </a:t>
            </a:r>
            <a:r>
              <a:rPr lang="en-US" sz="1500" dirty="0">
                <a:latin typeface="Futura LT Pro Light" pitchFamily="34" charset="0"/>
              </a:rPr>
              <a:t>gentleman with the book in his </a:t>
            </a:r>
            <a:r>
              <a:rPr lang="en-US" sz="1500" dirty="0" smtClean="0">
                <a:latin typeface="Futura LT Pro Light" pitchFamily="34" charset="0"/>
              </a:rPr>
              <a:t>hand:</a:t>
            </a:r>
          </a:p>
          <a:p>
            <a:r>
              <a:rPr lang="en-US" sz="1500" dirty="0">
                <a:solidFill>
                  <a:srgbClr val="009EE0"/>
                </a:solidFill>
                <a:latin typeface="Futura LT Pro Light" pitchFamily="34" charset="0"/>
              </a:rPr>
              <a:t>"If I could </a:t>
            </a:r>
            <a:r>
              <a:rPr lang="en-US" sz="1500" dirty="0" smtClean="0">
                <a:solidFill>
                  <a:srgbClr val="009EE0"/>
                </a:solidFill>
                <a:latin typeface="Futura LT Pro Light" pitchFamily="34" charset="0"/>
              </a:rPr>
              <a:t>do it all over again, </a:t>
            </a:r>
            <a:r>
              <a:rPr lang="en-US" sz="1500" dirty="0">
                <a:solidFill>
                  <a:srgbClr val="009EE0"/>
                </a:solidFill>
                <a:latin typeface="Futura LT Pro Light" pitchFamily="34" charset="0"/>
              </a:rPr>
              <a:t>I would start </a:t>
            </a:r>
            <a:r>
              <a:rPr lang="en-US" sz="1500" dirty="0" smtClean="0">
                <a:solidFill>
                  <a:srgbClr val="009EE0"/>
                </a:solidFill>
                <a:latin typeface="Futura LT Pro Light" pitchFamily="34" charset="0"/>
              </a:rPr>
              <a:t>writing“</a:t>
            </a:r>
          </a:p>
          <a:p>
            <a:endParaRPr lang="en-US" sz="1500" dirty="0">
              <a:latin typeface="Futura LT Pro Light" pitchFamily="34" charset="0"/>
            </a:endParaRPr>
          </a:p>
          <a:p>
            <a:r>
              <a:rPr lang="en-US" sz="1500" dirty="0" smtClean="0">
                <a:latin typeface="Futura LT Pro Light" pitchFamily="34" charset="0"/>
              </a:rPr>
              <a:t>We see the 60 year old lady:</a:t>
            </a:r>
          </a:p>
          <a:p>
            <a:r>
              <a:rPr lang="en-US" sz="1500" dirty="0" smtClean="0">
                <a:solidFill>
                  <a:srgbClr val="009EE0"/>
                </a:solidFill>
                <a:latin typeface="Futura LT Pro Light" pitchFamily="34" charset="0"/>
              </a:rPr>
              <a:t>“If </a:t>
            </a:r>
            <a:r>
              <a:rPr lang="en-US" sz="1500" dirty="0">
                <a:solidFill>
                  <a:srgbClr val="009EE0"/>
                </a:solidFill>
                <a:latin typeface="Futura LT Pro Light" pitchFamily="34" charset="0"/>
              </a:rPr>
              <a:t>I could choose again, I would not miss the opportunity to </a:t>
            </a:r>
            <a:r>
              <a:rPr lang="en-US" sz="1500" dirty="0" smtClean="0">
                <a:solidFill>
                  <a:srgbClr val="009EE0"/>
                </a:solidFill>
                <a:latin typeface="Futura LT Pro Light" pitchFamily="34" charset="0"/>
              </a:rPr>
              <a:t>study music”</a:t>
            </a:r>
          </a:p>
          <a:p>
            <a:endParaRPr lang="en-US" sz="1500" dirty="0">
              <a:latin typeface="Futura LT Pro Light" pitchFamily="34" charset="0"/>
            </a:endParaRPr>
          </a:p>
          <a:p>
            <a:r>
              <a:rPr lang="en-US" sz="1500" dirty="0">
                <a:latin typeface="Futura LT Pro Light" pitchFamily="34" charset="0"/>
              </a:rPr>
              <a:t>Finally, we also see the young </a:t>
            </a:r>
            <a:r>
              <a:rPr lang="en-US" sz="1500" dirty="0" smtClean="0">
                <a:latin typeface="Futura LT Pro Light" pitchFamily="34" charset="0"/>
              </a:rPr>
              <a:t>man </a:t>
            </a:r>
            <a:r>
              <a:rPr lang="en-US" sz="1500" dirty="0">
                <a:latin typeface="Futura LT Pro Light" pitchFamily="34" charset="0"/>
              </a:rPr>
              <a:t>left by the girlfriend, with the flowers in </a:t>
            </a:r>
            <a:r>
              <a:rPr lang="en-US" sz="1500" dirty="0" smtClean="0">
                <a:latin typeface="Futura LT Pro Light" pitchFamily="34" charset="0"/>
              </a:rPr>
              <a:t>his </a:t>
            </a:r>
            <a:r>
              <a:rPr lang="en-US" sz="1500" dirty="0">
                <a:latin typeface="Futura LT Pro Light" pitchFamily="34" charset="0"/>
              </a:rPr>
              <a:t>hand.</a:t>
            </a:r>
            <a:endParaRPr lang="en-US" sz="1500" dirty="0" smtClean="0">
              <a:latin typeface="Futura LT Pro Light" pitchFamily="34" charset="0"/>
            </a:endParaRPr>
          </a:p>
          <a:p>
            <a:r>
              <a:rPr lang="en-US" sz="1500" dirty="0">
                <a:solidFill>
                  <a:srgbClr val="009EE0"/>
                </a:solidFill>
                <a:latin typeface="Futura LT Pro Light" pitchFamily="34" charset="0"/>
              </a:rPr>
              <a:t>“If I could give back time, I would know how to make </a:t>
            </a:r>
            <a:r>
              <a:rPr lang="en-US" sz="1500" dirty="0" smtClean="0">
                <a:solidFill>
                  <a:srgbClr val="009EE0"/>
                </a:solidFill>
                <a:latin typeface="Futura LT Pro Light" pitchFamily="34" charset="0"/>
              </a:rPr>
              <a:t>her </a:t>
            </a:r>
            <a:r>
              <a:rPr lang="en-US" sz="1500" dirty="0">
                <a:solidFill>
                  <a:srgbClr val="009EE0"/>
                </a:solidFill>
                <a:latin typeface="Futura LT Pro Light" pitchFamily="34" charset="0"/>
              </a:rPr>
              <a:t>stay”.</a:t>
            </a:r>
          </a:p>
          <a:p>
            <a:endParaRPr lang="en-US" sz="1500" dirty="0">
              <a:latin typeface="Futura LT Pro Light" pitchFamily="34" charset="0"/>
            </a:endParaRPr>
          </a:p>
        </p:txBody>
      </p:sp>
    </p:spTree>
    <p:extLst>
      <p:ext uri="{BB962C8B-B14F-4D97-AF65-F5344CB8AC3E}">
        <p14:creationId xmlns:p14="http://schemas.microsoft.com/office/powerpoint/2010/main" val="4245145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95350"/>
            <a:ext cx="7924800" cy="3093154"/>
          </a:xfrm>
          <a:prstGeom prst="rect">
            <a:avLst/>
          </a:prstGeom>
          <a:noFill/>
        </p:spPr>
        <p:txBody>
          <a:bodyPr wrap="square" rtlCol="0">
            <a:spAutoFit/>
          </a:bodyPr>
          <a:lstStyle/>
          <a:p>
            <a:r>
              <a:rPr lang="en-US" sz="1500" dirty="0">
                <a:latin typeface="Futura LT Pro Light" pitchFamily="34" charset="0"/>
              </a:rPr>
              <a:t>The light on the face of the young </a:t>
            </a:r>
            <a:r>
              <a:rPr lang="en-US" sz="1500" dirty="0" smtClean="0">
                <a:latin typeface="Futura LT Pro Light" pitchFamily="34" charset="0"/>
              </a:rPr>
              <a:t>man </a:t>
            </a:r>
            <a:r>
              <a:rPr lang="en-US" sz="1500" dirty="0">
                <a:latin typeface="Futura LT Pro Light" pitchFamily="34" charset="0"/>
              </a:rPr>
              <a:t>with </a:t>
            </a:r>
            <a:r>
              <a:rPr lang="en-US" sz="1500" dirty="0" smtClean="0">
                <a:latin typeface="Futura LT Pro Light" pitchFamily="34" charset="0"/>
              </a:rPr>
              <a:t>the flowers </a:t>
            </a:r>
            <a:r>
              <a:rPr lang="en-US" sz="1500" dirty="0">
                <a:latin typeface="Futura LT Pro Light" pitchFamily="34" charset="0"/>
              </a:rPr>
              <a:t>turns off. On this dark background appears the </a:t>
            </a:r>
            <a:r>
              <a:rPr lang="en-US" sz="1500" dirty="0" smtClean="0">
                <a:latin typeface="Futura LT Pro Light" pitchFamily="34" charset="0"/>
              </a:rPr>
              <a:t>text:</a:t>
            </a:r>
            <a:endParaRPr lang="en-US" sz="1500" dirty="0">
              <a:solidFill>
                <a:srgbClr val="00B0F0"/>
              </a:solidFill>
              <a:latin typeface="Futura LT Pro Light" pitchFamily="34" charset="0"/>
            </a:endParaRPr>
          </a:p>
          <a:p>
            <a:r>
              <a:rPr lang="en-US" sz="1500" dirty="0" smtClean="0">
                <a:solidFill>
                  <a:srgbClr val="009EE0"/>
                </a:solidFill>
                <a:latin typeface="Futura LT Pro Light" pitchFamily="34" charset="0"/>
              </a:rPr>
              <a:t>IT IS VERY HARD TO RECEIVE A SECOND CHANCE.</a:t>
            </a:r>
          </a:p>
          <a:p>
            <a:endParaRPr lang="en-US" sz="1500" dirty="0">
              <a:solidFill>
                <a:srgbClr val="00B0F0"/>
              </a:solidFill>
              <a:latin typeface="Futura LT Pro Light" pitchFamily="34" charset="0"/>
            </a:endParaRPr>
          </a:p>
          <a:p>
            <a:r>
              <a:rPr lang="en-US" sz="1500" dirty="0">
                <a:latin typeface="Futura LT Pro Light" pitchFamily="34" charset="0"/>
              </a:rPr>
              <a:t>The light </a:t>
            </a:r>
            <a:r>
              <a:rPr lang="en-US" sz="1500" dirty="0" smtClean="0">
                <a:latin typeface="Futura LT Pro Light" pitchFamily="34" charset="0"/>
              </a:rPr>
              <a:t>turns on and </a:t>
            </a:r>
            <a:r>
              <a:rPr lang="en-US" sz="1500" dirty="0">
                <a:latin typeface="Futura LT Pro Light" pitchFamily="34" charset="0"/>
              </a:rPr>
              <a:t>now we see the face of a child from SOS Children's Villages. Now the </a:t>
            </a:r>
            <a:r>
              <a:rPr lang="en-US" sz="1500" dirty="0" smtClean="0">
                <a:latin typeface="Futura LT Pro Light" pitchFamily="34" charset="0"/>
              </a:rPr>
              <a:t>text </a:t>
            </a:r>
            <a:r>
              <a:rPr lang="en-US" sz="1500" dirty="0">
                <a:latin typeface="Futura LT Pro Light" pitchFamily="34" charset="0"/>
              </a:rPr>
              <a:t>appears on the </a:t>
            </a:r>
            <a:r>
              <a:rPr lang="en-US" sz="1500" dirty="0" smtClean="0">
                <a:latin typeface="Futura LT Pro Light" pitchFamily="34" charset="0"/>
              </a:rPr>
              <a:t>screen</a:t>
            </a:r>
          </a:p>
          <a:p>
            <a:r>
              <a:rPr lang="en-US" sz="1500" dirty="0" smtClean="0">
                <a:solidFill>
                  <a:srgbClr val="009EE0"/>
                </a:solidFill>
                <a:latin typeface="Futura LT Pro Light" pitchFamily="34" charset="0"/>
              </a:rPr>
              <a:t>BUT IT IS VERY EASY TO GIVE IT.</a:t>
            </a:r>
          </a:p>
          <a:p>
            <a:endParaRPr lang="en-US" sz="1500" dirty="0">
              <a:solidFill>
                <a:srgbClr val="00B0F0"/>
              </a:solidFill>
              <a:latin typeface="Futura LT Pro Light" pitchFamily="34" charset="0"/>
            </a:endParaRPr>
          </a:p>
          <a:p>
            <a:r>
              <a:rPr lang="en-US" sz="1500" dirty="0">
                <a:solidFill>
                  <a:srgbClr val="009EE0"/>
                </a:solidFill>
                <a:latin typeface="Futura LT Pro Light" pitchFamily="34" charset="0"/>
              </a:rPr>
              <a:t>Donate 2 EURO per month for SOS Children's Villages and help children </a:t>
            </a:r>
            <a:r>
              <a:rPr lang="en-US" sz="1500" dirty="0" smtClean="0">
                <a:solidFill>
                  <a:srgbClr val="009EE0"/>
                </a:solidFill>
                <a:latin typeface="Futura LT Pro Light" pitchFamily="34" charset="0"/>
              </a:rPr>
              <a:t>get a second chance.</a:t>
            </a:r>
            <a:endParaRPr lang="en-US" sz="1500" dirty="0">
              <a:solidFill>
                <a:srgbClr val="009EE0"/>
              </a:solidFill>
              <a:latin typeface="Futura LT Pro Light" pitchFamily="34" charset="0"/>
            </a:endParaRPr>
          </a:p>
          <a:p>
            <a:r>
              <a:rPr lang="en-US" sz="1500" dirty="0">
                <a:solidFill>
                  <a:srgbClr val="009EE0"/>
                </a:solidFill>
                <a:latin typeface="Futura LT Pro Light" pitchFamily="34" charset="0"/>
              </a:rPr>
              <a:t>Send the word </a:t>
            </a:r>
            <a:r>
              <a:rPr lang="en-US" sz="1500" dirty="0" smtClean="0">
                <a:solidFill>
                  <a:srgbClr val="009EE0"/>
                </a:solidFill>
                <a:latin typeface="Futura LT Pro Light" pitchFamily="34" charset="0"/>
              </a:rPr>
              <a:t>MOM via </a:t>
            </a:r>
            <a:r>
              <a:rPr lang="en-US" sz="1500" dirty="0">
                <a:solidFill>
                  <a:srgbClr val="009EE0"/>
                </a:solidFill>
                <a:latin typeface="Futura LT Pro Light" pitchFamily="34" charset="0"/>
              </a:rPr>
              <a:t>SMS to 8844.</a:t>
            </a:r>
            <a:endParaRPr lang="en-US" sz="1500" dirty="0" smtClean="0">
              <a:solidFill>
                <a:srgbClr val="009EE0"/>
              </a:solidFill>
              <a:latin typeface="Futura LT Pro Light" pitchFamily="34" charset="0"/>
            </a:endParaRPr>
          </a:p>
          <a:p>
            <a:endParaRPr lang="en-US" sz="1500" dirty="0">
              <a:solidFill>
                <a:srgbClr val="00B0F0"/>
              </a:solidFill>
              <a:latin typeface="Futura LT Pro Light" pitchFamily="34" charset="0"/>
            </a:endParaRPr>
          </a:p>
          <a:p>
            <a:r>
              <a:rPr lang="en-US" sz="1500" i="1" dirty="0" smtClean="0">
                <a:latin typeface="Futura LT Pro Light" pitchFamily="34" charset="0"/>
              </a:rPr>
              <a:t>Logo SOS Children’s Villages.</a:t>
            </a:r>
            <a:endParaRPr lang="en-US" sz="1500" i="1" dirty="0">
              <a:latin typeface="Futura LT Pro Light" pitchFamily="34" charset="0"/>
            </a:endParaRPr>
          </a:p>
          <a:p>
            <a:endParaRPr lang="en-US" sz="1500" dirty="0">
              <a:latin typeface="Futura LT Pro Light" pitchFamily="34" charset="0"/>
            </a:endParaRPr>
          </a:p>
        </p:txBody>
      </p:sp>
    </p:spTree>
    <p:extLst>
      <p:ext uri="{BB962C8B-B14F-4D97-AF65-F5344CB8AC3E}">
        <p14:creationId xmlns:p14="http://schemas.microsoft.com/office/powerpoint/2010/main" val="581161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adrian.bujenita\Desktop\SOS Satele copiilor\shutterstock_486551050_low_nw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0" y="-19049"/>
            <a:ext cx="4154060" cy="520613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adrian.bujenita\Desktop\SOS Satele copiilor\shutterstock_258169217_low_nw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9050"/>
            <a:ext cx="5105400" cy="3353417"/>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adrian.bujenita\Desktop\SOS Satele copiilor\shutterstock_494691556_low_nwm.jpg"/>
          <p:cNvPicPr>
            <a:picLocks noChangeAspect="1" noChangeArrowheads="1"/>
          </p:cNvPicPr>
          <p:nvPr/>
        </p:nvPicPr>
        <p:blipFill rotWithShape="1">
          <a:blip r:embed="rId4">
            <a:extLst>
              <a:ext uri="{28A0092B-C50C-407E-A947-70E740481C1C}">
                <a14:useLocalDpi xmlns:a14="http://schemas.microsoft.com/office/drawing/2010/main" val="0"/>
              </a:ext>
            </a:extLst>
          </a:blip>
          <a:srcRect l="17083" t="6740" b="6780"/>
          <a:stretch/>
        </p:blipFill>
        <p:spPr bwMode="auto">
          <a:xfrm>
            <a:off x="3641834" y="2584018"/>
            <a:ext cx="3749566" cy="260306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adrian.bujenita\Desktop\SOS Satele copiilor\shutterstock_349324592_low_nwm.jpg"/>
          <p:cNvPicPr>
            <a:picLocks noChangeAspect="1" noChangeArrowheads="1"/>
          </p:cNvPicPr>
          <p:nvPr/>
        </p:nvPicPr>
        <p:blipFill rotWithShape="1">
          <a:blip r:embed="rId5">
            <a:extLst>
              <a:ext uri="{28A0092B-C50C-407E-A947-70E740481C1C}">
                <a14:useLocalDpi xmlns:a14="http://schemas.microsoft.com/office/drawing/2010/main" val="0"/>
              </a:ext>
            </a:extLst>
          </a:blip>
          <a:srcRect r="25389"/>
          <a:stretch/>
        </p:blipFill>
        <p:spPr bwMode="auto">
          <a:xfrm>
            <a:off x="6477001" y="2800349"/>
            <a:ext cx="2666999" cy="2386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2248585"/>
            <a:ext cx="8305800" cy="1200329"/>
          </a:xfrm>
          <a:prstGeom prst="rect">
            <a:avLst/>
          </a:prstGeom>
        </p:spPr>
        <p:txBody>
          <a:bodyPr wrap="square">
            <a:spAutoFit/>
          </a:bodyPr>
          <a:lstStyle/>
          <a:p>
            <a:r>
              <a:rPr lang="en-US" sz="3600" dirty="0">
                <a:solidFill>
                  <a:srgbClr val="009EE0"/>
                </a:solidFill>
                <a:latin typeface="Futura LT Pro Light" pitchFamily="34" charset="0"/>
              </a:rPr>
              <a:t>IT IS VERY HARD TO RECEIVE A SECOND CHANCE.</a:t>
            </a:r>
          </a:p>
        </p:txBody>
      </p:sp>
    </p:spTree>
    <p:extLst>
      <p:ext uri="{BB962C8B-B14F-4D97-AF65-F5344CB8AC3E}">
        <p14:creationId xmlns:p14="http://schemas.microsoft.com/office/powerpoint/2010/main" val="126091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Boy Wearing Brown Sweatshi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
            <a:ext cx="9144000" cy="60992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2248585"/>
            <a:ext cx="8686800" cy="646331"/>
          </a:xfrm>
          <a:prstGeom prst="rect">
            <a:avLst/>
          </a:prstGeom>
        </p:spPr>
        <p:txBody>
          <a:bodyPr wrap="square">
            <a:spAutoFit/>
          </a:bodyPr>
          <a:lstStyle/>
          <a:p>
            <a:r>
              <a:rPr lang="en-US" sz="3600" dirty="0">
                <a:solidFill>
                  <a:srgbClr val="009EE0"/>
                </a:solidFill>
                <a:latin typeface="Futura LT Pro Light" pitchFamily="34" charset="0"/>
              </a:rPr>
              <a:t>BUT IT IS VERY EASY TO GIVE IT.</a:t>
            </a:r>
          </a:p>
        </p:txBody>
      </p:sp>
    </p:spTree>
    <p:extLst>
      <p:ext uri="{BB962C8B-B14F-4D97-AF65-F5344CB8AC3E}">
        <p14:creationId xmlns:p14="http://schemas.microsoft.com/office/powerpoint/2010/main" val="141129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66750"/>
            <a:ext cx="8077200" cy="477054"/>
          </a:xfrm>
          <a:prstGeom prst="rect">
            <a:avLst/>
          </a:prstGeom>
          <a:noFill/>
        </p:spPr>
        <p:txBody>
          <a:bodyPr wrap="square" rtlCol="0">
            <a:spAutoFit/>
          </a:bodyPr>
          <a:lstStyle/>
          <a:p>
            <a:r>
              <a:rPr lang="en-US" sz="2500" dirty="0" smtClean="0">
                <a:latin typeface="Futura Std ExtraBold" pitchFamily="34" charset="0"/>
              </a:rPr>
              <a:t>Our list of potential celebrities </a:t>
            </a:r>
            <a:endParaRPr lang="en-US" sz="1500" dirty="0" smtClean="0">
              <a:latin typeface="Futura LT Pro Light" pitchFamily="34" charset="0"/>
            </a:endParaRPr>
          </a:p>
        </p:txBody>
      </p:sp>
      <p:sp>
        <p:nvSpPr>
          <p:cNvPr id="4" name="TextBox 3"/>
          <p:cNvSpPr txBox="1"/>
          <p:nvPr/>
        </p:nvSpPr>
        <p:spPr>
          <a:xfrm>
            <a:off x="838200" y="1428750"/>
            <a:ext cx="7620000" cy="4247317"/>
          </a:xfrm>
          <a:prstGeom prst="rect">
            <a:avLst/>
          </a:prstGeom>
          <a:noFill/>
        </p:spPr>
        <p:txBody>
          <a:bodyPr wrap="square" numCol="3" rtlCol="0">
            <a:spAutoFit/>
          </a:bodyPr>
          <a:lstStyle/>
          <a:p>
            <a:pPr lvl="0"/>
            <a:r>
              <a:rPr lang="en-US" sz="1400" b="1" dirty="0" smtClean="0">
                <a:latin typeface="Futura LT Pro Light" panose="020B0402020204020303" pitchFamily="34" charset="0"/>
              </a:rPr>
              <a:t>1</a:t>
            </a:r>
            <a:r>
              <a:rPr lang="en-US" sz="1400" dirty="0" smtClean="0">
                <a:latin typeface="Futura LT Pro Light" panose="020B0402020204020303" pitchFamily="34" charset="0"/>
              </a:rPr>
              <a:t>. Athletes</a:t>
            </a:r>
          </a:p>
          <a:p>
            <a:pPr lvl="0"/>
            <a:r>
              <a:rPr lang="en-US" sz="1050" dirty="0" smtClean="0">
                <a:latin typeface="Futura LT Pro Light" panose="020B0402020204020303" pitchFamily="34" charset="0"/>
              </a:rPr>
              <a:t>Catalina </a:t>
            </a:r>
            <a:r>
              <a:rPr lang="en-US" sz="1050" dirty="0">
                <a:latin typeface="Futura LT Pro Light" panose="020B0402020204020303" pitchFamily="34" charset="0"/>
              </a:rPr>
              <a:t>Ponor</a:t>
            </a:r>
          </a:p>
          <a:p>
            <a:r>
              <a:rPr lang="en-US" sz="1050" dirty="0" err="1">
                <a:latin typeface="Futura LT Pro Light" panose="020B0402020204020303" pitchFamily="34" charset="0"/>
              </a:rPr>
              <a:t>Claudiu</a:t>
            </a:r>
            <a:r>
              <a:rPr lang="en-US" sz="1050" dirty="0">
                <a:latin typeface="Futura LT Pro Light" panose="020B0402020204020303" pitchFamily="34" charset="0"/>
              </a:rPr>
              <a:t> </a:t>
            </a:r>
            <a:r>
              <a:rPr lang="en-US" sz="1050" dirty="0" err="1">
                <a:latin typeface="Futura LT Pro Light" panose="020B0402020204020303" pitchFamily="34" charset="0"/>
              </a:rPr>
              <a:t>Keseru</a:t>
            </a:r>
            <a:endParaRPr lang="en-US" sz="1050" dirty="0">
              <a:latin typeface="Futura LT Pro Light" panose="020B0402020204020303" pitchFamily="34" charset="0"/>
            </a:endParaRPr>
          </a:p>
          <a:p>
            <a:r>
              <a:rPr lang="en-US" sz="1050" dirty="0">
                <a:latin typeface="Futura LT Pro Light" panose="020B0402020204020303" pitchFamily="34" charset="0"/>
              </a:rPr>
              <a:t>Florin </a:t>
            </a:r>
            <a:r>
              <a:rPr lang="en-US" sz="1050" dirty="0" err="1">
                <a:latin typeface="Futura LT Pro Light" panose="020B0402020204020303" pitchFamily="34" charset="0"/>
              </a:rPr>
              <a:t>Gardos</a:t>
            </a:r>
            <a:endParaRPr lang="en-US" sz="1050" dirty="0">
              <a:latin typeface="Futura LT Pro Light" panose="020B0402020204020303" pitchFamily="34" charset="0"/>
            </a:endParaRPr>
          </a:p>
          <a:p>
            <a:r>
              <a:rPr lang="en-US" sz="1050" dirty="0" err="1">
                <a:latin typeface="Futura LT Pro Light" panose="020B0402020204020303" pitchFamily="34" charset="0"/>
              </a:rPr>
              <a:t>Cristi</a:t>
            </a:r>
            <a:r>
              <a:rPr lang="en-US" sz="1050" dirty="0">
                <a:latin typeface="Futura LT Pro Light" panose="020B0402020204020303" pitchFamily="34" charset="0"/>
              </a:rPr>
              <a:t> </a:t>
            </a:r>
            <a:r>
              <a:rPr lang="en-US" sz="1050" dirty="0" err="1">
                <a:latin typeface="Futura LT Pro Light" panose="020B0402020204020303" pitchFamily="34" charset="0"/>
              </a:rPr>
              <a:t>Chivu</a:t>
            </a:r>
            <a:endParaRPr lang="en-US" sz="1050" dirty="0">
              <a:latin typeface="Futura LT Pro Light" panose="020B0402020204020303" pitchFamily="34" charset="0"/>
            </a:endParaRPr>
          </a:p>
          <a:p>
            <a:r>
              <a:rPr lang="en-US" sz="1050" dirty="0">
                <a:latin typeface="Futura LT Pro Light" panose="020B0402020204020303" pitchFamily="34" charset="0"/>
              </a:rPr>
              <a:t>Nadia Comaneci</a:t>
            </a:r>
          </a:p>
          <a:p>
            <a:r>
              <a:rPr lang="en-US" sz="1050" dirty="0">
                <a:latin typeface="Futura LT Pro Light" panose="020B0402020204020303" pitchFamily="34" charset="0"/>
              </a:rPr>
              <a:t>Cristina </a:t>
            </a:r>
            <a:r>
              <a:rPr lang="en-US" sz="1050" dirty="0" err="1">
                <a:latin typeface="Futura LT Pro Light" panose="020B0402020204020303" pitchFamily="34" charset="0"/>
              </a:rPr>
              <a:t>Neagu</a:t>
            </a:r>
            <a:endParaRPr lang="en-US" sz="1050" dirty="0">
              <a:latin typeface="Futura LT Pro Light" panose="020B0402020204020303" pitchFamily="34" charset="0"/>
            </a:endParaRPr>
          </a:p>
          <a:p>
            <a:r>
              <a:rPr lang="en-US" sz="1050" dirty="0">
                <a:latin typeface="Futura LT Pro Light" panose="020B0402020204020303" pitchFamily="34" charset="0"/>
              </a:rPr>
              <a:t>Alex </a:t>
            </a:r>
            <a:r>
              <a:rPr lang="en-US" sz="1050" dirty="0" err="1">
                <a:latin typeface="Futura LT Pro Light" panose="020B0402020204020303" pitchFamily="34" charset="0"/>
              </a:rPr>
              <a:t>Chipciu</a:t>
            </a:r>
            <a:endParaRPr lang="en-US" sz="1050" dirty="0">
              <a:latin typeface="Futura LT Pro Light" panose="020B0402020204020303" pitchFamily="34" charset="0"/>
            </a:endParaRPr>
          </a:p>
          <a:p>
            <a:r>
              <a:rPr lang="en-US" sz="1050" dirty="0" err="1">
                <a:latin typeface="Futura LT Pro Light" panose="020B0402020204020303" pitchFamily="34" charset="0"/>
              </a:rPr>
              <a:t>Balint</a:t>
            </a:r>
            <a:endParaRPr lang="en-US" sz="1050" dirty="0">
              <a:latin typeface="Futura LT Pro Light" panose="020B0402020204020303" pitchFamily="34" charset="0"/>
            </a:endParaRPr>
          </a:p>
          <a:p>
            <a:r>
              <a:rPr lang="en-US" sz="1050" dirty="0" err="1">
                <a:latin typeface="Futura LT Pro Light" panose="020B0402020204020303" pitchFamily="34" charset="0"/>
              </a:rPr>
              <a:t>Stelea</a:t>
            </a:r>
            <a:r>
              <a:rPr lang="en-US" sz="1050" dirty="0">
                <a:latin typeface="Futura LT Pro Light" panose="020B0402020204020303" pitchFamily="34" charset="0"/>
              </a:rPr>
              <a:t>  </a:t>
            </a:r>
          </a:p>
          <a:p>
            <a:r>
              <a:rPr lang="en-US" sz="1050" dirty="0" err="1">
                <a:latin typeface="Futura LT Pro Light" panose="020B0402020204020303" pitchFamily="34" charset="0"/>
              </a:rPr>
              <a:t>Horia</a:t>
            </a:r>
            <a:r>
              <a:rPr lang="en-US" sz="1050" dirty="0">
                <a:latin typeface="Futura LT Pro Light" panose="020B0402020204020303" pitchFamily="34" charset="0"/>
              </a:rPr>
              <a:t> </a:t>
            </a:r>
            <a:r>
              <a:rPr lang="en-US" sz="1050" dirty="0" err="1">
                <a:latin typeface="Futura LT Pro Light" panose="020B0402020204020303" pitchFamily="34" charset="0"/>
              </a:rPr>
              <a:t>Tecau</a:t>
            </a:r>
            <a:endParaRPr lang="en-US" sz="1050" dirty="0">
              <a:latin typeface="Futura LT Pro Light" panose="020B0402020204020303" pitchFamily="34" charset="0"/>
            </a:endParaRPr>
          </a:p>
          <a:p>
            <a:r>
              <a:rPr lang="en-US" sz="1050" dirty="0">
                <a:latin typeface="Futura LT Pro Light" panose="020B0402020204020303" pitchFamily="34" charset="0"/>
              </a:rPr>
              <a:t>Mihai </a:t>
            </a:r>
            <a:r>
              <a:rPr lang="en-US" sz="1050" dirty="0" err="1">
                <a:latin typeface="Futura LT Pro Light" panose="020B0402020204020303" pitchFamily="34" charset="0"/>
              </a:rPr>
              <a:t>Leu</a:t>
            </a:r>
            <a:r>
              <a:rPr lang="en-US" sz="1050" dirty="0">
                <a:latin typeface="Futura LT Pro Light" panose="020B0402020204020303" pitchFamily="34" charset="0"/>
              </a:rPr>
              <a:t> </a:t>
            </a:r>
          </a:p>
          <a:p>
            <a:r>
              <a:rPr lang="en-US" sz="1050" dirty="0">
                <a:latin typeface="Futura LT Pro Light" panose="020B0402020204020303" pitchFamily="34" charset="0"/>
              </a:rPr>
              <a:t> </a:t>
            </a:r>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r>
              <a:rPr lang="en-US" sz="1400" b="1" dirty="0" smtClean="0">
                <a:latin typeface="Futura LT Pro Light" panose="020B0402020204020303" pitchFamily="34" charset="0"/>
              </a:rPr>
              <a:t>2. TV/Music/Theatre</a:t>
            </a:r>
          </a:p>
          <a:p>
            <a:pPr lvl="0"/>
            <a:r>
              <a:rPr lang="en-US" sz="1050" dirty="0" smtClean="0">
                <a:latin typeface="Futura LT Pro Light" panose="020B0402020204020303" pitchFamily="34" charset="0"/>
              </a:rPr>
              <a:t>Andi </a:t>
            </a:r>
            <a:r>
              <a:rPr lang="en-US" sz="1050" dirty="0" err="1">
                <a:latin typeface="Futura LT Pro Light" panose="020B0402020204020303" pitchFamily="34" charset="0"/>
              </a:rPr>
              <a:t>Moisescu</a:t>
            </a:r>
            <a:endParaRPr lang="en-US" sz="1050" dirty="0">
              <a:latin typeface="Futura LT Pro Light" panose="020B0402020204020303" pitchFamily="34" charset="0"/>
            </a:endParaRPr>
          </a:p>
          <a:p>
            <a:r>
              <a:rPr lang="en-US" sz="1050" dirty="0">
                <a:latin typeface="Futura LT Pro Light" panose="020B0402020204020303" pitchFamily="34" charset="0"/>
              </a:rPr>
              <a:t>Marian </a:t>
            </a:r>
            <a:r>
              <a:rPr lang="en-US" sz="1050" dirty="0" err="1">
                <a:latin typeface="Futura LT Pro Light" panose="020B0402020204020303" pitchFamily="34" charset="0"/>
              </a:rPr>
              <a:t>Ralea</a:t>
            </a:r>
            <a:endParaRPr lang="en-US" sz="1050" dirty="0">
              <a:latin typeface="Futura LT Pro Light" panose="020B0402020204020303" pitchFamily="34" charset="0"/>
            </a:endParaRPr>
          </a:p>
          <a:p>
            <a:r>
              <a:rPr lang="en-US" sz="1050" dirty="0" err="1" smtClean="0">
                <a:latin typeface="Futura LT Pro Light" panose="020B0402020204020303" pitchFamily="34" charset="0"/>
              </a:rPr>
              <a:t>Horatiu</a:t>
            </a:r>
            <a:r>
              <a:rPr lang="en-US" sz="1050" dirty="0" smtClean="0">
                <a:latin typeface="Futura LT Pro Light" panose="020B0402020204020303" pitchFamily="34" charset="0"/>
              </a:rPr>
              <a:t> </a:t>
            </a:r>
            <a:r>
              <a:rPr lang="en-US" sz="1050" dirty="0" err="1">
                <a:latin typeface="Futura LT Pro Light" panose="020B0402020204020303" pitchFamily="34" charset="0"/>
              </a:rPr>
              <a:t>Malaele</a:t>
            </a:r>
            <a:endParaRPr lang="en-US" sz="1050" dirty="0">
              <a:latin typeface="Futura LT Pro Light" panose="020B0402020204020303" pitchFamily="34" charset="0"/>
            </a:endParaRPr>
          </a:p>
          <a:p>
            <a:r>
              <a:rPr lang="en-US" sz="1050" dirty="0">
                <a:latin typeface="Futura LT Pro Light" panose="020B0402020204020303" pitchFamily="34" charset="0"/>
              </a:rPr>
              <a:t>Oana </a:t>
            </a:r>
            <a:r>
              <a:rPr lang="en-US" sz="1050" dirty="0" err="1">
                <a:latin typeface="Futura LT Pro Light" panose="020B0402020204020303" pitchFamily="34" charset="0"/>
              </a:rPr>
              <a:t>Pellea</a:t>
            </a:r>
            <a:endParaRPr lang="en-US" sz="1050" dirty="0">
              <a:latin typeface="Futura LT Pro Light" panose="020B0402020204020303" pitchFamily="34" charset="0"/>
            </a:endParaRPr>
          </a:p>
          <a:p>
            <a:r>
              <a:rPr lang="en-US" sz="1050" dirty="0">
                <a:latin typeface="Futura LT Pro Light" panose="020B0402020204020303" pitchFamily="34" charset="0"/>
              </a:rPr>
              <a:t>Mihai </a:t>
            </a:r>
            <a:r>
              <a:rPr lang="en-US" sz="1050" dirty="0" err="1">
                <a:latin typeface="Futura LT Pro Light" panose="020B0402020204020303" pitchFamily="34" charset="0"/>
              </a:rPr>
              <a:t>Bobonete</a:t>
            </a:r>
            <a:endParaRPr lang="en-US" sz="1050" dirty="0">
              <a:latin typeface="Futura LT Pro Light" panose="020B0402020204020303" pitchFamily="34" charset="0"/>
            </a:endParaRPr>
          </a:p>
          <a:p>
            <a:r>
              <a:rPr lang="en-US" sz="1050" dirty="0">
                <a:latin typeface="Futura LT Pro Light" panose="020B0402020204020303" pitchFamily="34" charset="0"/>
              </a:rPr>
              <a:t>Valentin </a:t>
            </a:r>
            <a:r>
              <a:rPr lang="en-US" sz="1050" dirty="0" err="1">
                <a:latin typeface="Futura LT Pro Light" panose="020B0402020204020303" pitchFamily="34" charset="0"/>
              </a:rPr>
              <a:t>Teodosiu</a:t>
            </a:r>
            <a:endParaRPr lang="en-US" sz="1050" dirty="0">
              <a:latin typeface="Futura LT Pro Light" panose="020B0402020204020303" pitchFamily="34" charset="0"/>
            </a:endParaRPr>
          </a:p>
          <a:p>
            <a:r>
              <a:rPr lang="en-US" sz="1050" dirty="0">
                <a:latin typeface="Futura LT Pro Light" panose="020B0402020204020303" pitchFamily="34" charset="0"/>
              </a:rPr>
              <a:t>Marius </a:t>
            </a:r>
            <a:r>
              <a:rPr lang="en-US" sz="1050" dirty="0" err="1">
                <a:latin typeface="Futura LT Pro Light" panose="020B0402020204020303" pitchFamily="34" charset="0"/>
              </a:rPr>
              <a:t>Vizante</a:t>
            </a:r>
            <a:endParaRPr lang="en-US" sz="1050" dirty="0">
              <a:latin typeface="Futura LT Pro Light" panose="020B0402020204020303" pitchFamily="34" charset="0"/>
            </a:endParaRPr>
          </a:p>
          <a:p>
            <a:r>
              <a:rPr lang="en-US" sz="1050" dirty="0">
                <a:latin typeface="Futura LT Pro Light" panose="020B0402020204020303" pitchFamily="34" charset="0"/>
              </a:rPr>
              <a:t>Dan </a:t>
            </a:r>
            <a:r>
              <a:rPr lang="en-US" sz="1050" dirty="0" err="1">
                <a:latin typeface="Futura LT Pro Light" panose="020B0402020204020303" pitchFamily="34" charset="0"/>
              </a:rPr>
              <a:t>Negru</a:t>
            </a:r>
            <a:endParaRPr lang="en-US" sz="1050" dirty="0">
              <a:latin typeface="Futura LT Pro Light" panose="020B0402020204020303" pitchFamily="34" charset="0"/>
            </a:endParaRPr>
          </a:p>
          <a:p>
            <a:r>
              <a:rPr lang="en-US" sz="1050" dirty="0" err="1">
                <a:latin typeface="Futura LT Pro Light" panose="020B0402020204020303" pitchFamily="34" charset="0"/>
              </a:rPr>
              <a:t>Andreea</a:t>
            </a:r>
            <a:r>
              <a:rPr lang="en-US" sz="1050" dirty="0">
                <a:latin typeface="Futura LT Pro Light" panose="020B0402020204020303" pitchFamily="34" charset="0"/>
              </a:rPr>
              <a:t> Esca</a:t>
            </a:r>
          </a:p>
          <a:p>
            <a:r>
              <a:rPr lang="en-US" sz="1050" dirty="0">
                <a:latin typeface="Futura LT Pro Light" panose="020B0402020204020303" pitchFamily="34" charset="0"/>
              </a:rPr>
              <a:t>Catalin </a:t>
            </a:r>
            <a:r>
              <a:rPr lang="en-US" sz="1050" dirty="0" err="1">
                <a:latin typeface="Futura LT Pro Light" panose="020B0402020204020303" pitchFamily="34" charset="0"/>
              </a:rPr>
              <a:t>Maruta</a:t>
            </a:r>
            <a:endParaRPr lang="en-US" sz="1050" dirty="0">
              <a:latin typeface="Futura LT Pro Light" panose="020B0402020204020303" pitchFamily="34" charset="0"/>
            </a:endParaRPr>
          </a:p>
          <a:p>
            <a:r>
              <a:rPr lang="en-US" sz="1050" dirty="0" err="1">
                <a:latin typeface="Futura LT Pro Light" panose="020B0402020204020303" pitchFamily="34" charset="0"/>
              </a:rPr>
              <a:t>Andra</a:t>
            </a:r>
            <a:endParaRPr lang="en-US" sz="1050" dirty="0">
              <a:latin typeface="Futura LT Pro Light" panose="020B0402020204020303" pitchFamily="34" charset="0"/>
            </a:endParaRPr>
          </a:p>
          <a:p>
            <a:r>
              <a:rPr lang="en-US" sz="1050" dirty="0" err="1">
                <a:latin typeface="Futura LT Pro Light" panose="020B0402020204020303" pitchFamily="34" charset="0"/>
              </a:rPr>
              <a:t>Loredana</a:t>
            </a:r>
            <a:r>
              <a:rPr lang="en-US" sz="1050" dirty="0">
                <a:latin typeface="Futura LT Pro Light" panose="020B0402020204020303" pitchFamily="34" charset="0"/>
              </a:rPr>
              <a:t> </a:t>
            </a:r>
          </a:p>
          <a:p>
            <a:r>
              <a:rPr lang="en-US" sz="1050" dirty="0" err="1">
                <a:latin typeface="Futura LT Pro Light" panose="020B0402020204020303" pitchFamily="34" charset="0"/>
              </a:rPr>
              <a:t>Busu</a:t>
            </a:r>
            <a:endParaRPr lang="en-US" sz="1050" dirty="0">
              <a:latin typeface="Futura LT Pro Light" panose="020B0402020204020303" pitchFamily="34" charset="0"/>
            </a:endParaRPr>
          </a:p>
          <a:p>
            <a:r>
              <a:rPr lang="en-US" sz="1050" dirty="0">
                <a:latin typeface="Futura LT Pro Light" panose="020B0402020204020303" pitchFamily="34" charset="0"/>
              </a:rPr>
              <a:t>Corina </a:t>
            </a:r>
            <a:r>
              <a:rPr lang="en-US" sz="1050" dirty="0" err="1">
                <a:latin typeface="Futura LT Pro Light" panose="020B0402020204020303" pitchFamily="34" charset="0"/>
              </a:rPr>
              <a:t>Caragea</a:t>
            </a:r>
            <a:endParaRPr lang="en-US" sz="1050" dirty="0">
              <a:latin typeface="Futura LT Pro Light" panose="020B0402020204020303" pitchFamily="34" charset="0"/>
            </a:endParaRPr>
          </a:p>
          <a:p>
            <a:r>
              <a:rPr lang="en-US" sz="1050" dirty="0">
                <a:latin typeface="Futura LT Pro Light" panose="020B0402020204020303" pitchFamily="34" charset="0"/>
              </a:rPr>
              <a:t>Ramona </a:t>
            </a:r>
            <a:r>
              <a:rPr lang="en-US" sz="1050" dirty="0" err="1">
                <a:latin typeface="Futura LT Pro Light" panose="020B0402020204020303" pitchFamily="34" charset="0"/>
              </a:rPr>
              <a:t>Paun</a:t>
            </a:r>
            <a:endParaRPr lang="en-US" sz="1050" dirty="0">
              <a:latin typeface="Futura LT Pro Light" panose="020B0402020204020303" pitchFamily="34" charset="0"/>
            </a:endParaRPr>
          </a:p>
          <a:p>
            <a:r>
              <a:rPr lang="en-US" sz="1050" dirty="0">
                <a:latin typeface="Futura LT Pro Light" panose="020B0402020204020303" pitchFamily="34" charset="0"/>
              </a:rPr>
              <a:t>Dana </a:t>
            </a:r>
            <a:r>
              <a:rPr lang="en-US" sz="1050" dirty="0" err="1">
                <a:latin typeface="Futura LT Pro Light" panose="020B0402020204020303" pitchFamily="34" charset="0"/>
              </a:rPr>
              <a:t>Rogoz</a:t>
            </a:r>
            <a:r>
              <a:rPr lang="en-US" sz="1050" dirty="0">
                <a:latin typeface="Futura LT Pro Light" panose="020B0402020204020303" pitchFamily="34" charset="0"/>
              </a:rPr>
              <a:t> </a:t>
            </a: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endParaRPr lang="en-US" sz="1050" dirty="0" smtClean="0">
              <a:latin typeface="Futura LT Pro Light" panose="020B0402020204020303" pitchFamily="34" charset="0"/>
            </a:endParaRPr>
          </a:p>
          <a:p>
            <a:endParaRPr lang="en-US" sz="1050" dirty="0">
              <a:latin typeface="Futura LT Pro Light" panose="020B0402020204020303" pitchFamily="34" charset="0"/>
            </a:endParaRPr>
          </a:p>
          <a:p>
            <a:r>
              <a:rPr lang="en-US" sz="1400" b="1" dirty="0">
                <a:latin typeface="Futura LT Pro Light" panose="020B0402020204020303" pitchFamily="34" charset="0"/>
              </a:rPr>
              <a:t>3. Wishful thinking</a:t>
            </a:r>
            <a:r>
              <a:rPr lang="en-US" sz="1050" dirty="0" smtClean="0">
                <a:latin typeface="Futura LT Pro Light" panose="020B0402020204020303" pitchFamily="34" charset="0"/>
              </a:rPr>
              <a:t> </a:t>
            </a:r>
          </a:p>
          <a:p>
            <a:r>
              <a:rPr lang="en-US" sz="1050" dirty="0">
                <a:latin typeface="Futura LT Pro Light" panose="020B0402020204020303" pitchFamily="34" charset="0"/>
              </a:rPr>
              <a:t> </a:t>
            </a:r>
            <a:r>
              <a:rPr lang="en-US" sz="1050" dirty="0" smtClean="0">
                <a:latin typeface="Futura LT Pro Light" panose="020B0402020204020303" pitchFamily="34" charset="0"/>
              </a:rPr>
              <a:t>Florin </a:t>
            </a:r>
            <a:r>
              <a:rPr lang="en-US" sz="1050" dirty="0" err="1">
                <a:latin typeface="Futura LT Pro Light" panose="020B0402020204020303" pitchFamily="34" charset="0"/>
              </a:rPr>
              <a:t>Calinescu</a:t>
            </a:r>
            <a:endParaRPr lang="en-US" sz="1050" dirty="0">
              <a:latin typeface="Futura LT Pro Light" panose="020B0402020204020303" pitchFamily="34" charset="0"/>
            </a:endParaRPr>
          </a:p>
          <a:p>
            <a:r>
              <a:rPr lang="en-US" sz="1050" dirty="0" err="1">
                <a:latin typeface="Futura LT Pro Light" panose="020B0402020204020303" pitchFamily="34" charset="0"/>
              </a:rPr>
              <a:t>Mihaela</a:t>
            </a:r>
            <a:r>
              <a:rPr lang="en-US" sz="1050" dirty="0">
                <a:latin typeface="Futura LT Pro Light" panose="020B0402020204020303" pitchFamily="34" charset="0"/>
              </a:rPr>
              <a:t> </a:t>
            </a:r>
            <a:r>
              <a:rPr lang="en-US" sz="1050" dirty="0" err="1">
                <a:latin typeface="Futura LT Pro Light" panose="020B0402020204020303" pitchFamily="34" charset="0"/>
              </a:rPr>
              <a:t>Radulescu</a:t>
            </a:r>
            <a:endParaRPr lang="en-US" sz="1050" dirty="0">
              <a:latin typeface="Futura LT Pro Light" panose="020B0402020204020303" pitchFamily="34" charset="0"/>
            </a:endParaRPr>
          </a:p>
          <a:p>
            <a:r>
              <a:rPr lang="en-US" sz="1050" dirty="0">
                <a:latin typeface="Futura LT Pro Light" panose="020B0402020204020303" pitchFamily="34" charset="0"/>
              </a:rPr>
              <a:t>Marius </a:t>
            </a:r>
            <a:r>
              <a:rPr lang="en-US" sz="1050" dirty="0" err="1">
                <a:latin typeface="Futura LT Pro Light" panose="020B0402020204020303" pitchFamily="34" charset="0"/>
              </a:rPr>
              <a:t>Manole</a:t>
            </a:r>
            <a:endParaRPr lang="en-US" sz="1050" dirty="0">
              <a:latin typeface="Futura LT Pro Light" panose="020B0402020204020303" pitchFamily="34" charset="0"/>
            </a:endParaRPr>
          </a:p>
          <a:p>
            <a:r>
              <a:rPr lang="en-US" sz="1050" dirty="0" err="1">
                <a:latin typeface="Futura LT Pro Light" panose="020B0402020204020303" pitchFamily="34" charset="0"/>
              </a:rPr>
              <a:t>Bartos</a:t>
            </a:r>
            <a:endParaRPr lang="en-US" sz="1050" dirty="0">
              <a:latin typeface="Futura LT Pro Light" panose="020B0402020204020303" pitchFamily="34" charset="0"/>
            </a:endParaRPr>
          </a:p>
          <a:p>
            <a:r>
              <a:rPr lang="en-US" sz="1050" dirty="0">
                <a:latin typeface="Futura LT Pro Light" panose="020B0402020204020303" pitchFamily="34" charset="0"/>
              </a:rPr>
              <a:t>Stefan </a:t>
            </a:r>
            <a:r>
              <a:rPr lang="en-US" sz="1050" dirty="0" err="1">
                <a:latin typeface="Futura LT Pro Light" panose="020B0402020204020303" pitchFamily="34" charset="0"/>
              </a:rPr>
              <a:t>Banica</a:t>
            </a:r>
            <a:r>
              <a:rPr lang="en-US" sz="1050" dirty="0">
                <a:latin typeface="Futura LT Pro Light" panose="020B0402020204020303" pitchFamily="34" charset="0"/>
              </a:rPr>
              <a:t> Jr.</a:t>
            </a:r>
          </a:p>
          <a:p>
            <a:r>
              <a:rPr lang="en-US" sz="1050" dirty="0" err="1">
                <a:latin typeface="Futura LT Pro Light" panose="020B0402020204020303" pitchFamily="34" charset="0"/>
              </a:rPr>
              <a:t>Andreea</a:t>
            </a:r>
            <a:r>
              <a:rPr lang="en-US" sz="1050" dirty="0">
                <a:latin typeface="Futura LT Pro Light" panose="020B0402020204020303" pitchFamily="34" charset="0"/>
              </a:rPr>
              <a:t> Marin</a:t>
            </a:r>
          </a:p>
          <a:p>
            <a:r>
              <a:rPr lang="en-US" sz="1050" dirty="0">
                <a:latin typeface="Futura LT Pro Light" panose="020B0402020204020303" pitchFamily="34" charset="0"/>
              </a:rPr>
              <a:t>Dan </a:t>
            </a:r>
            <a:r>
              <a:rPr lang="en-US" sz="1050" dirty="0" err="1">
                <a:latin typeface="Futura LT Pro Light" panose="020B0402020204020303" pitchFamily="34" charset="0"/>
              </a:rPr>
              <a:t>Bittman</a:t>
            </a:r>
            <a:endParaRPr lang="en-US" sz="1050" dirty="0">
              <a:latin typeface="Futura LT Pro Light" panose="020B0402020204020303" pitchFamily="34" charset="0"/>
            </a:endParaRPr>
          </a:p>
          <a:p>
            <a:r>
              <a:rPr lang="en-US" sz="1050" dirty="0" err="1">
                <a:latin typeface="Futura LT Pro Light" panose="020B0402020204020303" pitchFamily="34" charset="0"/>
              </a:rPr>
              <a:t>Calin</a:t>
            </a:r>
            <a:r>
              <a:rPr lang="en-US" sz="1050" dirty="0">
                <a:latin typeface="Futura LT Pro Light" panose="020B0402020204020303" pitchFamily="34" charset="0"/>
              </a:rPr>
              <a:t> </a:t>
            </a:r>
            <a:r>
              <a:rPr lang="en-US" sz="1050" dirty="0" err="1">
                <a:latin typeface="Futura LT Pro Light" panose="020B0402020204020303" pitchFamily="34" charset="0"/>
              </a:rPr>
              <a:t>Goia</a:t>
            </a:r>
            <a:endParaRPr lang="en-US" sz="1050" dirty="0">
              <a:latin typeface="Futura LT Pro Light" panose="020B0402020204020303" pitchFamily="34" charset="0"/>
            </a:endParaRPr>
          </a:p>
          <a:p>
            <a:r>
              <a:rPr lang="en-US" sz="1050" dirty="0" err="1">
                <a:latin typeface="Futura LT Pro Light" panose="020B0402020204020303" pitchFamily="34" charset="0"/>
              </a:rPr>
              <a:t>Dragos</a:t>
            </a:r>
            <a:r>
              <a:rPr lang="en-US" sz="1050" dirty="0">
                <a:latin typeface="Futura LT Pro Light" panose="020B0402020204020303" pitchFamily="34" charset="0"/>
              </a:rPr>
              <a:t> </a:t>
            </a:r>
            <a:r>
              <a:rPr lang="en-US" sz="1050" dirty="0" err="1">
                <a:latin typeface="Futura LT Pro Light" panose="020B0402020204020303" pitchFamily="34" charset="0"/>
              </a:rPr>
              <a:t>Bucur</a:t>
            </a:r>
            <a:endParaRPr lang="en-US" sz="1050" dirty="0">
              <a:latin typeface="Futura LT Pro Light" panose="020B0402020204020303" pitchFamily="34" charset="0"/>
            </a:endParaRPr>
          </a:p>
          <a:p>
            <a:r>
              <a:rPr lang="en-US" sz="1050" dirty="0">
                <a:latin typeface="Futura LT Pro Light" panose="020B0402020204020303" pitchFamily="34" charset="0"/>
              </a:rPr>
              <a:t>Andi </a:t>
            </a:r>
            <a:r>
              <a:rPr lang="en-US" sz="1050" dirty="0" err="1">
                <a:latin typeface="Futura LT Pro Light" panose="020B0402020204020303" pitchFamily="34" charset="0"/>
              </a:rPr>
              <a:t>Vasluianu</a:t>
            </a:r>
            <a:r>
              <a:rPr lang="en-US" sz="1050" dirty="0">
                <a:latin typeface="Futura LT Pro Light" panose="020B0402020204020303" pitchFamily="34" charset="0"/>
              </a:rPr>
              <a:t> </a:t>
            </a:r>
          </a:p>
          <a:p>
            <a:r>
              <a:rPr lang="en-US" sz="1050" dirty="0" err="1">
                <a:latin typeface="Futura LT Pro Light" panose="020B0402020204020303" pitchFamily="34" charset="0"/>
              </a:rPr>
              <a:t>Vancica</a:t>
            </a:r>
            <a:r>
              <a:rPr lang="en-US" sz="1050" dirty="0">
                <a:latin typeface="Futura LT Pro Light" panose="020B0402020204020303" pitchFamily="34" charset="0"/>
              </a:rPr>
              <a:t> </a:t>
            </a:r>
          </a:p>
          <a:p>
            <a:r>
              <a:rPr lang="en-US" sz="1050" dirty="0">
                <a:latin typeface="Futura LT Pro Light" panose="020B0402020204020303" pitchFamily="34" charset="0"/>
              </a:rPr>
              <a:t>Ada </a:t>
            </a:r>
            <a:r>
              <a:rPr lang="en-US" sz="1050" dirty="0" err="1">
                <a:latin typeface="Futura LT Pro Light" panose="020B0402020204020303" pitchFamily="34" charset="0"/>
              </a:rPr>
              <a:t>Milea</a:t>
            </a:r>
            <a:r>
              <a:rPr lang="en-US" sz="1050" dirty="0">
                <a:latin typeface="Futura LT Pro Light" panose="020B0402020204020303" pitchFamily="34" charset="0"/>
              </a:rPr>
              <a:t> </a:t>
            </a:r>
          </a:p>
          <a:p>
            <a:endParaRPr lang="en-US" sz="1050" dirty="0">
              <a:latin typeface="Futura LT Pro Light" panose="020B0402020204020303" pitchFamily="34" charset="0"/>
            </a:endParaRPr>
          </a:p>
        </p:txBody>
      </p:sp>
    </p:spTree>
    <p:extLst>
      <p:ext uri="{BB962C8B-B14F-4D97-AF65-F5344CB8AC3E}">
        <p14:creationId xmlns:p14="http://schemas.microsoft.com/office/powerpoint/2010/main" val="3211984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56142"/>
            <a:ext cx="6400800" cy="2554545"/>
          </a:xfrm>
          <a:prstGeom prst="rect">
            <a:avLst/>
          </a:prstGeom>
        </p:spPr>
        <p:txBody>
          <a:bodyPr wrap="square">
            <a:spAutoFit/>
          </a:bodyPr>
          <a:lstStyle/>
          <a:p>
            <a:pPr lvl="0"/>
            <a:r>
              <a:rPr lang="en-US" sz="2500" dirty="0" smtClean="0">
                <a:solidFill>
                  <a:prstClr val="black"/>
                </a:solidFill>
                <a:latin typeface="Futura Std ExtraBold" pitchFamily="34" charset="0"/>
              </a:rPr>
              <a:t>NICE CONCEPT BUT …</a:t>
            </a:r>
            <a:endParaRPr lang="en-US" sz="1500" dirty="0">
              <a:solidFill>
                <a:prstClr val="black"/>
              </a:solidFill>
              <a:latin typeface="Futura LT Pro Light" pitchFamily="34" charset="0"/>
            </a:endParaRPr>
          </a:p>
          <a:p>
            <a:pPr lvl="0"/>
            <a:r>
              <a:rPr lang="en-US" sz="1500" dirty="0" smtClean="0">
                <a:solidFill>
                  <a:prstClr val="black"/>
                </a:solidFill>
                <a:latin typeface="Futura LT Pro Light" pitchFamily="34" charset="0"/>
              </a:rPr>
              <a:t>People need </a:t>
            </a:r>
            <a:r>
              <a:rPr lang="en-US" sz="1500" dirty="0" smtClean="0">
                <a:solidFill>
                  <a:srgbClr val="009EE0"/>
                </a:solidFill>
                <a:latin typeface="Futura LT Pro Light" pitchFamily="34" charset="0"/>
              </a:rPr>
              <a:t>pragmatic reasons for which they donate money</a:t>
            </a:r>
            <a:r>
              <a:rPr lang="en-US" sz="1500" dirty="0" smtClean="0">
                <a:solidFill>
                  <a:prstClr val="black"/>
                </a:solidFill>
                <a:latin typeface="Futura LT Pro Light" pitchFamily="34" charset="0"/>
              </a:rPr>
              <a:t>. So we will translate this second chance in each piece of the campaign. </a:t>
            </a:r>
          </a:p>
          <a:p>
            <a:pPr lvl="0"/>
            <a:endParaRPr lang="en-US" sz="1500" dirty="0">
              <a:solidFill>
                <a:prstClr val="black"/>
              </a:solidFill>
              <a:latin typeface="Futura LT Pro Light" pitchFamily="34" charset="0"/>
            </a:endParaRPr>
          </a:p>
          <a:p>
            <a:pPr lvl="0"/>
            <a:r>
              <a:rPr lang="en-US" sz="1500" i="1" dirty="0" smtClean="0">
                <a:solidFill>
                  <a:prstClr val="black"/>
                </a:solidFill>
                <a:latin typeface="Futura LT Pro Light" pitchFamily="34" charset="0"/>
              </a:rPr>
              <a:t>It is very easy to give a second chance to ….. A normal life</a:t>
            </a:r>
          </a:p>
          <a:p>
            <a:pPr lvl="0"/>
            <a:endParaRPr lang="en-US" sz="1500" i="1" dirty="0">
              <a:solidFill>
                <a:prstClr val="black"/>
              </a:solidFill>
              <a:latin typeface="Futura LT Pro Light" pitchFamily="34" charset="0"/>
            </a:endParaRPr>
          </a:p>
          <a:p>
            <a:pPr lvl="0"/>
            <a:r>
              <a:rPr lang="en-US" sz="1500" i="1" dirty="0">
                <a:solidFill>
                  <a:prstClr val="black"/>
                </a:solidFill>
                <a:latin typeface="Futura LT Pro Light" pitchFamily="34" charset="0"/>
              </a:rPr>
              <a:t>It is very easy to give a second chance to ….. A birthday </a:t>
            </a:r>
            <a:r>
              <a:rPr lang="en-US" sz="1500" i="1" dirty="0" smtClean="0">
                <a:solidFill>
                  <a:prstClr val="black"/>
                </a:solidFill>
                <a:latin typeface="Futura LT Pro Light" pitchFamily="34" charset="0"/>
              </a:rPr>
              <a:t>party</a:t>
            </a:r>
          </a:p>
          <a:p>
            <a:pPr lvl="0"/>
            <a:endParaRPr lang="en-US" sz="1500" i="1" dirty="0">
              <a:solidFill>
                <a:prstClr val="black"/>
              </a:solidFill>
              <a:latin typeface="Futura LT Pro Light" pitchFamily="34" charset="0"/>
            </a:endParaRPr>
          </a:p>
          <a:p>
            <a:r>
              <a:rPr lang="en-US" sz="1500" i="1" dirty="0">
                <a:solidFill>
                  <a:prstClr val="black"/>
                </a:solidFill>
                <a:latin typeface="Futura LT Pro Light" pitchFamily="34" charset="0"/>
              </a:rPr>
              <a:t>It is very easy to give a second chance to ….. </a:t>
            </a:r>
            <a:r>
              <a:rPr lang="en-US" sz="1500" i="1" dirty="0" smtClean="0">
                <a:solidFill>
                  <a:prstClr val="black"/>
                </a:solidFill>
                <a:latin typeface="Futura LT Pro Light" pitchFamily="34" charset="0"/>
              </a:rPr>
              <a:t>Not going to bed hungry </a:t>
            </a:r>
            <a:endParaRPr lang="en-US" sz="1500" i="1" dirty="0">
              <a:solidFill>
                <a:prstClr val="black"/>
              </a:solidFill>
              <a:latin typeface="Futura LT Pro Light" pitchFamily="34" charset="0"/>
            </a:endParaRPr>
          </a:p>
          <a:p>
            <a:pPr lvl="0"/>
            <a:endParaRPr lang="en-US" sz="1500" dirty="0">
              <a:solidFill>
                <a:prstClr val="black"/>
              </a:solidFill>
              <a:latin typeface="Futura LT Pro Light" pitchFamily="34" charset="0"/>
            </a:endParaRPr>
          </a:p>
        </p:txBody>
      </p:sp>
    </p:spTree>
    <p:extLst>
      <p:ext uri="{BB962C8B-B14F-4D97-AF65-F5344CB8AC3E}">
        <p14:creationId xmlns:p14="http://schemas.microsoft.com/office/powerpoint/2010/main" val="3429648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66750"/>
            <a:ext cx="8077200" cy="477054"/>
          </a:xfrm>
          <a:prstGeom prst="rect">
            <a:avLst/>
          </a:prstGeom>
          <a:noFill/>
        </p:spPr>
        <p:txBody>
          <a:bodyPr wrap="square" rtlCol="0">
            <a:spAutoFit/>
          </a:bodyPr>
          <a:lstStyle/>
          <a:p>
            <a:r>
              <a:rPr lang="en-US" sz="2500" dirty="0" smtClean="0">
                <a:latin typeface="Futura Std ExtraBold" pitchFamily="34" charset="0"/>
              </a:rPr>
              <a:t>A SECOND CHANCE to:</a:t>
            </a:r>
            <a:endParaRPr lang="en-US" sz="1500" dirty="0" smtClean="0">
              <a:latin typeface="Futura LT Pro Light" pitchFamily="34" charset="0"/>
            </a:endParaRPr>
          </a:p>
        </p:txBody>
      </p:sp>
      <p:sp>
        <p:nvSpPr>
          <p:cNvPr id="3" name="TextBox 2"/>
          <p:cNvSpPr txBox="1"/>
          <p:nvPr/>
        </p:nvSpPr>
        <p:spPr>
          <a:xfrm>
            <a:off x="6357966" y="3980648"/>
            <a:ext cx="1669688" cy="369332"/>
          </a:xfrm>
          <a:prstGeom prst="rect">
            <a:avLst/>
          </a:prstGeom>
          <a:noFill/>
        </p:spPr>
        <p:txBody>
          <a:bodyPr wrap="none" rtlCol="0">
            <a:spAutoFit/>
          </a:bodyPr>
          <a:lstStyle/>
          <a:p>
            <a:r>
              <a:rPr lang="en-US" dirty="0">
                <a:latin typeface="Futura LT Pro Light" panose="020B0402020204020303" pitchFamily="34" charset="0"/>
              </a:rPr>
              <a:t>n</a:t>
            </a:r>
            <a:r>
              <a:rPr lang="en-US" dirty="0" smtClean="0">
                <a:latin typeface="Futura LT Pro Light" panose="020B0402020204020303" pitchFamily="34" charset="0"/>
              </a:rPr>
              <a:t>ot be ignored </a:t>
            </a:r>
            <a:endParaRPr lang="en-US" dirty="0">
              <a:latin typeface="Futura LT Pro Light" panose="020B0402020204020303" pitchFamily="34" charset="0"/>
            </a:endParaRPr>
          </a:p>
        </p:txBody>
      </p:sp>
      <p:sp>
        <p:nvSpPr>
          <p:cNvPr id="5" name="TextBox 4"/>
          <p:cNvSpPr txBox="1"/>
          <p:nvPr/>
        </p:nvSpPr>
        <p:spPr>
          <a:xfrm>
            <a:off x="396700" y="1445961"/>
            <a:ext cx="1976182" cy="369332"/>
          </a:xfrm>
          <a:prstGeom prst="rect">
            <a:avLst/>
          </a:prstGeom>
          <a:noFill/>
        </p:spPr>
        <p:txBody>
          <a:bodyPr wrap="none" rtlCol="0">
            <a:spAutoFit/>
          </a:bodyPr>
          <a:lstStyle/>
          <a:p>
            <a:r>
              <a:rPr lang="en-US" dirty="0" smtClean="0">
                <a:latin typeface="Futura LT Pro Light" panose="020B0402020204020303" pitchFamily="34" charset="0"/>
              </a:rPr>
              <a:t>have a new t-shirt </a:t>
            </a:r>
            <a:endParaRPr lang="en-US" dirty="0">
              <a:latin typeface="Futura LT Pro Light" panose="020B0402020204020303" pitchFamily="34" charset="0"/>
            </a:endParaRPr>
          </a:p>
        </p:txBody>
      </p:sp>
      <p:sp>
        <p:nvSpPr>
          <p:cNvPr id="6" name="TextBox 5"/>
          <p:cNvSpPr txBox="1"/>
          <p:nvPr/>
        </p:nvSpPr>
        <p:spPr>
          <a:xfrm>
            <a:off x="5475847" y="1615592"/>
            <a:ext cx="2699072" cy="369332"/>
          </a:xfrm>
          <a:prstGeom prst="rect">
            <a:avLst/>
          </a:prstGeom>
          <a:noFill/>
        </p:spPr>
        <p:txBody>
          <a:bodyPr wrap="none" rtlCol="0">
            <a:spAutoFit/>
          </a:bodyPr>
          <a:lstStyle/>
          <a:p>
            <a:r>
              <a:rPr lang="en-US" dirty="0">
                <a:latin typeface="Futura LT Pro Light" panose="020B0402020204020303" pitchFamily="34" charset="0"/>
              </a:rPr>
              <a:t>n</a:t>
            </a:r>
            <a:r>
              <a:rPr lang="en-US" dirty="0" smtClean="0">
                <a:latin typeface="Futura LT Pro Light" panose="020B0402020204020303" pitchFamily="34" charset="0"/>
              </a:rPr>
              <a:t>ot be looked at with pity </a:t>
            </a:r>
            <a:endParaRPr lang="en-US" dirty="0">
              <a:latin typeface="Futura LT Pro Light" panose="020B0402020204020303" pitchFamily="34" charset="0"/>
            </a:endParaRPr>
          </a:p>
        </p:txBody>
      </p:sp>
      <p:sp>
        <p:nvSpPr>
          <p:cNvPr id="7" name="TextBox 6"/>
          <p:cNvSpPr txBox="1"/>
          <p:nvPr/>
        </p:nvSpPr>
        <p:spPr>
          <a:xfrm>
            <a:off x="3682465" y="2192805"/>
            <a:ext cx="2867901" cy="369332"/>
          </a:xfrm>
          <a:prstGeom prst="rect">
            <a:avLst/>
          </a:prstGeom>
          <a:noFill/>
        </p:spPr>
        <p:txBody>
          <a:bodyPr wrap="none" rtlCol="0">
            <a:spAutoFit/>
          </a:bodyPr>
          <a:lstStyle/>
          <a:p>
            <a:r>
              <a:rPr lang="en-US" dirty="0">
                <a:latin typeface="Futura LT Pro Light" panose="020B0402020204020303" pitchFamily="34" charset="0"/>
              </a:rPr>
              <a:t>g</a:t>
            </a:r>
            <a:r>
              <a:rPr lang="en-US" dirty="0" smtClean="0">
                <a:latin typeface="Futura LT Pro Light" panose="020B0402020204020303" pitchFamily="34" charset="0"/>
              </a:rPr>
              <a:t>o rollerblading with friends</a:t>
            </a:r>
            <a:endParaRPr lang="en-US" dirty="0">
              <a:latin typeface="Futura LT Pro Light" panose="020B0402020204020303" pitchFamily="34" charset="0"/>
            </a:endParaRPr>
          </a:p>
        </p:txBody>
      </p:sp>
      <p:sp>
        <p:nvSpPr>
          <p:cNvPr id="8" name="TextBox 7"/>
          <p:cNvSpPr txBox="1"/>
          <p:nvPr/>
        </p:nvSpPr>
        <p:spPr>
          <a:xfrm>
            <a:off x="3162125" y="1299764"/>
            <a:ext cx="2347117" cy="369332"/>
          </a:xfrm>
          <a:prstGeom prst="rect">
            <a:avLst/>
          </a:prstGeom>
          <a:noFill/>
        </p:spPr>
        <p:txBody>
          <a:bodyPr wrap="none" rtlCol="0">
            <a:spAutoFit/>
          </a:bodyPr>
          <a:lstStyle/>
          <a:p>
            <a:r>
              <a:rPr lang="en-US" dirty="0">
                <a:latin typeface="Futura LT Pro Light" panose="020B0402020204020303" pitchFamily="34" charset="0"/>
              </a:rPr>
              <a:t>w</a:t>
            </a:r>
            <a:r>
              <a:rPr lang="en-US" dirty="0" smtClean="0">
                <a:latin typeface="Futura LT Pro Light" panose="020B0402020204020303" pitchFamily="34" charset="0"/>
              </a:rPr>
              <a:t>ear a</a:t>
            </a:r>
            <a:r>
              <a:rPr lang="en-US" dirty="0" smtClean="0">
                <a:latin typeface="Futura LT Pro Light" panose="020B0402020204020303" pitchFamily="34" charset="0"/>
              </a:rPr>
              <a:t> pink backpack</a:t>
            </a:r>
            <a:endParaRPr lang="en-US" dirty="0">
              <a:latin typeface="Futura LT Pro Light" panose="020B0402020204020303" pitchFamily="34" charset="0"/>
            </a:endParaRPr>
          </a:p>
        </p:txBody>
      </p:sp>
      <p:sp>
        <p:nvSpPr>
          <p:cNvPr id="9" name="TextBox 8"/>
          <p:cNvSpPr txBox="1"/>
          <p:nvPr/>
        </p:nvSpPr>
        <p:spPr>
          <a:xfrm>
            <a:off x="860673" y="2800350"/>
            <a:ext cx="2030620" cy="369332"/>
          </a:xfrm>
          <a:prstGeom prst="rect">
            <a:avLst/>
          </a:prstGeom>
          <a:noFill/>
        </p:spPr>
        <p:txBody>
          <a:bodyPr wrap="none" rtlCol="0">
            <a:spAutoFit/>
          </a:bodyPr>
          <a:lstStyle/>
          <a:p>
            <a:r>
              <a:rPr lang="en-US" dirty="0">
                <a:latin typeface="Futura LT Pro Light" panose="020B0402020204020303" pitchFamily="34" charset="0"/>
              </a:rPr>
              <a:t>b</a:t>
            </a:r>
            <a:r>
              <a:rPr lang="en-US" dirty="0" smtClean="0">
                <a:latin typeface="Futura LT Pro Light" panose="020B0402020204020303" pitchFamily="34" charset="0"/>
              </a:rPr>
              <a:t>rothers and sisters</a:t>
            </a:r>
            <a:endParaRPr lang="en-US" dirty="0">
              <a:latin typeface="Futura LT Pro Light" panose="020B0402020204020303" pitchFamily="34" charset="0"/>
            </a:endParaRPr>
          </a:p>
        </p:txBody>
      </p:sp>
      <p:sp>
        <p:nvSpPr>
          <p:cNvPr id="10" name="TextBox 9"/>
          <p:cNvSpPr txBox="1"/>
          <p:nvPr/>
        </p:nvSpPr>
        <p:spPr>
          <a:xfrm>
            <a:off x="2891293" y="3042574"/>
            <a:ext cx="1478290" cy="369332"/>
          </a:xfrm>
          <a:prstGeom prst="rect">
            <a:avLst/>
          </a:prstGeom>
          <a:noFill/>
        </p:spPr>
        <p:txBody>
          <a:bodyPr wrap="none" rtlCol="0">
            <a:spAutoFit/>
          </a:bodyPr>
          <a:lstStyle/>
          <a:p>
            <a:r>
              <a:rPr lang="en-US" dirty="0" smtClean="0">
                <a:latin typeface="Futura LT Pro Light" panose="020B0402020204020303" pitchFamily="34" charset="0"/>
              </a:rPr>
              <a:t>have </a:t>
            </a:r>
            <a:r>
              <a:rPr lang="en-US" dirty="0" smtClean="0">
                <a:latin typeface="Futura LT Pro Light" panose="020B0402020204020303" pitchFamily="34" charset="0"/>
              </a:rPr>
              <a:t>a family</a:t>
            </a:r>
            <a:endParaRPr lang="en-US" dirty="0">
              <a:latin typeface="Futura LT Pro Light" panose="020B0402020204020303" pitchFamily="34" charset="0"/>
            </a:endParaRPr>
          </a:p>
        </p:txBody>
      </p:sp>
      <p:sp>
        <p:nvSpPr>
          <p:cNvPr id="11" name="TextBox 10"/>
          <p:cNvSpPr txBox="1"/>
          <p:nvPr/>
        </p:nvSpPr>
        <p:spPr>
          <a:xfrm>
            <a:off x="4853017" y="2800350"/>
            <a:ext cx="2631554" cy="369332"/>
          </a:xfrm>
          <a:prstGeom prst="rect">
            <a:avLst/>
          </a:prstGeom>
          <a:noFill/>
        </p:spPr>
        <p:txBody>
          <a:bodyPr wrap="none" rtlCol="0">
            <a:spAutoFit/>
          </a:bodyPr>
          <a:lstStyle/>
          <a:p>
            <a:r>
              <a:rPr lang="en-US" dirty="0">
                <a:latin typeface="Futura LT Pro Light" panose="020B0402020204020303" pitchFamily="34" charset="0"/>
              </a:rPr>
              <a:t>n</a:t>
            </a:r>
            <a:r>
              <a:rPr lang="en-US" dirty="0" smtClean="0">
                <a:latin typeface="Futura LT Pro Light" panose="020B0402020204020303" pitchFamily="34" charset="0"/>
              </a:rPr>
              <a:t>ot going to sleep hungry</a:t>
            </a:r>
            <a:endParaRPr lang="en-US" dirty="0">
              <a:latin typeface="Futura LT Pro Light" panose="020B0402020204020303" pitchFamily="34" charset="0"/>
            </a:endParaRPr>
          </a:p>
        </p:txBody>
      </p:sp>
      <p:sp>
        <p:nvSpPr>
          <p:cNvPr id="12" name="TextBox 11"/>
          <p:cNvSpPr txBox="1"/>
          <p:nvPr/>
        </p:nvSpPr>
        <p:spPr>
          <a:xfrm>
            <a:off x="4835241" y="3450110"/>
            <a:ext cx="1522725" cy="369332"/>
          </a:xfrm>
          <a:prstGeom prst="rect">
            <a:avLst/>
          </a:prstGeom>
          <a:noFill/>
        </p:spPr>
        <p:txBody>
          <a:bodyPr wrap="none" rtlCol="0">
            <a:spAutoFit/>
          </a:bodyPr>
          <a:lstStyle/>
          <a:p>
            <a:r>
              <a:rPr lang="en-US" dirty="0">
                <a:latin typeface="Futura LT Pro Light" panose="020B0402020204020303" pitchFamily="34" charset="0"/>
              </a:rPr>
              <a:t>a</a:t>
            </a:r>
            <a:r>
              <a:rPr lang="en-US" dirty="0" smtClean="0">
                <a:latin typeface="Futura LT Pro Light" panose="020B0402020204020303" pitchFamily="34" charset="0"/>
              </a:rPr>
              <a:t> </a:t>
            </a:r>
            <a:r>
              <a:rPr lang="en-US" dirty="0" smtClean="0">
                <a:latin typeface="Futura LT Pro Light" panose="020B0402020204020303" pitchFamily="34" charset="0"/>
              </a:rPr>
              <a:t>real football</a:t>
            </a:r>
            <a:endParaRPr lang="en-US" dirty="0">
              <a:latin typeface="Futura LT Pro Light" panose="020B0402020204020303" pitchFamily="34" charset="0"/>
            </a:endParaRPr>
          </a:p>
        </p:txBody>
      </p:sp>
      <p:sp>
        <p:nvSpPr>
          <p:cNvPr id="13" name="TextBox 12"/>
          <p:cNvSpPr txBox="1"/>
          <p:nvPr/>
        </p:nvSpPr>
        <p:spPr>
          <a:xfrm>
            <a:off x="1001726" y="3634776"/>
            <a:ext cx="1554143" cy="369332"/>
          </a:xfrm>
          <a:prstGeom prst="rect">
            <a:avLst/>
          </a:prstGeom>
          <a:noFill/>
        </p:spPr>
        <p:txBody>
          <a:bodyPr wrap="none" rtlCol="0">
            <a:spAutoFit/>
          </a:bodyPr>
          <a:lstStyle/>
          <a:p>
            <a:r>
              <a:rPr lang="en-US" dirty="0" smtClean="0">
                <a:latin typeface="Futura LT Pro Light" panose="020B0402020204020303" pitchFamily="34" charset="0"/>
              </a:rPr>
              <a:t>call his </a:t>
            </a:r>
            <a:r>
              <a:rPr lang="en-US" dirty="0" smtClean="0">
                <a:latin typeface="Futura LT Pro Light" panose="020B0402020204020303" pitchFamily="34" charset="0"/>
              </a:rPr>
              <a:t>mother</a:t>
            </a:r>
            <a:endParaRPr lang="en-US" dirty="0">
              <a:latin typeface="Futura LT Pro Light" panose="020B0402020204020303" pitchFamily="34" charset="0"/>
            </a:endParaRPr>
          </a:p>
        </p:txBody>
      </p:sp>
      <p:sp>
        <p:nvSpPr>
          <p:cNvPr id="14" name="TextBox 13"/>
          <p:cNvSpPr txBox="1"/>
          <p:nvPr/>
        </p:nvSpPr>
        <p:spPr>
          <a:xfrm>
            <a:off x="2999517" y="3895774"/>
            <a:ext cx="1953483" cy="369332"/>
          </a:xfrm>
          <a:prstGeom prst="rect">
            <a:avLst/>
          </a:prstGeom>
          <a:noFill/>
        </p:spPr>
        <p:txBody>
          <a:bodyPr wrap="none" rtlCol="0">
            <a:spAutoFit/>
          </a:bodyPr>
          <a:lstStyle/>
          <a:p>
            <a:r>
              <a:rPr lang="en-US" dirty="0">
                <a:latin typeface="Futura LT Pro Light" panose="020B0402020204020303" pitchFamily="34" charset="0"/>
              </a:rPr>
              <a:t>l</a:t>
            </a:r>
            <a:r>
              <a:rPr lang="en-US" dirty="0" smtClean="0">
                <a:latin typeface="Futura LT Pro Light" panose="020B0402020204020303" pitchFamily="34" charset="0"/>
              </a:rPr>
              <a:t>earn the alphabet</a:t>
            </a:r>
            <a:endParaRPr lang="en-US" dirty="0">
              <a:latin typeface="Futura LT Pro Light" panose="020B0402020204020303" pitchFamily="34" charset="0"/>
            </a:endParaRPr>
          </a:p>
        </p:txBody>
      </p:sp>
      <p:sp>
        <p:nvSpPr>
          <p:cNvPr id="15" name="TextBox 14"/>
          <p:cNvSpPr txBox="1"/>
          <p:nvPr/>
        </p:nvSpPr>
        <p:spPr>
          <a:xfrm>
            <a:off x="6248400" y="936026"/>
            <a:ext cx="1868460" cy="369332"/>
          </a:xfrm>
          <a:prstGeom prst="rect">
            <a:avLst/>
          </a:prstGeom>
          <a:noFill/>
        </p:spPr>
        <p:txBody>
          <a:bodyPr wrap="none" rtlCol="0">
            <a:spAutoFit/>
          </a:bodyPr>
          <a:lstStyle/>
          <a:p>
            <a:r>
              <a:rPr lang="en-US" dirty="0" smtClean="0">
                <a:latin typeface="Futura LT Pro Light" panose="020B0402020204020303" pitchFamily="34" charset="0"/>
              </a:rPr>
              <a:t>have a</a:t>
            </a:r>
            <a:r>
              <a:rPr lang="en-US" dirty="0" smtClean="0">
                <a:latin typeface="Futura LT Pro Light" panose="020B0402020204020303" pitchFamily="34" charset="0"/>
              </a:rPr>
              <a:t> real </a:t>
            </a:r>
            <a:r>
              <a:rPr lang="en-US" dirty="0" smtClean="0">
                <a:latin typeface="Futura LT Pro Light" panose="020B0402020204020303" pitchFamily="34" charset="0"/>
              </a:rPr>
              <a:t>home</a:t>
            </a:r>
            <a:endParaRPr lang="en-US" dirty="0">
              <a:latin typeface="Futura LT Pro Light" panose="020B0402020204020303" pitchFamily="34" charset="0"/>
            </a:endParaRPr>
          </a:p>
        </p:txBody>
      </p:sp>
      <p:sp>
        <p:nvSpPr>
          <p:cNvPr id="16" name="TextBox 15"/>
          <p:cNvSpPr txBox="1"/>
          <p:nvPr/>
        </p:nvSpPr>
        <p:spPr>
          <a:xfrm>
            <a:off x="6988890" y="2239658"/>
            <a:ext cx="1733680" cy="369332"/>
          </a:xfrm>
          <a:prstGeom prst="rect">
            <a:avLst/>
          </a:prstGeom>
          <a:noFill/>
        </p:spPr>
        <p:txBody>
          <a:bodyPr wrap="none" rtlCol="0">
            <a:spAutoFit/>
          </a:bodyPr>
          <a:lstStyle/>
          <a:p>
            <a:r>
              <a:rPr lang="en-US" dirty="0" smtClean="0">
                <a:latin typeface="Futura LT Pro Light" panose="020B0402020204020303" pitchFamily="34" charset="0"/>
              </a:rPr>
              <a:t>a birthday </a:t>
            </a:r>
            <a:r>
              <a:rPr lang="en-US" dirty="0" smtClean="0">
                <a:latin typeface="Futura LT Pro Light" panose="020B0402020204020303" pitchFamily="34" charset="0"/>
              </a:rPr>
              <a:t>party</a:t>
            </a:r>
            <a:endParaRPr lang="en-US" dirty="0">
              <a:latin typeface="Futura LT Pro Light" panose="020B0402020204020303" pitchFamily="34" charset="0"/>
            </a:endParaRPr>
          </a:p>
        </p:txBody>
      </p:sp>
      <p:sp>
        <p:nvSpPr>
          <p:cNvPr id="17" name="TextBox 16"/>
          <p:cNvSpPr txBox="1"/>
          <p:nvPr/>
        </p:nvSpPr>
        <p:spPr>
          <a:xfrm>
            <a:off x="6781800" y="3450110"/>
            <a:ext cx="1572866" cy="369332"/>
          </a:xfrm>
          <a:prstGeom prst="rect">
            <a:avLst/>
          </a:prstGeom>
          <a:noFill/>
        </p:spPr>
        <p:txBody>
          <a:bodyPr wrap="none" rtlCol="0">
            <a:spAutoFit/>
          </a:bodyPr>
          <a:lstStyle/>
          <a:p>
            <a:r>
              <a:rPr lang="en-US" dirty="0">
                <a:latin typeface="Futura LT Pro Light" panose="020B0402020204020303" pitchFamily="34" charset="0"/>
              </a:rPr>
              <a:t>m</a:t>
            </a:r>
            <a:r>
              <a:rPr lang="en-US" dirty="0" smtClean="0">
                <a:latin typeface="Futura LT Pro Light" panose="020B0402020204020303" pitchFamily="34" charset="0"/>
              </a:rPr>
              <a:t>aking friends</a:t>
            </a:r>
            <a:endParaRPr lang="en-US" dirty="0">
              <a:latin typeface="Futura LT Pro Light" panose="020B0402020204020303" pitchFamily="34" charset="0"/>
            </a:endParaRPr>
          </a:p>
        </p:txBody>
      </p:sp>
      <p:sp>
        <p:nvSpPr>
          <p:cNvPr id="18" name="TextBox 17"/>
          <p:cNvSpPr txBox="1"/>
          <p:nvPr/>
        </p:nvSpPr>
        <p:spPr>
          <a:xfrm>
            <a:off x="724213" y="2059216"/>
            <a:ext cx="2527743" cy="369332"/>
          </a:xfrm>
          <a:prstGeom prst="rect">
            <a:avLst/>
          </a:prstGeom>
          <a:noFill/>
        </p:spPr>
        <p:txBody>
          <a:bodyPr wrap="none" rtlCol="0">
            <a:spAutoFit/>
          </a:bodyPr>
          <a:lstStyle/>
          <a:p>
            <a:r>
              <a:rPr lang="en-US" dirty="0">
                <a:latin typeface="Futura LT Pro Light" panose="020B0402020204020303" pitchFamily="34" charset="0"/>
              </a:rPr>
              <a:t>h</a:t>
            </a:r>
            <a:r>
              <a:rPr lang="en-US" dirty="0" smtClean="0">
                <a:latin typeface="Futura LT Pro Light" panose="020B0402020204020303" pitchFamily="34" charset="0"/>
              </a:rPr>
              <a:t>ear an encouragement </a:t>
            </a:r>
            <a:endParaRPr lang="en-US" dirty="0">
              <a:latin typeface="Futura LT Pro Light" panose="020B0402020204020303" pitchFamily="34" charset="0"/>
            </a:endParaRPr>
          </a:p>
        </p:txBody>
      </p:sp>
    </p:spTree>
    <p:extLst>
      <p:ext uri="{BB962C8B-B14F-4D97-AF65-F5344CB8AC3E}">
        <p14:creationId xmlns:p14="http://schemas.microsoft.com/office/powerpoint/2010/main" val="1815059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85750"/>
            <a:ext cx="4724400" cy="646331"/>
          </a:xfrm>
          <a:prstGeom prst="rect">
            <a:avLst/>
          </a:prstGeom>
          <a:noFill/>
        </p:spPr>
        <p:txBody>
          <a:bodyPr wrap="square" rtlCol="0">
            <a:spAutoFit/>
          </a:bodyPr>
          <a:lstStyle/>
          <a:p>
            <a:r>
              <a:rPr lang="en-US" sz="3600" dirty="0" smtClean="0">
                <a:latin typeface="Futura Std ExtraBold" pitchFamily="34" charset="0"/>
              </a:rPr>
              <a:t>Campaign overview</a:t>
            </a:r>
          </a:p>
        </p:txBody>
      </p:sp>
      <p:graphicFrame>
        <p:nvGraphicFramePr>
          <p:cNvPr id="2" name="Diagram 1"/>
          <p:cNvGraphicFramePr/>
          <p:nvPr>
            <p:extLst>
              <p:ext uri="{D42A27DB-BD31-4B8C-83A1-F6EECF244321}">
                <p14:modId xmlns:p14="http://schemas.microsoft.com/office/powerpoint/2010/main" val="2098408258"/>
              </p:ext>
            </p:extLst>
          </p:nvPr>
        </p:nvGraphicFramePr>
        <p:xfrm>
          <a:off x="2590800" y="285750"/>
          <a:ext cx="6114334" cy="408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1428750"/>
            <a:ext cx="2286000" cy="1754326"/>
          </a:xfrm>
          <a:prstGeom prst="rect">
            <a:avLst/>
          </a:prstGeom>
          <a:noFill/>
        </p:spPr>
        <p:txBody>
          <a:bodyPr wrap="square" rtlCol="0">
            <a:spAutoFit/>
          </a:bodyPr>
          <a:lstStyle/>
          <a:p>
            <a:r>
              <a:rPr lang="en-US" dirty="0" smtClean="0">
                <a:latin typeface="Futura LT Pro Light" panose="020B0402020204020303" pitchFamily="34" charset="0"/>
              </a:rPr>
              <a:t>The central piece of the campaign will be a dedicated landing page, where we will have the entire content pool. </a:t>
            </a:r>
          </a:p>
        </p:txBody>
      </p:sp>
    </p:spTree>
    <p:extLst>
      <p:ext uri="{BB962C8B-B14F-4D97-AF65-F5344CB8AC3E}">
        <p14:creationId xmlns:p14="http://schemas.microsoft.com/office/powerpoint/2010/main" val="145533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Campaign Landing Page</a:t>
            </a:r>
            <a:endParaRPr lang="en-GB" sz="3600" dirty="0">
              <a:latin typeface="Futura Std RO" pitchFamily="2" charset="0"/>
            </a:endParaRPr>
          </a:p>
        </p:txBody>
      </p:sp>
      <p:sp>
        <p:nvSpPr>
          <p:cNvPr id="6" name="Substituent conținut 2"/>
          <p:cNvSpPr txBox="1">
            <a:spLocks/>
          </p:cNvSpPr>
          <p:nvPr/>
        </p:nvSpPr>
        <p:spPr>
          <a:xfrm>
            <a:off x="628650" y="1268016"/>
            <a:ext cx="7886700" cy="3263504"/>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Futura LT Pro Light" panose="020B0402020204020303" pitchFamily="34" charset="0"/>
              </a:rPr>
              <a:t>The platform will host each celebrity </a:t>
            </a:r>
            <a:r>
              <a:rPr lang="en-US" sz="1800" dirty="0" smtClean="0">
                <a:latin typeface="Futura LT Pro Light" panose="020B0402020204020303" pitchFamily="34" charset="0"/>
              </a:rPr>
              <a:t>regret</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Besides the celebrities in the TVCs, we will gather </a:t>
            </a:r>
            <a:r>
              <a:rPr lang="en-US" sz="1800" dirty="0" smtClean="0">
                <a:latin typeface="Futura LT Pro Light" panose="020B0402020204020303" pitchFamily="34" charset="0"/>
              </a:rPr>
              <a:t>also </a:t>
            </a:r>
            <a:r>
              <a:rPr lang="en-US" sz="1800" dirty="0" smtClean="0">
                <a:latin typeface="Futura LT Pro Light" panose="020B0402020204020303" pitchFamily="34" charset="0"/>
              </a:rPr>
              <a:t>text stories from other influencers and celebrities to join our campaign by donating a true regret from their </a:t>
            </a:r>
            <a:r>
              <a:rPr lang="en-US" sz="1800" dirty="0" smtClean="0">
                <a:latin typeface="Futura LT Pro Light" panose="020B0402020204020303" pitchFamily="34" charset="0"/>
              </a:rPr>
              <a:t>life</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Every story will visually </a:t>
            </a:r>
            <a:r>
              <a:rPr lang="en-US" sz="1800" dirty="0" smtClean="0">
                <a:latin typeface="Futura LT Pro Light" panose="020B0402020204020303" pitchFamily="34" charset="0"/>
              </a:rPr>
              <a:t>represent the concept, </a:t>
            </a:r>
            <a:r>
              <a:rPr lang="en-US" sz="1800" dirty="0" smtClean="0">
                <a:latin typeface="Futura LT Pro Light" panose="020B0402020204020303" pitchFamily="34" charset="0"/>
              </a:rPr>
              <a:t>by organizing the content in 2 columns the parallel between:</a:t>
            </a:r>
          </a:p>
          <a:p>
            <a:pPr marL="0" indent="0">
              <a:buNone/>
            </a:pPr>
            <a:r>
              <a:rPr lang="en-US" sz="1800" dirty="0" smtClean="0">
                <a:solidFill>
                  <a:srgbClr val="00B0F0"/>
                </a:solidFill>
                <a:latin typeface="Futura LT Pro Light" panose="020B0402020204020303" pitchFamily="34" charset="0"/>
              </a:rPr>
              <a:t>	IT IS VERY </a:t>
            </a:r>
            <a:r>
              <a:rPr lang="en-US" sz="1800" dirty="0" smtClean="0">
                <a:solidFill>
                  <a:srgbClr val="00B0F0"/>
                </a:solidFill>
                <a:latin typeface="Futura LT Pro Light" panose="020B0402020204020303" pitchFamily="34" charset="0"/>
              </a:rPr>
              <a:t>HARD </a:t>
            </a:r>
            <a:r>
              <a:rPr lang="en-US" sz="1800" dirty="0" smtClean="0">
                <a:solidFill>
                  <a:srgbClr val="00B0F0"/>
                </a:solidFill>
                <a:latin typeface="Futura LT Pro Light" panose="020B0402020204020303" pitchFamily="34" charset="0"/>
              </a:rPr>
              <a:t>TO ….                 BUT </a:t>
            </a:r>
            <a:r>
              <a:rPr lang="en-US" sz="1800" dirty="0" smtClean="0">
                <a:solidFill>
                  <a:srgbClr val="00B0F0"/>
                </a:solidFill>
                <a:latin typeface="Futura LT Pro Light" panose="020B0402020204020303" pitchFamily="34" charset="0"/>
              </a:rPr>
              <a:t>IT IS VERY EASY TO </a:t>
            </a:r>
            <a:r>
              <a:rPr lang="en-US" sz="1800" dirty="0" smtClean="0">
                <a:solidFill>
                  <a:srgbClr val="00B0F0"/>
                </a:solidFill>
                <a:latin typeface="Futura LT Pro Light" panose="020B0402020204020303" pitchFamily="34" charset="0"/>
              </a:rPr>
              <a:t>GIVE …</a:t>
            </a:r>
          </a:p>
          <a:p>
            <a:pPr marL="0" indent="0">
              <a:buNone/>
            </a:pPr>
            <a:endParaRPr lang="en-US" sz="1800" dirty="0" smtClean="0">
              <a:solidFill>
                <a:srgbClr val="00B0F0"/>
              </a:solidFill>
              <a:latin typeface="Futura LT Pro Light" panose="020B0402020204020303" pitchFamily="34" charset="0"/>
            </a:endParaRPr>
          </a:p>
          <a:p>
            <a:r>
              <a:rPr lang="en-US" sz="1800" dirty="0" smtClean="0">
                <a:latin typeface="Futura LT Pro Light" panose="020B0402020204020303" pitchFamily="34" charset="0"/>
              </a:rPr>
              <a:t>Donations button will be visible </a:t>
            </a:r>
            <a:r>
              <a:rPr lang="en-US" sz="1800" dirty="0" smtClean="0">
                <a:latin typeface="Futura LT Pro Light" panose="020B0402020204020303" pitchFamily="34" charset="0"/>
              </a:rPr>
              <a:t>THROUGHOUT the </a:t>
            </a:r>
            <a:r>
              <a:rPr lang="en-US" sz="1800" dirty="0" smtClean="0">
                <a:latin typeface="Futura LT Pro Light" panose="020B0402020204020303" pitchFamily="34" charset="0"/>
              </a:rPr>
              <a:t>landing </a:t>
            </a:r>
            <a:r>
              <a:rPr lang="en-US" sz="1800" dirty="0" smtClean="0">
                <a:latin typeface="Futura LT Pro Light" panose="020B0402020204020303" pitchFamily="34" charset="0"/>
              </a:rPr>
              <a:t>page</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Landing page name domain proposals available:</a:t>
            </a:r>
          </a:p>
          <a:p>
            <a:pPr lvl="1"/>
            <a:r>
              <a:rPr lang="en-US" sz="1400" dirty="0" smtClean="0">
                <a:latin typeface="Futura LT Pro Light" panose="020B0402020204020303" pitchFamily="34" charset="0"/>
              </a:rPr>
              <a:t>Sansa2.ro</a:t>
            </a:r>
          </a:p>
          <a:p>
            <a:pPr lvl="1"/>
            <a:r>
              <a:rPr lang="en-US" sz="1400" dirty="0">
                <a:latin typeface="Futura LT Pro Light" panose="020B0402020204020303" pitchFamily="34" charset="0"/>
              </a:rPr>
              <a:t>a2asansa.ro</a:t>
            </a:r>
          </a:p>
        </p:txBody>
      </p:sp>
    </p:spTree>
    <p:extLst>
      <p:ext uri="{BB962C8B-B14F-4D97-AF65-F5344CB8AC3E}">
        <p14:creationId xmlns:p14="http://schemas.microsoft.com/office/powerpoint/2010/main" val="233592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Futura Std RO" pitchFamily="2" charset="0"/>
              </a:rPr>
              <a:t>Radio</a:t>
            </a:r>
            <a:endParaRPr lang="en-GB" sz="3600" dirty="0">
              <a:latin typeface="Futura Std RO" pitchFamily="2" charset="0"/>
            </a:endParaRPr>
          </a:p>
        </p:txBody>
      </p:sp>
      <p:sp>
        <p:nvSpPr>
          <p:cNvPr id="6" name="Substituent conținut 2"/>
          <p:cNvSpPr txBox="1">
            <a:spLocks/>
          </p:cNvSpPr>
          <p:nvPr/>
        </p:nvSpPr>
        <p:spPr>
          <a:xfrm>
            <a:off x="628650" y="1268016"/>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
        <p:nvSpPr>
          <p:cNvPr id="4" name="Substituent conținut 2"/>
          <p:cNvSpPr txBox="1">
            <a:spLocks/>
          </p:cNvSpPr>
          <p:nvPr/>
        </p:nvSpPr>
        <p:spPr>
          <a:xfrm>
            <a:off x="533400" y="1352550"/>
            <a:ext cx="7886700" cy="24991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Futura LT Pro Light" panose="020B0402020204020303" pitchFamily="34" charset="0"/>
              </a:rPr>
              <a:t>Use </a:t>
            </a:r>
            <a:r>
              <a:rPr lang="en-US" sz="1800" dirty="0" smtClean="0">
                <a:latin typeface="Futura LT Pro Light" panose="020B0402020204020303" pitchFamily="34" charset="0"/>
              </a:rPr>
              <a:t>the existing partnership with Europa FM radio to get broadcasting </a:t>
            </a:r>
            <a:r>
              <a:rPr lang="en-US" sz="1800" dirty="0" smtClean="0">
                <a:latin typeface="Futura LT Pro Light" panose="020B0402020204020303" pitchFamily="34" charset="0"/>
              </a:rPr>
              <a:t>time </a:t>
            </a:r>
            <a:r>
              <a:rPr lang="en-US" sz="1800" dirty="0" smtClean="0">
                <a:latin typeface="Futura LT Pro Light" panose="020B0402020204020303" pitchFamily="34" charset="0"/>
              </a:rPr>
              <a:t>for the campaign</a:t>
            </a:r>
          </a:p>
          <a:p>
            <a:r>
              <a:rPr lang="en-US" sz="1800" dirty="0" smtClean="0">
                <a:latin typeface="Futura LT Pro Light" panose="020B0402020204020303" pitchFamily="34" charset="0"/>
              </a:rPr>
              <a:t>The TVCs will be suitable for radio broadcasting too </a:t>
            </a:r>
            <a:r>
              <a:rPr lang="en-US" sz="1800" dirty="0" smtClean="0">
                <a:latin typeface="Futura LT Pro Light" panose="020B0402020204020303" pitchFamily="34" charset="0"/>
              </a:rPr>
              <a:t>because we will be able to edit the VOs pending on the duration we can air on radio</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Europa </a:t>
            </a:r>
            <a:r>
              <a:rPr lang="en-US" sz="1800" dirty="0">
                <a:latin typeface="Futura LT Pro Light" panose="020B0402020204020303" pitchFamily="34" charset="0"/>
              </a:rPr>
              <a:t>FM’s hosts can also join the campaign and share their biggest regrets</a:t>
            </a:r>
          </a:p>
        </p:txBody>
      </p:sp>
    </p:spTree>
    <p:extLst>
      <p:ext uri="{BB962C8B-B14F-4D97-AF65-F5344CB8AC3E}">
        <p14:creationId xmlns:p14="http://schemas.microsoft.com/office/powerpoint/2010/main" val="3791576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en-GB" dirty="0" smtClean="0">
                <a:latin typeface="Futura Std RO" pitchFamily="2" charset="0"/>
              </a:rPr>
              <a:t>The Context</a:t>
            </a:r>
            <a:endParaRPr lang="en-GB" dirty="0">
              <a:latin typeface="Futura Std RO" pitchFamily="2" charset="0"/>
            </a:endParaRPr>
          </a:p>
        </p:txBody>
      </p:sp>
      <p:sp>
        <p:nvSpPr>
          <p:cNvPr id="4" name="Slide Number Placeholder 3"/>
          <p:cNvSpPr>
            <a:spLocks noGrp="1"/>
          </p:cNvSpPr>
          <p:nvPr>
            <p:ph type="sldNum" sz="quarter" idx="12"/>
          </p:nvPr>
        </p:nvSpPr>
        <p:spPr/>
        <p:txBody>
          <a:bodyPr/>
          <a:lstStyle/>
          <a:p>
            <a:fld id="{2CFD0048-09D0-447C-8080-CAF8215A7C31}" type="slidenum">
              <a:rPr lang="en-GB" smtClean="0"/>
              <a:t>3</a:t>
            </a:fld>
            <a:endParaRPr lang="en-GB"/>
          </a:p>
        </p:txBody>
      </p:sp>
      <p:sp>
        <p:nvSpPr>
          <p:cNvPr id="6" name="Substituent conținut 2"/>
          <p:cNvSpPr txBox="1">
            <a:spLocks/>
          </p:cNvSpPr>
          <p:nvPr/>
        </p:nvSpPr>
        <p:spPr>
          <a:xfrm>
            <a:off x="628650" y="1268016"/>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Futura LT Pro Light" panose="020B0402020204020303" pitchFamily="34" charset="0"/>
              </a:rPr>
              <a:t>SOS </a:t>
            </a:r>
            <a:r>
              <a:rPr lang="en-US" sz="1800" dirty="0" err="1">
                <a:latin typeface="Futura LT Pro Light" panose="020B0402020204020303" pitchFamily="34" charset="0"/>
              </a:rPr>
              <a:t>Satele</a:t>
            </a:r>
            <a:r>
              <a:rPr lang="en-US" sz="1800" dirty="0">
                <a:latin typeface="Futura LT Pro Light" panose="020B0402020204020303" pitchFamily="34" charset="0"/>
              </a:rPr>
              <a:t> </a:t>
            </a:r>
            <a:r>
              <a:rPr lang="en-US" sz="1800" dirty="0" err="1">
                <a:latin typeface="Futura LT Pro Light" panose="020B0402020204020303" pitchFamily="34" charset="0"/>
              </a:rPr>
              <a:t>Copiilor</a:t>
            </a:r>
            <a:r>
              <a:rPr lang="en-US" sz="1800" dirty="0">
                <a:latin typeface="Futura LT Pro Light" panose="020B0402020204020303" pitchFamily="34" charset="0"/>
              </a:rPr>
              <a:t> has a low national awareness</a:t>
            </a:r>
          </a:p>
          <a:p>
            <a:r>
              <a:rPr lang="en-US" sz="1800" dirty="0">
                <a:latin typeface="Futura LT Pro Light" panose="020B0402020204020303" pitchFamily="34" charset="0"/>
              </a:rPr>
              <a:t>Few understand why we exist and what we do</a:t>
            </a:r>
          </a:p>
          <a:p>
            <a:r>
              <a:rPr lang="en-US" sz="1800" dirty="0">
                <a:latin typeface="Futura LT Pro Light" panose="020B0402020204020303" pitchFamily="34" charset="0"/>
              </a:rPr>
              <a:t>Large development and communication investments from leading NGOs on the segment of children</a:t>
            </a:r>
          </a:p>
          <a:p>
            <a:r>
              <a:rPr lang="en-US" sz="1800" dirty="0">
                <a:latin typeface="Futura LT Pro Light" panose="020B0402020204020303" pitchFamily="34" charset="0"/>
              </a:rPr>
              <a:t>Recent huge success with Magic Camp campaign</a:t>
            </a:r>
          </a:p>
          <a:p>
            <a:r>
              <a:rPr lang="en-US" sz="1800" dirty="0">
                <a:latin typeface="Futura LT Pro Light" panose="020B0402020204020303" pitchFamily="34" charset="0"/>
              </a:rPr>
              <a:t>People believe we have something to do with the countryside</a:t>
            </a:r>
            <a:endParaRPr lang="en-US" sz="1800" dirty="0">
              <a:latin typeface="Futura LT Pro Light" panose="020B0402020204020303" pitchFamily="34" charset="0"/>
            </a:endParaRPr>
          </a:p>
        </p:txBody>
      </p:sp>
    </p:spTree>
    <p:extLst>
      <p:ext uri="{BB962C8B-B14F-4D97-AF65-F5344CB8AC3E}">
        <p14:creationId xmlns:p14="http://schemas.microsoft.com/office/powerpoint/2010/main" val="758759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Futura Std RO" pitchFamily="2" charset="0"/>
              </a:rPr>
              <a:t>TV Partnership</a:t>
            </a:r>
            <a:endParaRPr lang="en-GB" sz="3600" dirty="0">
              <a:latin typeface="Futura Std RO" pitchFamily="2" charset="0"/>
            </a:endParaRPr>
          </a:p>
        </p:txBody>
      </p:sp>
      <p:sp>
        <p:nvSpPr>
          <p:cNvPr id="6" name="Substituent conținut 2"/>
          <p:cNvSpPr txBox="1">
            <a:spLocks/>
          </p:cNvSpPr>
          <p:nvPr/>
        </p:nvSpPr>
        <p:spPr>
          <a:xfrm>
            <a:off x="628650" y="1268016"/>
            <a:ext cx="788670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sp>
        <p:nvSpPr>
          <p:cNvPr id="4" name="Substituent conținut 2"/>
          <p:cNvSpPr txBox="1">
            <a:spLocks/>
          </p:cNvSpPr>
          <p:nvPr/>
        </p:nvSpPr>
        <p:spPr>
          <a:xfrm>
            <a:off x="784631" y="1063229"/>
            <a:ext cx="7886700"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dirty="0" smtClean="0">
                <a:latin typeface="Futura LT Pro Light" panose="020B0402020204020303" pitchFamily="34" charset="0"/>
              </a:rPr>
              <a:t>We propose a TV partnership with PRO TV that should include exposure for SOS campaign on TV and online. A good asset to create this deal would be a corporate partner of SOS that is willing to join the project. The TV shows that are of interest to us are the ones in Daytime (07.00 am – 16.00 pm) and Access Time (16.00 – 19.00). </a:t>
            </a:r>
          </a:p>
          <a:p>
            <a:pPr>
              <a:lnSpc>
                <a:spcPct val="100000"/>
              </a:lnSpc>
            </a:pPr>
            <a:r>
              <a:rPr lang="en-US" sz="1400" dirty="0" smtClean="0">
                <a:latin typeface="Futura LT Pro Light" panose="020B0402020204020303" pitchFamily="34" charset="0"/>
              </a:rPr>
              <a:t>TV should be a special project – “</a:t>
            </a:r>
            <a:r>
              <a:rPr lang="en-US" sz="1400" dirty="0" err="1" smtClean="0">
                <a:latin typeface="Futura LT Pro Light" panose="020B0402020204020303" pitchFamily="34" charset="0"/>
              </a:rPr>
              <a:t>Pastila</a:t>
            </a:r>
            <a:r>
              <a:rPr lang="en-US" sz="1400" dirty="0" smtClean="0">
                <a:latin typeface="Futura LT Pro Light" panose="020B0402020204020303" pitchFamily="34" charset="0"/>
              </a:rPr>
              <a:t> A </a:t>
            </a:r>
            <a:r>
              <a:rPr lang="en-US" sz="1400" dirty="0" err="1" smtClean="0">
                <a:latin typeface="Futura LT Pro Light" panose="020B0402020204020303" pitchFamily="34" charset="0"/>
              </a:rPr>
              <a:t>doua</a:t>
            </a:r>
            <a:r>
              <a:rPr lang="en-US" sz="1400" dirty="0" smtClean="0">
                <a:latin typeface="Futura LT Pro Light" panose="020B0402020204020303" pitchFamily="34" charset="0"/>
              </a:rPr>
              <a:t> </a:t>
            </a:r>
            <a:r>
              <a:rPr lang="en-US" sz="1400" dirty="0" err="1" smtClean="0">
                <a:latin typeface="Futura LT Pro Light" panose="020B0402020204020303" pitchFamily="34" charset="0"/>
              </a:rPr>
              <a:t>sansa</a:t>
            </a:r>
            <a:r>
              <a:rPr lang="en-US" sz="1400" dirty="0" smtClean="0">
                <a:latin typeface="Futura LT Pro Light" panose="020B0402020204020303" pitchFamily="34" charset="0"/>
              </a:rPr>
              <a:t>” – it means that every guest of </a:t>
            </a:r>
            <a:r>
              <a:rPr lang="en-US" sz="1400" dirty="0" err="1" smtClean="0">
                <a:latin typeface="Futura LT Pro Light" panose="020B0402020204020303" pitchFamily="34" charset="0"/>
              </a:rPr>
              <a:t>Maruta</a:t>
            </a:r>
            <a:r>
              <a:rPr lang="en-US" sz="1400" dirty="0" smtClean="0">
                <a:latin typeface="Futura LT Pro Light" panose="020B0402020204020303" pitchFamily="34" charset="0"/>
              </a:rPr>
              <a:t> show (</a:t>
            </a:r>
            <a:r>
              <a:rPr lang="en-US" sz="1400" dirty="0" err="1" smtClean="0">
                <a:latin typeface="Futura LT Pro Light" panose="020B0402020204020303" pitchFamily="34" charset="0"/>
              </a:rPr>
              <a:t>eg</a:t>
            </a:r>
            <a:r>
              <a:rPr lang="en-US" sz="1400" dirty="0" smtClean="0">
                <a:latin typeface="Futura LT Pro Light" panose="020B0402020204020303" pitchFamily="34" charset="0"/>
              </a:rPr>
              <a:t>.) will be kindly asked to donate a regret followed by call to action to donate </a:t>
            </a:r>
            <a:endParaRPr lang="en-US" sz="1400" dirty="0">
              <a:latin typeface="Futura LT Pro Light" panose="020B0402020204020303" pitchFamily="34" charset="0"/>
            </a:endParaRPr>
          </a:p>
          <a:p>
            <a:pPr>
              <a:lnSpc>
                <a:spcPct val="100000"/>
              </a:lnSpc>
            </a:pPr>
            <a:r>
              <a:rPr lang="en-US" sz="1400" dirty="0">
                <a:latin typeface="Futura LT Pro Light" panose="020B0402020204020303" pitchFamily="34" charset="0"/>
              </a:rPr>
              <a:t>During this part of the TV show on the screen you will see the SMS number to donate for SOS Children’s Villages, together with “with the support of…” and the corporate partner’s name/logo.</a:t>
            </a:r>
          </a:p>
          <a:p>
            <a:pPr>
              <a:lnSpc>
                <a:spcPct val="100000"/>
              </a:lnSpc>
            </a:pPr>
            <a:r>
              <a:rPr lang="en-US" sz="1400" dirty="0" smtClean="0">
                <a:latin typeface="Futura LT Pro Light" panose="020B0402020204020303" pitchFamily="34" charset="0"/>
              </a:rPr>
              <a:t>All </a:t>
            </a:r>
            <a:r>
              <a:rPr lang="en-US" sz="1400" dirty="0">
                <a:latin typeface="Futura LT Pro Light" panose="020B0402020204020303" pitchFamily="34" charset="0"/>
              </a:rPr>
              <a:t>the videos with the guests answering </a:t>
            </a:r>
            <a:r>
              <a:rPr lang="en-US" sz="1400" dirty="0" smtClean="0">
                <a:latin typeface="Futura LT Pro Light" panose="020B0402020204020303" pitchFamily="34" charset="0"/>
              </a:rPr>
              <a:t>this </a:t>
            </a:r>
            <a:r>
              <a:rPr lang="en-US" sz="1400" dirty="0">
                <a:latin typeface="Futura LT Pro Light" panose="020B0402020204020303" pitchFamily="34" charset="0"/>
              </a:rPr>
              <a:t>question can become a special video section on the show’s website, where a corporate SOS partner can receive exclusive visibility</a:t>
            </a:r>
          </a:p>
          <a:p>
            <a:pPr>
              <a:lnSpc>
                <a:spcPct val="100000"/>
              </a:lnSpc>
            </a:pPr>
            <a:r>
              <a:rPr lang="en-US" sz="1400" dirty="0">
                <a:latin typeface="Futura LT Pro Light" panose="020B0402020204020303" pitchFamily="34" charset="0"/>
              </a:rPr>
              <a:t>This will ad extra content for the campaign </a:t>
            </a:r>
            <a:r>
              <a:rPr lang="en-US" sz="1400" dirty="0" smtClean="0">
                <a:latin typeface="Futura LT Pro Light" panose="020B0402020204020303" pitchFamily="34" charset="0"/>
              </a:rPr>
              <a:t>and </a:t>
            </a:r>
            <a:r>
              <a:rPr lang="en-US" sz="1400" dirty="0">
                <a:latin typeface="Futura LT Pro Light" panose="020B0402020204020303" pitchFamily="34" charset="0"/>
              </a:rPr>
              <a:t>extra visibility</a:t>
            </a:r>
          </a:p>
          <a:p>
            <a:pPr>
              <a:lnSpc>
                <a:spcPct val="100000"/>
              </a:lnSpc>
            </a:pPr>
            <a:r>
              <a:rPr lang="en-US" sz="1400" dirty="0" smtClean="0">
                <a:latin typeface="Futura LT Pro Light" panose="020B0402020204020303" pitchFamily="34" charset="0"/>
              </a:rPr>
              <a:t>All </a:t>
            </a:r>
            <a:r>
              <a:rPr lang="en-US" sz="1400" dirty="0">
                <a:latin typeface="Futura LT Pro Light" panose="020B0402020204020303" pitchFamily="34" charset="0"/>
              </a:rPr>
              <a:t>the video content from the TV show, also receives posts on the show’s social media accounts.</a:t>
            </a:r>
            <a:endParaRPr lang="en-US" sz="1400" dirty="0">
              <a:latin typeface="Futura LT Pro Light" panose="020B0402020204020303" pitchFamily="34" charset="0"/>
            </a:endParaRPr>
          </a:p>
        </p:txBody>
      </p:sp>
    </p:spTree>
    <p:extLst>
      <p:ext uri="{BB962C8B-B14F-4D97-AF65-F5344CB8AC3E}">
        <p14:creationId xmlns:p14="http://schemas.microsoft.com/office/powerpoint/2010/main" val="376903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PR</a:t>
            </a:r>
            <a:endParaRPr lang="en-GB" sz="3600" dirty="0">
              <a:latin typeface="Futura Std RO" pitchFamily="2" charset="0"/>
            </a:endParaRPr>
          </a:p>
        </p:txBody>
      </p:sp>
      <p:sp>
        <p:nvSpPr>
          <p:cNvPr id="3" name="Substituent conținut 2"/>
          <p:cNvSpPr txBox="1">
            <a:spLocks/>
          </p:cNvSpPr>
          <p:nvPr/>
        </p:nvSpPr>
        <p:spPr>
          <a:xfrm>
            <a:off x="800100" y="1428750"/>
            <a:ext cx="7886700" cy="227052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latin typeface="Futura LT Pro Light" panose="020B0402020204020303" pitchFamily="34" charset="0"/>
              </a:rPr>
              <a:t>Using as a leverage the fact that celebrities are donating regrets can bring many TV and press appearances</a:t>
            </a:r>
          </a:p>
          <a:p>
            <a:r>
              <a:rPr lang="en-US" sz="1800" dirty="0" smtClean="0">
                <a:latin typeface="Futura LT Pro Light" panose="020B0402020204020303" pitchFamily="34" charset="0"/>
              </a:rPr>
              <a:t>All press connections </a:t>
            </a:r>
            <a:r>
              <a:rPr lang="en-US" sz="1800" dirty="0" smtClean="0">
                <a:latin typeface="Futura LT Pro Light" panose="020B0402020204020303" pitchFamily="34" charset="0"/>
              </a:rPr>
              <a:t>of </a:t>
            </a:r>
            <a:r>
              <a:rPr lang="en-US" sz="1800" dirty="0" smtClean="0">
                <a:latin typeface="Futura LT Pro Light" panose="020B0402020204020303" pitchFamily="34" charset="0"/>
              </a:rPr>
              <a:t>SOS </a:t>
            </a:r>
            <a:r>
              <a:rPr lang="en-US" sz="1800" dirty="0" smtClean="0">
                <a:latin typeface="Futura LT Pro Light" panose="020B0402020204020303" pitchFamily="34" charset="0"/>
              </a:rPr>
              <a:t>Romania </a:t>
            </a:r>
            <a:r>
              <a:rPr lang="en-US" sz="1800" dirty="0" smtClean="0">
                <a:latin typeface="Futura LT Pro Light" panose="020B0402020204020303" pitchFamily="34" charset="0"/>
              </a:rPr>
              <a:t>will </a:t>
            </a:r>
            <a:r>
              <a:rPr lang="en-US" sz="1800" dirty="0" smtClean="0">
                <a:latin typeface="Futura LT Pro Light" panose="020B0402020204020303" pitchFamily="34" charset="0"/>
              </a:rPr>
              <a:t>receive press releases each time a new celebrity </a:t>
            </a:r>
            <a:r>
              <a:rPr lang="en-US" sz="1800" dirty="0" smtClean="0">
                <a:latin typeface="Futura LT Pro Light" panose="020B0402020204020303" pitchFamily="34" charset="0"/>
              </a:rPr>
              <a:t>joins </a:t>
            </a:r>
            <a:r>
              <a:rPr lang="en-US" sz="1800" dirty="0" smtClean="0">
                <a:latin typeface="Futura LT Pro Light" panose="020B0402020204020303" pitchFamily="34" charset="0"/>
              </a:rPr>
              <a:t>the campaign</a:t>
            </a:r>
          </a:p>
          <a:p>
            <a:r>
              <a:rPr lang="en-US" sz="1800" dirty="0" smtClean="0">
                <a:latin typeface="Futura LT Pro Light" panose="020B0402020204020303" pitchFamily="34" charset="0"/>
              </a:rPr>
              <a:t>All TV stations will receive video content with celebrities joining the campaign</a:t>
            </a:r>
          </a:p>
          <a:p>
            <a:r>
              <a:rPr lang="en-US" sz="1800" dirty="0" smtClean="0">
                <a:latin typeface="Futura LT Pro Light" panose="020B0402020204020303" pitchFamily="34" charset="0"/>
              </a:rPr>
              <a:t>All video content created for this campaign will be suitable, with little changes for all media formats</a:t>
            </a:r>
            <a:endParaRPr lang="en-US" sz="1800" dirty="0">
              <a:latin typeface="Futura LT Pro Light" panose="020B0402020204020303" pitchFamily="34" charset="0"/>
            </a:endParaRPr>
          </a:p>
        </p:txBody>
      </p:sp>
    </p:spTree>
    <p:extLst>
      <p:ext uri="{BB962C8B-B14F-4D97-AF65-F5344CB8AC3E}">
        <p14:creationId xmlns:p14="http://schemas.microsoft.com/office/powerpoint/2010/main" val="515240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Futura Std RO" pitchFamily="2" charset="0"/>
              </a:rPr>
              <a:t>Digital channels</a:t>
            </a:r>
            <a:endParaRPr lang="en-GB" dirty="0">
              <a:latin typeface="Futura Std RO" pitchFamily="2" charset="0"/>
            </a:endParaRPr>
          </a:p>
        </p:txBody>
      </p:sp>
      <p:sp>
        <p:nvSpPr>
          <p:cNvPr id="3" name="Content Placeholder 4"/>
          <p:cNvSpPr txBox="1">
            <a:spLocks/>
          </p:cNvSpPr>
          <p:nvPr/>
        </p:nvSpPr>
        <p:spPr>
          <a:xfrm>
            <a:off x="457200" y="1200151"/>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Futura LT Pro Light" panose="020B0402020204020303" pitchFamily="34" charset="0"/>
              </a:rPr>
              <a:t>The main </a:t>
            </a:r>
            <a:r>
              <a:rPr lang="en-US" sz="1800" dirty="0" smtClean="0">
                <a:latin typeface="Futura LT Pro Light" panose="020B0402020204020303" pitchFamily="34" charset="0"/>
              </a:rPr>
              <a:t>communication </a:t>
            </a:r>
            <a:r>
              <a:rPr lang="en-US" sz="1800" dirty="0" smtClean="0">
                <a:latin typeface="Futura LT Pro Light" panose="020B0402020204020303" pitchFamily="34" charset="0"/>
              </a:rPr>
              <a:t>channel is online</a:t>
            </a:r>
            <a:r>
              <a:rPr lang="en-US" sz="1800" dirty="0" smtClean="0">
                <a:latin typeface="Futura LT Pro Light" panose="020B0402020204020303" pitchFamily="34" charset="0"/>
              </a:rPr>
              <a:t>. We </a:t>
            </a:r>
            <a:r>
              <a:rPr lang="en-US" sz="1800" dirty="0" smtClean="0">
                <a:latin typeface="Futura LT Pro Light" panose="020B0402020204020303" pitchFamily="34" charset="0"/>
              </a:rPr>
              <a:t>will use </a:t>
            </a:r>
            <a:r>
              <a:rPr lang="en-US" sz="1800" dirty="0" smtClean="0">
                <a:latin typeface="Futura LT Pro Light" panose="020B0402020204020303" pitchFamily="34" charset="0"/>
              </a:rPr>
              <a:t>the content we create around the campaign and </a:t>
            </a:r>
            <a:r>
              <a:rPr lang="en-US" sz="1800" dirty="0" smtClean="0">
                <a:latin typeface="Futura LT Pro Light" panose="020B0402020204020303" pitchFamily="34" charset="0"/>
              </a:rPr>
              <a:t>with the main </a:t>
            </a:r>
            <a:r>
              <a:rPr lang="en-US" sz="1800" dirty="0" smtClean="0">
                <a:latin typeface="Futura LT Pro Light" panose="020B0402020204020303" pitchFamily="34" charset="0"/>
              </a:rPr>
              <a:t>call to action </a:t>
            </a:r>
            <a:r>
              <a:rPr lang="en-US" sz="1800" dirty="0" smtClean="0">
                <a:latin typeface="Futura LT Pro Light" panose="020B0402020204020303" pitchFamily="34" charset="0"/>
              </a:rPr>
              <a:t>to “Donate”.</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The online </a:t>
            </a:r>
            <a:r>
              <a:rPr lang="en-US" sz="1800" dirty="0" smtClean="0">
                <a:latin typeface="Futura LT Pro Light" panose="020B0402020204020303" pitchFamily="34" charset="0"/>
              </a:rPr>
              <a:t>channels </a:t>
            </a:r>
            <a:r>
              <a:rPr lang="en-US" sz="1800" dirty="0" smtClean="0">
                <a:latin typeface="Futura LT Pro Light" panose="020B0402020204020303" pitchFamily="34" charset="0"/>
              </a:rPr>
              <a:t>we will use, will be:</a:t>
            </a:r>
            <a:endParaRPr lang="en-US" sz="1800" dirty="0" smtClean="0">
              <a:latin typeface="Futura LT Pro Light" panose="020B0402020204020303" pitchFamily="34" charset="0"/>
            </a:endParaRPr>
          </a:p>
          <a:p>
            <a:pPr lvl="1"/>
            <a:r>
              <a:rPr lang="en-US" sz="1400" dirty="0" smtClean="0">
                <a:latin typeface="Futura LT Pro Light" panose="020B0402020204020303" pitchFamily="34" charset="0"/>
              </a:rPr>
              <a:t>SOS Digital Assets</a:t>
            </a:r>
          </a:p>
          <a:p>
            <a:pPr lvl="1"/>
            <a:r>
              <a:rPr lang="en-US" sz="1400" dirty="0" smtClean="0">
                <a:latin typeface="Futura LT Pro Light" panose="020B0402020204020303" pitchFamily="34" charset="0"/>
              </a:rPr>
              <a:t>Partnerships </a:t>
            </a:r>
            <a:r>
              <a:rPr lang="en-US" sz="1400" dirty="0" smtClean="0">
                <a:latin typeface="Futura LT Pro Light" panose="020B0402020204020303" pitchFamily="34" charset="0"/>
              </a:rPr>
              <a:t>with </a:t>
            </a:r>
            <a:r>
              <a:rPr lang="en-US" sz="1400" dirty="0" smtClean="0">
                <a:latin typeface="Futura LT Pro Light" panose="020B0402020204020303" pitchFamily="34" charset="0"/>
              </a:rPr>
              <a:t>influencers (TVCs </a:t>
            </a:r>
            <a:r>
              <a:rPr lang="en-US" sz="1400" dirty="0" smtClean="0">
                <a:latin typeface="Futura LT Pro Light" panose="020B0402020204020303" pitchFamily="34" charset="0"/>
              </a:rPr>
              <a:t>and extra </a:t>
            </a:r>
            <a:r>
              <a:rPr lang="en-US" sz="1400" dirty="0" smtClean="0">
                <a:latin typeface="Futura LT Pro Light" panose="020B0402020204020303" pitchFamily="34" charset="0"/>
              </a:rPr>
              <a:t>celebrities) – social media communities </a:t>
            </a:r>
            <a:endParaRPr lang="en-US" sz="1400" dirty="0" smtClean="0">
              <a:latin typeface="Futura LT Pro Light" panose="020B0402020204020303" pitchFamily="34" charset="0"/>
            </a:endParaRPr>
          </a:p>
          <a:p>
            <a:pPr lvl="1"/>
            <a:r>
              <a:rPr lang="en-US" sz="1400" dirty="0" smtClean="0">
                <a:latin typeface="Futura LT Pro Light" panose="020B0402020204020303" pitchFamily="34" charset="0"/>
              </a:rPr>
              <a:t>Digital publishers with a wide range of online assets so that we can reach </a:t>
            </a:r>
            <a:r>
              <a:rPr lang="en-US" sz="1400" dirty="0" smtClean="0">
                <a:latin typeface="Futura LT Pro Light" panose="020B0402020204020303" pitchFamily="34" charset="0"/>
              </a:rPr>
              <a:t>a vast majority of the target (</a:t>
            </a:r>
            <a:r>
              <a:rPr lang="en-US" sz="1400" dirty="0" err="1" smtClean="0">
                <a:latin typeface="Futura LT Pro Light" panose="020B0402020204020303" pitchFamily="34" charset="0"/>
              </a:rPr>
              <a:t>eg</a:t>
            </a:r>
            <a:r>
              <a:rPr lang="en-US" sz="1400" dirty="0" smtClean="0">
                <a:latin typeface="Futura LT Pro Light" panose="020B0402020204020303" pitchFamily="34" charset="0"/>
              </a:rPr>
              <a:t>: mediafax.ro)</a:t>
            </a:r>
            <a:endParaRPr lang="en-US" sz="1400" dirty="0" smtClean="0">
              <a:solidFill>
                <a:srgbClr val="FF0000"/>
              </a:solidFill>
              <a:latin typeface="Futura LT Pro Light" panose="020B0402020204020303" pitchFamily="34" charset="0"/>
            </a:endParaRPr>
          </a:p>
          <a:p>
            <a:pPr lvl="1"/>
            <a:r>
              <a:rPr lang="en-US" sz="1400" dirty="0" smtClean="0">
                <a:latin typeface="Futura LT Pro Light" panose="020B0402020204020303" pitchFamily="34" charset="0"/>
              </a:rPr>
              <a:t>Paid Media</a:t>
            </a:r>
          </a:p>
          <a:p>
            <a:pPr lvl="2"/>
            <a:r>
              <a:rPr lang="en-US" sz="1400" dirty="0" smtClean="0">
                <a:latin typeface="Futura LT Pro Light" panose="020B0402020204020303" pitchFamily="34" charset="0"/>
              </a:rPr>
              <a:t>Facebook ads</a:t>
            </a:r>
          </a:p>
          <a:p>
            <a:pPr lvl="2"/>
            <a:r>
              <a:rPr lang="en-US" sz="1400" dirty="0" smtClean="0">
                <a:latin typeface="Futura LT Pro Light" panose="020B0402020204020303" pitchFamily="34" charset="0"/>
              </a:rPr>
              <a:t>Google search Ads from </a:t>
            </a:r>
            <a:r>
              <a:rPr lang="en-US" sz="1400" dirty="0" smtClean="0">
                <a:latin typeface="Futura LT Pro Light" panose="020B0402020204020303" pitchFamily="34" charset="0"/>
              </a:rPr>
              <a:t>the Google </a:t>
            </a:r>
            <a:r>
              <a:rPr lang="en-US" sz="1400" dirty="0">
                <a:latin typeface="Futura LT Pro Light" panose="020B0402020204020303" pitchFamily="34" charset="0"/>
              </a:rPr>
              <a:t>G</a:t>
            </a:r>
            <a:r>
              <a:rPr lang="en-US" sz="1400" dirty="0" smtClean="0">
                <a:latin typeface="Futura LT Pro Light" panose="020B0402020204020303" pitchFamily="34" charset="0"/>
              </a:rPr>
              <a:t>rant</a:t>
            </a:r>
            <a:endParaRPr lang="en-US" sz="1400" dirty="0" smtClean="0">
              <a:latin typeface="Futura LT Pro Light" panose="020B0402020204020303" pitchFamily="34" charset="0"/>
            </a:endParaRPr>
          </a:p>
          <a:p>
            <a:pPr marL="0" indent="0">
              <a:buFont typeface="Arial" pitchFamily="34" charset="0"/>
              <a:buNone/>
            </a:pPr>
            <a:endParaRPr lang="en-US" sz="1800" dirty="0">
              <a:latin typeface="Futura LT Pro Light" panose="020B0402020204020303" pitchFamily="34" charset="0"/>
            </a:endParaRPr>
          </a:p>
        </p:txBody>
      </p:sp>
    </p:spTree>
    <p:extLst>
      <p:ext uri="{BB962C8B-B14F-4D97-AF65-F5344CB8AC3E}">
        <p14:creationId xmlns:p14="http://schemas.microsoft.com/office/powerpoint/2010/main" val="3404503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Futura Std RO" pitchFamily="2" charset="0"/>
              </a:rPr>
              <a:t>Online publisher </a:t>
            </a:r>
            <a:r>
              <a:rPr lang="en-US" sz="3600" dirty="0">
                <a:latin typeface="Futura Std RO" pitchFamily="2" charset="0"/>
              </a:rPr>
              <a:t>partnership</a:t>
            </a:r>
            <a:endParaRPr lang="en-US" sz="3600" dirty="0">
              <a:latin typeface="Futura Std RO" pitchFamily="2" charset="0"/>
            </a:endParaRPr>
          </a:p>
        </p:txBody>
      </p:sp>
      <p:sp>
        <p:nvSpPr>
          <p:cNvPr id="5" name="Content Placeholder 2"/>
          <p:cNvSpPr txBox="1">
            <a:spLocks/>
          </p:cNvSpPr>
          <p:nvPr/>
        </p:nvSpPr>
        <p:spPr>
          <a:xfrm>
            <a:off x="457200" y="1428750"/>
            <a:ext cx="8229600" cy="2590799"/>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Futura LT Pro Light" panose="020B0402020204020303" pitchFamily="34" charset="0"/>
              </a:rPr>
              <a:t>We propose using news.ro </a:t>
            </a:r>
            <a:r>
              <a:rPr lang="en-US" sz="1800" dirty="0" smtClean="0">
                <a:latin typeface="Futura LT Pro Light" panose="020B0402020204020303" pitchFamily="34" charset="0"/>
              </a:rPr>
              <a:t>existing partnership or </a:t>
            </a:r>
            <a:r>
              <a:rPr lang="en-US" sz="1800" dirty="0" err="1" smtClean="0">
                <a:latin typeface="Futura LT Pro Light" panose="020B0402020204020303" pitchFamily="34" charset="0"/>
              </a:rPr>
              <a:t>Mediafax</a:t>
            </a:r>
            <a:r>
              <a:rPr lang="en-US" sz="1800" dirty="0" smtClean="0">
                <a:latin typeface="Futura LT Pro Light" panose="020B0402020204020303" pitchFamily="34" charset="0"/>
              </a:rPr>
              <a:t> as a strategic partner </a:t>
            </a:r>
            <a:r>
              <a:rPr lang="en-US" sz="1800" dirty="0" smtClean="0">
                <a:latin typeface="Futura LT Pro Light" panose="020B0402020204020303" pitchFamily="34" charset="0"/>
              </a:rPr>
              <a:t>because they are news agencies </a:t>
            </a:r>
            <a:r>
              <a:rPr lang="en-US" sz="1800" dirty="0" smtClean="0">
                <a:latin typeface="Futura LT Pro Light" panose="020B0402020204020303" pitchFamily="34" charset="0"/>
              </a:rPr>
              <a:t>that all press </a:t>
            </a:r>
            <a:r>
              <a:rPr lang="en-US" sz="1800" dirty="0" smtClean="0">
                <a:latin typeface="Futura LT Pro Light" panose="020B0402020204020303" pitchFamily="34" charset="0"/>
              </a:rPr>
              <a:t>use </a:t>
            </a:r>
            <a:r>
              <a:rPr lang="en-US" sz="1800" dirty="0" smtClean="0">
                <a:latin typeface="Futura LT Pro Light" panose="020B0402020204020303" pitchFamily="34" charset="0"/>
              </a:rPr>
              <a:t>as a </a:t>
            </a:r>
            <a:r>
              <a:rPr lang="en-US" sz="1800" dirty="0" smtClean="0">
                <a:latin typeface="Futura LT Pro Light" panose="020B0402020204020303" pitchFamily="34" charset="0"/>
              </a:rPr>
              <a:t>source and we maximize our chances for general publishers like hotnews.ro, adevarul.ro to have acces</a:t>
            </a:r>
            <a:r>
              <a:rPr lang="en-US" sz="1800" dirty="0" smtClean="0">
                <a:latin typeface="Futura LT Pro Light" panose="020B0402020204020303" pitchFamily="34" charset="0"/>
              </a:rPr>
              <a:t>s and use our content </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The promise of the partnership is that we offer </a:t>
            </a:r>
            <a:r>
              <a:rPr lang="en-US" sz="1800" dirty="0" smtClean="0">
                <a:latin typeface="Futura LT Pro Light" panose="020B0402020204020303" pitchFamily="34" charset="0"/>
              </a:rPr>
              <a:t>exclusivity per celebrity (some will be only on news.ro, some only on mediafax.ro)</a:t>
            </a:r>
            <a:r>
              <a:rPr lang="en-US" sz="1800" dirty="0" smtClean="0">
                <a:latin typeface="Futura LT Pro Light" panose="020B0402020204020303" pitchFamily="34" charset="0"/>
              </a:rPr>
              <a:t>. </a:t>
            </a:r>
            <a:r>
              <a:rPr lang="en-US" sz="1800" dirty="0" smtClean="0">
                <a:latin typeface="Futura LT Pro Light" panose="020B0402020204020303" pitchFamily="34" charset="0"/>
              </a:rPr>
              <a:t>All </a:t>
            </a:r>
            <a:r>
              <a:rPr lang="en-US" sz="1800" dirty="0" smtClean="0">
                <a:latin typeface="Futura LT Pro Light" panose="020B0402020204020303" pitchFamily="34" charset="0"/>
              </a:rPr>
              <a:t>campaign content </a:t>
            </a:r>
            <a:r>
              <a:rPr lang="en-US" sz="1800" dirty="0" smtClean="0">
                <a:latin typeface="Futura LT Pro Light" panose="020B0402020204020303" pitchFamily="34" charset="0"/>
              </a:rPr>
              <a:t>with celebrities will </a:t>
            </a:r>
            <a:r>
              <a:rPr lang="en-US" sz="1800" dirty="0" smtClean="0">
                <a:latin typeface="Futura LT Pro Light" panose="020B0402020204020303" pitchFamily="34" charset="0"/>
              </a:rPr>
              <a:t>be shared first with them, so that they can use it for traffic reasons. </a:t>
            </a:r>
          </a:p>
          <a:p>
            <a:r>
              <a:rPr lang="en-US" sz="1800" dirty="0" smtClean="0">
                <a:latin typeface="Futura LT Pro Light" panose="020B0402020204020303" pitchFamily="34" charset="0"/>
              </a:rPr>
              <a:t>Only after they publish it, </a:t>
            </a:r>
            <a:r>
              <a:rPr lang="en-US" sz="1800" dirty="0" smtClean="0">
                <a:latin typeface="Futura LT Pro Light" panose="020B0402020204020303" pitchFamily="34" charset="0"/>
              </a:rPr>
              <a:t>it becomes available </a:t>
            </a:r>
            <a:r>
              <a:rPr lang="en-US" sz="1800" dirty="0" smtClean="0">
                <a:latin typeface="Futura LT Pro Light" panose="020B0402020204020303" pitchFamily="34" charset="0"/>
              </a:rPr>
              <a:t>on our landing page as well</a:t>
            </a:r>
          </a:p>
          <a:p>
            <a:r>
              <a:rPr lang="en-US" sz="1800" dirty="0" smtClean="0">
                <a:latin typeface="Futura LT Pro Light" panose="020B0402020204020303" pitchFamily="34" charset="0"/>
              </a:rPr>
              <a:t>This way, we can make sure that our campaign content will get the visibility we need</a:t>
            </a:r>
            <a:r>
              <a:rPr lang="en-US" sz="1800" dirty="0" smtClean="0">
                <a:latin typeface="Futura LT Pro Light" panose="020B0402020204020303" pitchFamily="34" charset="0"/>
              </a:rPr>
              <a:t>.</a:t>
            </a:r>
            <a:endParaRPr lang="en-US" sz="1800" dirty="0" smtClean="0">
              <a:latin typeface="Futura LT Pro Light" panose="020B0402020204020303" pitchFamily="34" charset="0"/>
            </a:endParaRPr>
          </a:p>
          <a:p>
            <a:endParaRPr lang="en-US" sz="1800" dirty="0">
              <a:latin typeface="Futura LT Pro Light" panose="020B0402020204020303" pitchFamily="34" charset="0"/>
            </a:endParaRPr>
          </a:p>
        </p:txBody>
      </p:sp>
    </p:spTree>
    <p:extLst>
      <p:ext uri="{BB962C8B-B14F-4D97-AF65-F5344CB8AC3E}">
        <p14:creationId xmlns:p14="http://schemas.microsoft.com/office/powerpoint/2010/main" val="980891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Futura Std RO" pitchFamily="2" charset="0"/>
              </a:rPr>
              <a:t>Influencers</a:t>
            </a:r>
            <a:endParaRPr lang="en-US" sz="3600" dirty="0">
              <a:latin typeface="Futura Std RO" pitchFamily="2" charset="0"/>
            </a:endParaRPr>
          </a:p>
        </p:txBody>
      </p:sp>
      <p:sp>
        <p:nvSpPr>
          <p:cNvPr id="5" name="Content Placeholder 2"/>
          <p:cNvSpPr txBox="1">
            <a:spLocks/>
          </p:cNvSpPr>
          <p:nvPr/>
        </p:nvSpPr>
        <p:spPr>
          <a:xfrm>
            <a:off x="457200" y="1200151"/>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latin typeface="Futura LT Pro Light" panose="020B0402020204020303" pitchFamily="34" charset="0"/>
              </a:rPr>
              <a:t>We will choose celebrities from different domains (</a:t>
            </a:r>
            <a:r>
              <a:rPr lang="en-US" sz="1800" dirty="0" err="1" smtClean="0">
                <a:latin typeface="Futura LT Pro Light" panose="020B0402020204020303" pitchFamily="34" charset="0"/>
              </a:rPr>
              <a:t>eg</a:t>
            </a:r>
            <a:r>
              <a:rPr lang="en-US" sz="1800" dirty="0" smtClean="0">
                <a:latin typeface="Futura LT Pro Light" panose="020B0402020204020303" pitchFamily="34" charset="0"/>
              </a:rPr>
              <a:t>. sports, actors, musicians, etc.) so that we can cover a wide range of interests from publishers and target audience </a:t>
            </a:r>
            <a:endParaRPr lang="en-US" sz="1800" dirty="0" smtClean="0">
              <a:latin typeface="Futura LT Pro Light" panose="020B0402020204020303" pitchFamily="34" charset="0"/>
            </a:endParaRPr>
          </a:p>
          <a:p>
            <a:r>
              <a:rPr lang="en-GB" sz="1800" dirty="0" smtClean="0">
                <a:latin typeface="Futura LT Pro Light" panose="020B0402020204020303" pitchFamily="34" charset="0"/>
              </a:rPr>
              <a:t>Influencers have to share the video content or the multimedia article on their social media </a:t>
            </a:r>
            <a:r>
              <a:rPr lang="en-GB" sz="1800" dirty="0" smtClean="0">
                <a:latin typeface="Futura LT Pro Light" panose="020B0402020204020303" pitchFamily="34" charset="0"/>
              </a:rPr>
              <a:t>accounts</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Where </a:t>
            </a:r>
            <a:r>
              <a:rPr lang="en-US" sz="1800" dirty="0" smtClean="0">
                <a:latin typeface="Futura LT Pro Light" panose="020B0402020204020303" pitchFamily="34" charset="0"/>
              </a:rPr>
              <a:t>we can not have video content, we will create text articles to share their regrets on our landing </a:t>
            </a:r>
            <a:r>
              <a:rPr lang="en-US" sz="1800" dirty="0" smtClean="0">
                <a:latin typeface="Futura LT Pro Light" panose="020B0402020204020303" pitchFamily="34" charset="0"/>
              </a:rPr>
              <a:t>page</a:t>
            </a:r>
            <a:endParaRPr lang="en-US" sz="1800" dirty="0" smtClean="0"/>
          </a:p>
          <a:p>
            <a:endParaRPr lang="en-US" sz="1800" dirty="0"/>
          </a:p>
        </p:txBody>
      </p:sp>
    </p:spTree>
    <p:extLst>
      <p:ext uri="{BB962C8B-B14F-4D97-AF65-F5344CB8AC3E}">
        <p14:creationId xmlns:p14="http://schemas.microsoft.com/office/powerpoint/2010/main" val="2343361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Futura Std RO" pitchFamily="2" charset="0"/>
              </a:rPr>
              <a:t>Facebook Ads</a:t>
            </a:r>
            <a:endParaRPr lang="en-GB" sz="3600" dirty="0">
              <a:latin typeface="Futura Std RO" pitchFamily="2" charset="0"/>
            </a:endParaRPr>
          </a:p>
        </p:txBody>
      </p:sp>
      <p:sp>
        <p:nvSpPr>
          <p:cNvPr id="7" name="Substituent conținut 2"/>
          <p:cNvSpPr txBox="1">
            <a:spLocks/>
          </p:cNvSpPr>
          <p:nvPr/>
        </p:nvSpPr>
        <p:spPr>
          <a:xfrm>
            <a:off x="457200" y="1200151"/>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latin typeface="Futura LT Pro Light" panose="020B0402020204020303" pitchFamily="34" charset="0"/>
              </a:rPr>
              <a:t>During the TV appearances on TV shows of the campaign we will have an ad running encouraging people to donate;</a:t>
            </a:r>
          </a:p>
          <a:p>
            <a:r>
              <a:rPr lang="en-US" sz="1400" dirty="0" smtClean="0">
                <a:latin typeface="Futura LT Pro Light" panose="020B0402020204020303" pitchFamily="34" charset="0"/>
              </a:rPr>
              <a:t>After each TV show, we will use the video from TV to encourage people to donate and gain visibility and credibility;</a:t>
            </a:r>
          </a:p>
          <a:p>
            <a:r>
              <a:rPr lang="en-GB" sz="1400" dirty="0" smtClean="0">
                <a:latin typeface="Futura LT Pro Light" panose="020B0402020204020303" pitchFamily="34" charset="0"/>
              </a:rPr>
              <a:t>Custom audiences – using lookalike audience starting from the donor data base;</a:t>
            </a:r>
          </a:p>
          <a:p>
            <a:r>
              <a:rPr lang="en-GB" sz="1400" dirty="0" smtClean="0">
                <a:latin typeface="Futura LT Pro Light" panose="020B0402020204020303" pitchFamily="34" charset="0"/>
              </a:rPr>
              <a:t>Using each celebrity story as an ad to target fans of that specific celebrity with the call to action “It is very easy to give a second chance. Donate”</a:t>
            </a:r>
          </a:p>
          <a:p>
            <a:r>
              <a:rPr lang="en-GB" sz="1400" dirty="0" smtClean="0">
                <a:latin typeface="Futura LT Pro Light" panose="020B0402020204020303" pitchFamily="34" charset="0"/>
              </a:rPr>
              <a:t>Different ads and messages segmented by the following large groups: </a:t>
            </a:r>
          </a:p>
          <a:p>
            <a:pPr lvl="1"/>
            <a:r>
              <a:rPr lang="en-GB" sz="1200" dirty="0" smtClean="0">
                <a:latin typeface="Futura LT Pro Light" panose="020B0402020204020303" pitchFamily="34" charset="0"/>
              </a:rPr>
              <a:t>Romania</a:t>
            </a:r>
          </a:p>
          <a:p>
            <a:pPr lvl="1"/>
            <a:r>
              <a:rPr lang="en-GB" sz="1200" dirty="0" smtClean="0">
                <a:latin typeface="Futura LT Pro Light" panose="020B0402020204020303" pitchFamily="34" charset="0"/>
              </a:rPr>
              <a:t>Romanians living outside Romania</a:t>
            </a:r>
          </a:p>
          <a:p>
            <a:pPr lvl="1"/>
            <a:r>
              <a:rPr lang="en-GB" sz="1200" dirty="0" smtClean="0">
                <a:latin typeface="Futura LT Pro Light" panose="020B0402020204020303" pitchFamily="34" charset="0"/>
              </a:rPr>
              <a:t>Parents</a:t>
            </a:r>
          </a:p>
          <a:p>
            <a:pPr lvl="1"/>
            <a:r>
              <a:rPr lang="en-GB" sz="1200" dirty="0" smtClean="0">
                <a:latin typeface="Futura LT Pro Light" panose="020B0402020204020303" pitchFamily="34" charset="0"/>
              </a:rPr>
              <a:t>Millennials</a:t>
            </a:r>
            <a:endParaRPr lang="en-GB" sz="1200" dirty="0" smtClean="0">
              <a:latin typeface="Futura LT Pro Light" panose="020B0402020204020303" pitchFamily="34" charset="0"/>
            </a:endParaRPr>
          </a:p>
          <a:p>
            <a:endParaRPr lang="en-GB" sz="1400" dirty="0"/>
          </a:p>
        </p:txBody>
      </p:sp>
    </p:spTree>
    <p:extLst>
      <p:ext uri="{BB962C8B-B14F-4D97-AF65-F5344CB8AC3E}">
        <p14:creationId xmlns:p14="http://schemas.microsoft.com/office/powerpoint/2010/main" val="3184114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stituent conținut 2"/>
          <p:cNvSpPr txBox="1">
            <a:spLocks/>
          </p:cNvSpPr>
          <p:nvPr/>
        </p:nvSpPr>
        <p:spPr>
          <a:xfrm>
            <a:off x="457200" y="1200151"/>
            <a:ext cx="8229600" cy="304799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85750"/>
            <a:r>
              <a:rPr lang="en-GB" sz="1800" dirty="0" smtClean="0">
                <a:latin typeface="Futura LT Pro Light" panose="020B0402020204020303" pitchFamily="34" charset="0"/>
              </a:rPr>
              <a:t>Google </a:t>
            </a:r>
            <a:r>
              <a:rPr lang="en-GB" sz="1800" dirty="0" err="1">
                <a:latin typeface="Futura LT Pro Light" panose="020B0402020204020303" pitchFamily="34" charset="0"/>
              </a:rPr>
              <a:t>Adwords</a:t>
            </a:r>
            <a:r>
              <a:rPr lang="en-GB" sz="1800" dirty="0">
                <a:latin typeface="Futura LT Pro Light" panose="020B0402020204020303" pitchFamily="34" charset="0"/>
              </a:rPr>
              <a:t> </a:t>
            </a:r>
            <a:r>
              <a:rPr lang="en-GB" sz="1800" dirty="0" smtClean="0">
                <a:latin typeface="Futura LT Pro Light" panose="020B0402020204020303" pitchFamily="34" charset="0"/>
              </a:rPr>
              <a:t>campaigns - </a:t>
            </a:r>
            <a:r>
              <a:rPr lang="en-GB" sz="1800" dirty="0">
                <a:latin typeface="Futura LT Pro Light" panose="020B0402020204020303" pitchFamily="34" charset="0"/>
              </a:rPr>
              <a:t>Grant</a:t>
            </a:r>
          </a:p>
          <a:p>
            <a:pPr lvl="1"/>
            <a:r>
              <a:rPr lang="en-GB" sz="1800" dirty="0" smtClean="0">
                <a:latin typeface="Futura LT Pro Light" panose="020B0402020204020303" pitchFamily="34" charset="0"/>
              </a:rPr>
              <a:t>General message of the Brand </a:t>
            </a:r>
            <a:r>
              <a:rPr lang="en-GB" sz="1800" dirty="0" smtClean="0">
                <a:latin typeface="Futura LT Pro Light" panose="020B0402020204020303" pitchFamily="34" charset="0"/>
              </a:rPr>
              <a:t>Campaign</a:t>
            </a:r>
            <a:endParaRPr lang="en-GB" sz="1800" dirty="0">
              <a:latin typeface="Futura LT Pro Light" panose="020B0402020204020303" pitchFamily="34" charset="0"/>
            </a:endParaRPr>
          </a:p>
          <a:p>
            <a:pPr lvl="1"/>
            <a:r>
              <a:rPr lang="en-GB" sz="1800" dirty="0" smtClean="0">
                <a:latin typeface="Futura LT Pro Light" panose="020B0402020204020303" pitchFamily="34" charset="0"/>
              </a:rPr>
              <a:t>Punctual </a:t>
            </a:r>
            <a:r>
              <a:rPr lang="en-GB" sz="1800" dirty="0" smtClean="0">
                <a:latin typeface="Futura LT Pro Light" panose="020B0402020204020303" pitchFamily="34" charset="0"/>
              </a:rPr>
              <a:t>messages with each celebrity regret that joins the </a:t>
            </a:r>
            <a:r>
              <a:rPr lang="en-GB" sz="1800" dirty="0" smtClean="0">
                <a:latin typeface="Futura LT Pro Light" panose="020B0402020204020303" pitchFamily="34" charset="0"/>
              </a:rPr>
              <a:t>campaign</a:t>
            </a:r>
          </a:p>
          <a:p>
            <a:endParaRPr lang="en-GB" sz="1800" dirty="0">
              <a:latin typeface="Futura LT Pro Light" panose="020B0402020204020303" pitchFamily="34" charset="0"/>
            </a:endParaRPr>
          </a:p>
          <a:p>
            <a:r>
              <a:rPr lang="en-GB" sz="1800" dirty="0" smtClean="0">
                <a:latin typeface="Futura LT Pro Light" panose="020B0402020204020303" pitchFamily="34" charset="0"/>
              </a:rPr>
              <a:t>Retargeting</a:t>
            </a:r>
            <a:r>
              <a:rPr lang="en-GB" sz="1800" dirty="0">
                <a:latin typeface="Futura LT Pro Light" panose="020B0402020204020303" pitchFamily="34" charset="0"/>
              </a:rPr>
              <a:t>: </a:t>
            </a:r>
          </a:p>
          <a:p>
            <a:pPr lvl="1"/>
            <a:r>
              <a:rPr lang="en-US" sz="1800" dirty="0">
                <a:latin typeface="Futura LT Pro Light" panose="020B0402020204020303" pitchFamily="34" charset="0"/>
              </a:rPr>
              <a:t>New users - who interacted with the ads and the site for the first time</a:t>
            </a:r>
          </a:p>
          <a:p>
            <a:pPr lvl="1"/>
            <a:r>
              <a:rPr lang="en-US" sz="1800" dirty="0">
                <a:latin typeface="Futura LT Pro Light" panose="020B0402020204020303" pitchFamily="34" charset="0"/>
              </a:rPr>
              <a:t>Recurring users - who are not on the first visit to the site but have not yet donated.</a:t>
            </a:r>
          </a:p>
          <a:p>
            <a:pPr lvl="1"/>
            <a:endParaRPr lang="en-GB" sz="1800" dirty="0">
              <a:latin typeface="Futura LT Pro Light" panose="020B0402020204020303" pitchFamily="34" charset="0"/>
            </a:endParaRPr>
          </a:p>
        </p:txBody>
      </p:sp>
      <p:sp>
        <p:nvSpPr>
          <p:cNvPr id="4"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Futura Std RO" pitchFamily="2" charset="0"/>
              </a:rPr>
              <a:t>Google </a:t>
            </a:r>
            <a:r>
              <a:rPr lang="en-GB" sz="3600" dirty="0" err="1">
                <a:latin typeface="Futura Std RO" pitchFamily="2" charset="0"/>
              </a:rPr>
              <a:t>Adwords</a:t>
            </a:r>
            <a:endParaRPr lang="en-GB" sz="3600" dirty="0">
              <a:latin typeface="Futura Std RO" pitchFamily="2" charset="0"/>
            </a:endParaRPr>
          </a:p>
        </p:txBody>
      </p:sp>
    </p:spTree>
    <p:extLst>
      <p:ext uri="{BB962C8B-B14F-4D97-AF65-F5344CB8AC3E}">
        <p14:creationId xmlns:p14="http://schemas.microsoft.com/office/powerpoint/2010/main" val="3827268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Content digital journey</a:t>
            </a:r>
            <a:endParaRPr lang="en-GB" sz="3600" dirty="0">
              <a:latin typeface="Futura Std RO" pitchFamily="2" charset="0"/>
            </a:endParaRPr>
          </a:p>
        </p:txBody>
      </p:sp>
      <p:graphicFrame>
        <p:nvGraphicFramePr>
          <p:cNvPr id="3" name="Diagram 2"/>
          <p:cNvGraphicFramePr/>
          <p:nvPr>
            <p:extLst>
              <p:ext uri="{D42A27DB-BD31-4B8C-83A1-F6EECF244321}">
                <p14:modId xmlns:p14="http://schemas.microsoft.com/office/powerpoint/2010/main" val="661496584"/>
              </p:ext>
            </p:extLst>
          </p:nvPr>
        </p:nvGraphicFramePr>
        <p:xfrm>
          <a:off x="304800" y="1276350"/>
          <a:ext cx="8686800" cy="264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8515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latin typeface="Futura Std RO" pitchFamily="2" charset="0"/>
              </a:rPr>
              <a:t>SOS Assets</a:t>
            </a:r>
            <a:endParaRPr lang="en-GB" dirty="0">
              <a:latin typeface="Futura Std RO" pitchFamily="2" charset="0"/>
            </a:endParaRPr>
          </a:p>
        </p:txBody>
      </p:sp>
      <p:graphicFrame>
        <p:nvGraphicFramePr>
          <p:cNvPr id="6" name="Nomogramă 6"/>
          <p:cNvGraphicFramePr/>
          <p:nvPr>
            <p:extLst>
              <p:ext uri="{D42A27DB-BD31-4B8C-83A1-F6EECF244321}">
                <p14:modId xmlns:p14="http://schemas.microsoft.com/office/powerpoint/2010/main" val="4135952880"/>
              </p:ext>
            </p:extLst>
          </p:nvPr>
        </p:nvGraphicFramePr>
        <p:xfrm>
          <a:off x="2057400" y="1200150"/>
          <a:ext cx="4800600" cy="328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065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SOS Assets</a:t>
            </a:r>
            <a:endParaRPr lang="en-GB" sz="3600" dirty="0">
              <a:latin typeface="Futura Std RO" pitchFamily="2" charset="0"/>
            </a:endParaRPr>
          </a:p>
        </p:txBody>
      </p:sp>
      <p:sp>
        <p:nvSpPr>
          <p:cNvPr id="3" name="Substituent conținut 2"/>
          <p:cNvSpPr txBox="1">
            <a:spLocks/>
          </p:cNvSpPr>
          <p:nvPr/>
        </p:nvSpPr>
        <p:spPr>
          <a:xfrm>
            <a:off x="457200" y="1200151"/>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latin typeface="Futura LT Pro Light" panose="020B0402020204020303" pitchFamily="34" charset="0"/>
              </a:rPr>
              <a:t>Newsletter</a:t>
            </a:r>
            <a:r>
              <a:rPr lang="en-US" sz="1800" dirty="0" smtClean="0">
                <a:latin typeface="Futura LT Pro Light" panose="020B0402020204020303" pitchFamily="34" charset="0"/>
              </a:rPr>
              <a:t> </a:t>
            </a:r>
            <a:r>
              <a:rPr lang="en-US" sz="1800" dirty="0" smtClean="0">
                <a:latin typeface="Futura LT Pro Light" panose="020B0402020204020303" pitchFamily="34" charset="0"/>
              </a:rPr>
              <a:t>– weekly newsletter to donors with new content campaign and donation call to actions</a:t>
            </a:r>
          </a:p>
          <a:p>
            <a:r>
              <a:rPr lang="en-US" sz="1800" b="1" dirty="0" smtClean="0">
                <a:latin typeface="Futura LT Pro Light" panose="020B0402020204020303" pitchFamily="34" charset="0"/>
              </a:rPr>
              <a:t>Facebook</a:t>
            </a:r>
            <a:r>
              <a:rPr lang="en-US" sz="1800" dirty="0" smtClean="0">
                <a:latin typeface="Futura LT Pro Light" panose="020B0402020204020303" pitchFamily="34" charset="0"/>
              </a:rPr>
              <a:t> – all campaign content will receive at least one Facebook post on the SOS page. It will be our main fundraising tool</a:t>
            </a:r>
            <a:endParaRPr lang="en-US" sz="1800" dirty="0">
              <a:latin typeface="Futura LT Pro Light" panose="020B0402020204020303" pitchFamily="34" charset="0"/>
            </a:endParaRPr>
          </a:p>
          <a:p>
            <a:r>
              <a:rPr lang="en-GB" sz="1800" b="1" dirty="0" smtClean="0">
                <a:latin typeface="Futura LT Pro Light" panose="020B0402020204020303" pitchFamily="34" charset="0"/>
              </a:rPr>
              <a:t>Website</a:t>
            </a:r>
            <a:r>
              <a:rPr lang="en-GB" sz="1800" dirty="0" smtClean="0">
                <a:latin typeface="Futura LT Pro Light" panose="020B0402020204020303" pitchFamily="34" charset="0"/>
              </a:rPr>
              <a:t> – all campaign content will be hosted on the landing page of the campaign that will redirect to the SOS website</a:t>
            </a:r>
          </a:p>
          <a:p>
            <a:r>
              <a:rPr lang="en-GB" sz="1800" b="1" dirty="0" smtClean="0">
                <a:latin typeface="Futura LT Pro Light" panose="020B0402020204020303" pitchFamily="34" charset="0"/>
              </a:rPr>
              <a:t>Facers</a:t>
            </a:r>
            <a:r>
              <a:rPr lang="en-GB" sz="1800" dirty="0" smtClean="0">
                <a:latin typeface="Futura LT Pro Light" panose="020B0402020204020303" pitchFamily="34" charset="0"/>
              </a:rPr>
              <a:t> – the team will have special T-shirts with the campaign message during the campaign when going out for donations</a:t>
            </a:r>
            <a:endParaRPr lang="en-GB" sz="1800" dirty="0">
              <a:latin typeface="Futura LT Pro Light" panose="020B0402020204020303" pitchFamily="34" charset="0"/>
            </a:endParaRPr>
          </a:p>
        </p:txBody>
      </p:sp>
    </p:spTree>
    <p:extLst>
      <p:ext uri="{BB962C8B-B14F-4D97-AF65-F5344CB8AC3E}">
        <p14:creationId xmlns:p14="http://schemas.microsoft.com/office/powerpoint/2010/main" val="87576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898109"/>
            <a:ext cx="8382000" cy="1400383"/>
          </a:xfrm>
          <a:prstGeom prst="rect">
            <a:avLst/>
          </a:prstGeom>
          <a:noFill/>
        </p:spPr>
        <p:txBody>
          <a:bodyPr wrap="square" rtlCol="0">
            <a:spAutoFit/>
          </a:bodyPr>
          <a:lstStyle/>
          <a:p>
            <a:r>
              <a:rPr lang="en-US" sz="2500" dirty="0" smtClean="0">
                <a:latin typeface="Futura Std ExtraBold" pitchFamily="34" charset="0"/>
              </a:rPr>
              <a:t>PREMISE</a:t>
            </a:r>
          </a:p>
          <a:p>
            <a:r>
              <a:rPr lang="en-US" sz="2000" dirty="0" smtClean="0">
                <a:solidFill>
                  <a:srgbClr val="009EE0"/>
                </a:solidFill>
                <a:latin typeface="Futura LT Pro Light" pitchFamily="34" charset="0"/>
              </a:rPr>
              <a:t>The destiny of SOS </a:t>
            </a:r>
            <a:r>
              <a:rPr lang="en-US" sz="2000" dirty="0">
                <a:solidFill>
                  <a:srgbClr val="009EE0"/>
                </a:solidFill>
                <a:latin typeface="Futura LT Pro Light" pitchFamily="34" charset="0"/>
              </a:rPr>
              <a:t>Children's Villages </a:t>
            </a:r>
            <a:r>
              <a:rPr lang="en-US" sz="2000" dirty="0" smtClean="0">
                <a:solidFill>
                  <a:srgbClr val="009EE0"/>
                </a:solidFill>
                <a:latin typeface="Futura LT Pro Light" pitchFamily="34" charset="0"/>
              </a:rPr>
              <a:t>residents are </a:t>
            </a:r>
            <a:r>
              <a:rPr lang="en-US" sz="2000" dirty="0">
                <a:solidFill>
                  <a:srgbClr val="009EE0"/>
                </a:solidFill>
                <a:latin typeface="Futura LT Pro Light" pitchFamily="34" charset="0"/>
              </a:rPr>
              <a:t>a dramatic theme. </a:t>
            </a:r>
            <a:r>
              <a:rPr lang="en-US" sz="2000" dirty="0" smtClean="0">
                <a:solidFill>
                  <a:srgbClr val="009EE0"/>
                </a:solidFill>
                <a:latin typeface="Futura LT Pro Light" pitchFamily="34" charset="0"/>
              </a:rPr>
              <a:t>It can make you feel </a:t>
            </a:r>
            <a:r>
              <a:rPr lang="en-US" sz="2000" dirty="0">
                <a:solidFill>
                  <a:srgbClr val="009EE0"/>
                </a:solidFill>
                <a:latin typeface="Futura LT Pro Light" pitchFamily="34" charset="0"/>
              </a:rPr>
              <a:t>a whole range of reactions, ranging from </a:t>
            </a:r>
            <a:r>
              <a:rPr lang="en-US" sz="2000" dirty="0" smtClean="0">
                <a:solidFill>
                  <a:srgbClr val="009EE0"/>
                </a:solidFill>
                <a:latin typeface="Futura LT Pro Light" pitchFamily="34" charset="0"/>
              </a:rPr>
              <a:t>pity, </a:t>
            </a:r>
            <a:r>
              <a:rPr lang="en-US" sz="2000" dirty="0">
                <a:solidFill>
                  <a:srgbClr val="009EE0"/>
                </a:solidFill>
                <a:latin typeface="Futura LT Pro Light" pitchFamily="34" charset="0"/>
              </a:rPr>
              <a:t>compassion, to hope or admiration.</a:t>
            </a:r>
          </a:p>
        </p:txBody>
      </p:sp>
    </p:spTree>
    <p:extLst>
      <p:ext uri="{BB962C8B-B14F-4D97-AF65-F5344CB8AC3E}">
        <p14:creationId xmlns:p14="http://schemas.microsoft.com/office/powerpoint/2010/main" val="17797197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Corporate Partners</a:t>
            </a:r>
            <a:endParaRPr lang="en-GB" sz="3600" dirty="0">
              <a:latin typeface="Futura Std RO" pitchFamily="2" charset="0"/>
            </a:endParaRPr>
          </a:p>
        </p:txBody>
      </p:sp>
      <p:sp>
        <p:nvSpPr>
          <p:cNvPr id="3" name="Substituent conținut 2"/>
          <p:cNvSpPr txBox="1">
            <a:spLocks/>
          </p:cNvSpPr>
          <p:nvPr/>
        </p:nvSpPr>
        <p:spPr>
          <a:xfrm>
            <a:off x="457200" y="1200150"/>
            <a:ext cx="8229600" cy="3394472"/>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u="sng" dirty="0" smtClean="0">
                <a:latin typeface="Futura LT Pro Light" panose="020B0402020204020303" pitchFamily="34" charset="0"/>
              </a:rPr>
              <a:t>Existing corporate partners</a:t>
            </a:r>
          </a:p>
          <a:p>
            <a:r>
              <a:rPr lang="en-US" sz="1800" dirty="0" smtClean="0">
                <a:latin typeface="Futura LT Pro Light" panose="020B0402020204020303" pitchFamily="34" charset="0"/>
              </a:rPr>
              <a:t>Propose </a:t>
            </a:r>
            <a:r>
              <a:rPr lang="en-US" sz="1800" dirty="0" smtClean="0">
                <a:latin typeface="Futura LT Pro Light" panose="020B0402020204020303" pitchFamily="34" charset="0"/>
              </a:rPr>
              <a:t>an idea to hem – the </a:t>
            </a:r>
            <a:r>
              <a:rPr lang="en-US" sz="1800" dirty="0" smtClean="0">
                <a:latin typeface="Futura LT Pro Light" panose="020B0402020204020303" pitchFamily="34" charset="0"/>
              </a:rPr>
              <a:t>partners</a:t>
            </a:r>
            <a:r>
              <a:rPr lang="en-US" sz="1800" dirty="0" smtClean="0">
                <a:latin typeface="Futura LT Pro Light" panose="020B0402020204020303" pitchFamily="34" charset="0"/>
              </a:rPr>
              <a:t>’ </a:t>
            </a:r>
            <a:r>
              <a:rPr lang="en-US" sz="1800" dirty="0" smtClean="0">
                <a:latin typeface="Futura LT Pro Light" panose="020B0402020204020303" pitchFamily="34" charset="0"/>
              </a:rPr>
              <a:t>company CEO donates </a:t>
            </a:r>
            <a:r>
              <a:rPr lang="en-US" sz="1800" dirty="0" smtClean="0">
                <a:latin typeface="Futura LT Pro Light" panose="020B0402020204020303" pitchFamily="34" charset="0"/>
              </a:rPr>
              <a:t>a regret to our campaign as well</a:t>
            </a:r>
          </a:p>
          <a:p>
            <a:r>
              <a:rPr lang="en-US" sz="1800" dirty="0" smtClean="0">
                <a:latin typeface="Futura LT Pro Light" panose="020B0402020204020303" pitchFamily="34" charset="0"/>
              </a:rPr>
              <a:t>This will give us relevant content for financial publications and also a context for:</a:t>
            </a:r>
          </a:p>
          <a:p>
            <a:pPr lvl="1"/>
            <a:r>
              <a:rPr lang="en-US" sz="1600" b="1" dirty="0" smtClean="0">
                <a:latin typeface="Futura LT Pro Light" panose="020B0402020204020303" pitchFamily="34" charset="0"/>
              </a:rPr>
              <a:t>Digital assets of partners</a:t>
            </a:r>
            <a:r>
              <a:rPr lang="en-US" sz="1600" dirty="0" smtClean="0">
                <a:latin typeface="Futura LT Pro Light" panose="020B0402020204020303" pitchFamily="34" charset="0"/>
              </a:rPr>
              <a:t> – we can ask their help to post our campaign message on their social media accounts</a:t>
            </a:r>
          </a:p>
          <a:p>
            <a:pPr lvl="1"/>
            <a:r>
              <a:rPr lang="en-US" sz="1600" b="1" dirty="0" smtClean="0">
                <a:latin typeface="Futura LT Pro Light" panose="020B0402020204020303" pitchFamily="34" charset="0"/>
              </a:rPr>
              <a:t>Internal </a:t>
            </a:r>
            <a:r>
              <a:rPr lang="en-US" sz="1600" b="1" dirty="0">
                <a:latin typeface="Futura LT Pro Light" panose="020B0402020204020303" pitchFamily="34" charset="0"/>
              </a:rPr>
              <a:t>n</a:t>
            </a:r>
            <a:r>
              <a:rPr lang="en-US" sz="1600" b="1" dirty="0" smtClean="0">
                <a:latin typeface="Futura LT Pro Light" panose="020B0402020204020303" pitchFamily="34" charset="0"/>
              </a:rPr>
              <a:t>ewsletter</a:t>
            </a:r>
            <a:r>
              <a:rPr lang="en-US" sz="1600" dirty="0" smtClean="0">
                <a:latin typeface="Futura LT Pro Light" panose="020B0402020204020303" pitchFamily="34" charset="0"/>
              </a:rPr>
              <a:t> – the HR department of our partners can send an internal newsletter encouraging their employees to donate for the SOS cause</a:t>
            </a:r>
          </a:p>
          <a:p>
            <a:pPr lvl="1"/>
            <a:endParaRPr lang="en-US" sz="1600" dirty="0">
              <a:latin typeface="Futura LT Pro Light" panose="020B0402020204020303" pitchFamily="34" charset="0"/>
            </a:endParaRPr>
          </a:p>
          <a:p>
            <a:pPr marL="0" indent="0">
              <a:buNone/>
            </a:pPr>
            <a:r>
              <a:rPr lang="en-US" sz="1800" u="sng" dirty="0" smtClean="0">
                <a:latin typeface="Futura LT Pro Light" panose="020B0402020204020303" pitchFamily="34" charset="0"/>
              </a:rPr>
              <a:t>Potential </a:t>
            </a:r>
            <a:r>
              <a:rPr lang="en-US" sz="1800" u="sng" dirty="0" err="1" smtClean="0">
                <a:latin typeface="Futura LT Pro Light" panose="020B0402020204020303" pitchFamily="34" charset="0"/>
              </a:rPr>
              <a:t>coporate</a:t>
            </a:r>
            <a:r>
              <a:rPr lang="en-US" sz="1800" u="sng" dirty="0" smtClean="0">
                <a:latin typeface="Futura LT Pro Light" panose="020B0402020204020303" pitchFamily="34" charset="0"/>
              </a:rPr>
              <a:t> partners</a:t>
            </a:r>
          </a:p>
          <a:p>
            <a:r>
              <a:rPr lang="en-US" sz="1800" dirty="0" err="1" smtClean="0">
                <a:latin typeface="Futura LT Pro Light" panose="020B0402020204020303" pitchFamily="34" charset="0"/>
              </a:rPr>
              <a:t>Praktiker’s</a:t>
            </a:r>
            <a:r>
              <a:rPr lang="en-US" sz="1800" dirty="0" smtClean="0">
                <a:latin typeface="Futura LT Pro Light" panose="020B0402020204020303" pitchFamily="34" charset="0"/>
              </a:rPr>
              <a:t> slogan is “From house to home” and it is a great match with SOS children’s villages mission and </a:t>
            </a:r>
            <a:r>
              <a:rPr lang="en-US" sz="1800" dirty="0" smtClean="0">
                <a:latin typeface="Futura LT Pro Light" panose="020B0402020204020303" pitchFamily="34" charset="0"/>
              </a:rPr>
              <a:t>needs. We recommend to submit a project to start working with them </a:t>
            </a:r>
            <a:r>
              <a:rPr lang="en-US" sz="1800" dirty="0" smtClean="0">
                <a:latin typeface="Futura LT Pro Light" panose="020B0402020204020303" pitchFamily="34" charset="0"/>
              </a:rPr>
              <a:t>- WIP</a:t>
            </a:r>
          </a:p>
        </p:txBody>
      </p:sp>
    </p:spTree>
    <p:extLst>
      <p:ext uri="{BB962C8B-B14F-4D97-AF65-F5344CB8AC3E}">
        <p14:creationId xmlns:p14="http://schemas.microsoft.com/office/powerpoint/2010/main" val="34686320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latin typeface="Futura Std RO" pitchFamily="2" charset="0"/>
              </a:rPr>
              <a:t>Type of donation communicated per channel</a:t>
            </a:r>
            <a:endParaRPr lang="en-GB" sz="2800" dirty="0">
              <a:latin typeface="Futura Std RO" pitchFamily="2" charset="0"/>
            </a:endParaRPr>
          </a:p>
        </p:txBody>
      </p:sp>
      <p:graphicFrame>
        <p:nvGraphicFramePr>
          <p:cNvPr id="7" name="Diagram 6"/>
          <p:cNvGraphicFramePr/>
          <p:nvPr>
            <p:extLst>
              <p:ext uri="{D42A27DB-BD31-4B8C-83A1-F6EECF244321}">
                <p14:modId xmlns:p14="http://schemas.microsoft.com/office/powerpoint/2010/main" val="1166986186"/>
              </p:ext>
            </p:extLst>
          </p:nvPr>
        </p:nvGraphicFramePr>
        <p:xfrm>
          <a:off x="1524000" y="7429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080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latin typeface="Futura Std RO" pitchFamily="2" charset="0"/>
              </a:rPr>
              <a:t>Special Contexts</a:t>
            </a:r>
            <a:endParaRPr lang="en-GB" sz="3600" dirty="0">
              <a:latin typeface="Futura Std RO" pitchFamily="2" charset="0"/>
            </a:endParaRPr>
          </a:p>
        </p:txBody>
      </p:sp>
      <p:sp>
        <p:nvSpPr>
          <p:cNvPr id="3" name="Substituent conținut 2"/>
          <p:cNvSpPr txBox="1">
            <a:spLocks/>
          </p:cNvSpPr>
          <p:nvPr/>
        </p:nvSpPr>
        <p:spPr>
          <a:xfrm>
            <a:off x="457200" y="1200150"/>
            <a:ext cx="8229600" cy="339447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Futura LT Pro Light" panose="020B0402020204020303" pitchFamily="34" charset="0"/>
              </a:rPr>
              <a:t>International Day of Families </a:t>
            </a:r>
            <a:r>
              <a:rPr lang="en-US" sz="1800" dirty="0" smtClean="0">
                <a:latin typeface="Futura LT Pro Light" panose="020B0402020204020303" pitchFamily="34" charset="0"/>
              </a:rPr>
              <a:t>2018 – May 15</a:t>
            </a:r>
            <a:r>
              <a:rPr lang="en-US" sz="1800" baseline="30000" dirty="0" smtClean="0">
                <a:latin typeface="Futura LT Pro Light" panose="020B0402020204020303" pitchFamily="34" charset="0"/>
              </a:rPr>
              <a:t>th</a:t>
            </a:r>
          </a:p>
          <a:p>
            <a:r>
              <a:rPr lang="en-US" sz="1800" dirty="0">
                <a:latin typeface="Futura LT Pro Light" panose="020B0402020204020303" pitchFamily="34" charset="0"/>
              </a:rPr>
              <a:t>We will mark it by </a:t>
            </a:r>
            <a:r>
              <a:rPr lang="en-US" sz="1800" dirty="0" smtClean="0">
                <a:latin typeface="Futura LT Pro Light" panose="020B0402020204020303" pitchFamily="34" charset="0"/>
              </a:rPr>
              <a:t>launching the campaign on Family Day</a:t>
            </a:r>
          </a:p>
          <a:p>
            <a:pPr marL="0" indent="0">
              <a:buNone/>
            </a:pPr>
            <a:endParaRPr lang="en-US" sz="1800" dirty="0">
              <a:latin typeface="Futura LT Pro Light" panose="020B0402020204020303" pitchFamily="34" charset="0"/>
            </a:endParaRPr>
          </a:p>
          <a:p>
            <a:pPr marL="0" indent="0">
              <a:buNone/>
            </a:pPr>
            <a:r>
              <a:rPr lang="en-US" sz="1800" dirty="0" smtClean="0">
                <a:latin typeface="Futura LT Pro Light" panose="020B0402020204020303" pitchFamily="34" charset="0"/>
              </a:rPr>
              <a:t>Children’s Day – June 1</a:t>
            </a:r>
            <a:r>
              <a:rPr lang="en-US" sz="1800" baseline="30000" dirty="0" smtClean="0">
                <a:latin typeface="Futura LT Pro Light" panose="020B0402020204020303" pitchFamily="34" charset="0"/>
              </a:rPr>
              <a:t>st</a:t>
            </a:r>
            <a:endParaRPr lang="en-US" sz="1800" dirty="0" smtClean="0">
              <a:latin typeface="Futura LT Pro Light" panose="020B0402020204020303" pitchFamily="34" charset="0"/>
            </a:endParaRPr>
          </a:p>
          <a:p>
            <a:r>
              <a:rPr lang="en-US" sz="1800" dirty="0" smtClean="0">
                <a:latin typeface="Futura LT Pro Light" panose="020B0402020204020303" pitchFamily="34" charset="0"/>
              </a:rPr>
              <a:t>We will gather content around the Second Chance concept from the celebrities that joined the campaign, </a:t>
            </a:r>
            <a:r>
              <a:rPr lang="en-US" sz="1800" dirty="0" smtClean="0">
                <a:latin typeface="Futura LT Pro Light" panose="020B0402020204020303" pitchFamily="34" charset="0"/>
              </a:rPr>
              <a:t>by asking: </a:t>
            </a:r>
            <a:r>
              <a:rPr lang="en-US" sz="1800" dirty="0" smtClean="0">
                <a:latin typeface="Futura LT Pro Light" panose="020B0402020204020303" pitchFamily="34" charset="0"/>
              </a:rPr>
              <a:t>What is you biggest childhood regret?</a:t>
            </a:r>
          </a:p>
          <a:p>
            <a:pPr marL="0" indent="0">
              <a:buNone/>
            </a:pPr>
            <a:endParaRPr lang="en-US" sz="1800" dirty="0">
              <a:latin typeface="Futura LT Pro Light" panose="020B0402020204020303" pitchFamily="34" charset="0"/>
            </a:endParaRPr>
          </a:p>
          <a:p>
            <a:pPr marL="0" indent="0">
              <a:buNone/>
            </a:pPr>
            <a:r>
              <a:rPr lang="en-US" sz="1800" dirty="0" smtClean="0">
                <a:latin typeface="Futura LT Pro Light" panose="020B0402020204020303" pitchFamily="34" charset="0"/>
              </a:rPr>
              <a:t>Back to school – Sep 7</a:t>
            </a:r>
            <a:r>
              <a:rPr lang="en-US" sz="1800" baseline="30000" dirty="0" smtClean="0">
                <a:latin typeface="Futura LT Pro Light" panose="020B0402020204020303" pitchFamily="34" charset="0"/>
              </a:rPr>
              <a:t>th</a:t>
            </a:r>
            <a:r>
              <a:rPr lang="en-US" sz="1800" dirty="0" smtClean="0">
                <a:latin typeface="Futura LT Pro Light" panose="020B0402020204020303" pitchFamily="34" charset="0"/>
              </a:rPr>
              <a:t> </a:t>
            </a:r>
          </a:p>
          <a:p>
            <a:r>
              <a:rPr lang="en-US" sz="1800" dirty="0" smtClean="0">
                <a:latin typeface="Futura LT Pro Light" panose="020B0402020204020303" pitchFamily="34" charset="0"/>
              </a:rPr>
              <a:t>We will mark it by starting the second flight of the campaign</a:t>
            </a:r>
          </a:p>
          <a:p>
            <a:pPr marL="0" indent="0">
              <a:buNone/>
            </a:pPr>
            <a:endParaRPr lang="en-US" sz="1800" dirty="0" smtClean="0">
              <a:latin typeface="Futura LT Pro Light" panose="020B0402020204020303" pitchFamily="34" charset="0"/>
            </a:endParaRPr>
          </a:p>
        </p:txBody>
      </p:sp>
    </p:spTree>
    <p:extLst>
      <p:ext uri="{BB962C8B-B14F-4D97-AF65-F5344CB8AC3E}">
        <p14:creationId xmlns:p14="http://schemas.microsoft.com/office/powerpoint/2010/main" val="1528345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txBox="1">
            <a:spLocks/>
          </p:cNvSpPr>
          <p:nvPr/>
        </p:nvSpPr>
        <p:spPr>
          <a:xfrm>
            <a:off x="457200" y="205979"/>
            <a:ext cx="8229600" cy="8572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latin typeface="Futura Std RO" pitchFamily="2" charset="0"/>
              </a:rPr>
              <a:t>Campaign timing - flights</a:t>
            </a:r>
            <a:endParaRPr lang="en-GB" sz="3600" dirty="0">
              <a:latin typeface="Futura Std RO"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18964337"/>
              </p:ext>
            </p:extLst>
          </p:nvPr>
        </p:nvGraphicFramePr>
        <p:xfrm>
          <a:off x="457201" y="1276350"/>
          <a:ext cx="8229599" cy="3175000"/>
        </p:xfrm>
        <a:graphic>
          <a:graphicData uri="http://schemas.openxmlformats.org/drawingml/2006/table">
            <a:tbl>
              <a:tblPr firstRow="1" bandRow="1">
                <a:tableStyleId>{5C22544A-7EE6-4342-B048-85BDC9FD1C3A}</a:tableStyleId>
              </a:tblPr>
              <a:tblGrid>
                <a:gridCol w="1175657"/>
                <a:gridCol w="1175657"/>
                <a:gridCol w="1175657"/>
                <a:gridCol w="1175657"/>
                <a:gridCol w="1088572"/>
                <a:gridCol w="1262742"/>
                <a:gridCol w="1175657"/>
              </a:tblGrid>
              <a:tr h="370840">
                <a:tc>
                  <a:txBody>
                    <a:bodyPr/>
                    <a:lstStyle/>
                    <a:p>
                      <a:r>
                        <a:rPr lang="en-US" sz="1400" dirty="0" smtClean="0">
                          <a:latin typeface="Futura LT Pro Light" panose="020B0402020204020303" pitchFamily="34" charset="0"/>
                        </a:rPr>
                        <a:t>Campaign</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May</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June</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July</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August</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September</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October</a:t>
                      </a:r>
                      <a:endParaRPr lang="en-US" sz="1400" dirty="0">
                        <a:latin typeface="Futura LT Pro Light" panose="020B0402020204020303" pitchFamily="34" charset="0"/>
                      </a:endParaRPr>
                    </a:p>
                  </a:txBody>
                  <a:tcPr/>
                </a:tc>
              </a:tr>
              <a:tr h="370840">
                <a:tc>
                  <a:txBody>
                    <a:bodyPr/>
                    <a:lstStyle/>
                    <a:p>
                      <a:r>
                        <a:rPr lang="en-US" sz="1400" dirty="0" smtClean="0">
                          <a:latin typeface="Futura LT Pro Light" panose="020B0402020204020303" pitchFamily="34" charset="0"/>
                        </a:rPr>
                        <a:t>Brand</a:t>
                      </a:r>
                      <a:endParaRPr lang="en-US" sz="1400" dirty="0">
                        <a:latin typeface="Futura LT Pro Light" panose="020B0402020204020303" pitchFamily="34" charset="0"/>
                      </a:endParaRPr>
                    </a:p>
                  </a:txBody>
                  <a:tcPr/>
                </a:tc>
                <a:tc gridSpan="2">
                  <a:txBody>
                    <a:bodyPr/>
                    <a:lstStyle/>
                    <a:p>
                      <a:r>
                        <a:rPr lang="en-US" sz="1400" dirty="0" smtClean="0">
                          <a:latin typeface="Futura LT Pro Light" panose="020B0402020204020303" pitchFamily="34" charset="0"/>
                        </a:rPr>
                        <a:t>1</a:t>
                      </a:r>
                      <a:r>
                        <a:rPr lang="en-US" sz="1400" baseline="30000" dirty="0" smtClean="0">
                          <a:latin typeface="Futura LT Pro Light" panose="020B0402020204020303" pitchFamily="34" charset="0"/>
                        </a:rPr>
                        <a:t>st</a:t>
                      </a:r>
                      <a:r>
                        <a:rPr lang="en-US" sz="1400" baseline="0" dirty="0" smtClean="0">
                          <a:latin typeface="Futura LT Pro Light" panose="020B0402020204020303" pitchFamily="34" charset="0"/>
                        </a:rPr>
                        <a:t> flight May 15</a:t>
                      </a:r>
                      <a:r>
                        <a:rPr lang="en-US" sz="1400" baseline="30000" dirty="0" smtClean="0">
                          <a:latin typeface="Futura LT Pro Light" panose="020B0402020204020303" pitchFamily="34" charset="0"/>
                        </a:rPr>
                        <a:t>th</a:t>
                      </a:r>
                      <a:r>
                        <a:rPr lang="en-US" sz="1400" baseline="0" dirty="0" smtClean="0">
                          <a:latin typeface="Futura LT Pro Light" panose="020B0402020204020303" pitchFamily="34" charset="0"/>
                        </a:rPr>
                        <a:t> – June 22</a:t>
                      </a:r>
                      <a:r>
                        <a:rPr lang="en-US" sz="1400" baseline="30000" dirty="0" smtClean="0">
                          <a:latin typeface="Futura LT Pro Light" panose="020B0402020204020303" pitchFamily="34" charset="0"/>
                        </a:rPr>
                        <a:t>nd</a:t>
                      </a:r>
                      <a:r>
                        <a:rPr lang="en-US" sz="1400" baseline="0" dirty="0" smtClean="0">
                          <a:latin typeface="Futura LT Pro Light" panose="020B0402020204020303" pitchFamily="34" charset="0"/>
                        </a:rPr>
                        <a:t> </a:t>
                      </a:r>
                      <a:endParaRPr lang="en-US" sz="1400" dirty="0">
                        <a:latin typeface="Futura LT Pro Light" panose="020B0402020204020303" pitchFamily="34" charset="0"/>
                      </a:endParaRPr>
                    </a:p>
                  </a:txBody>
                  <a:tcPr>
                    <a:solidFill>
                      <a:schemeClr val="accent6">
                        <a:lumMod val="40000"/>
                        <a:lumOff val="60000"/>
                      </a:schemeClr>
                    </a:solidFill>
                  </a:tcPr>
                </a:tc>
                <a:tc hMerge="1">
                  <a:txBody>
                    <a:bodyPr/>
                    <a:lstStyle/>
                    <a:p>
                      <a:endParaRPr lang="en-US" dirty="0"/>
                    </a:p>
                  </a:txBody>
                  <a:tcPr>
                    <a:solidFill>
                      <a:schemeClr val="accent6">
                        <a:lumMod val="40000"/>
                        <a:lumOff val="60000"/>
                      </a:schemeClr>
                    </a:solidFill>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gridSpan="2">
                  <a:txBody>
                    <a:bodyPr/>
                    <a:lstStyle/>
                    <a:p>
                      <a:r>
                        <a:rPr lang="en-US" sz="1400" dirty="0" smtClean="0">
                          <a:latin typeface="Futura LT Pro Light" panose="020B0402020204020303" pitchFamily="34" charset="0"/>
                        </a:rPr>
                        <a:t>2</a:t>
                      </a:r>
                      <a:r>
                        <a:rPr lang="en-US" sz="1400" baseline="30000" dirty="0" smtClean="0">
                          <a:latin typeface="Futura LT Pro Light" panose="020B0402020204020303" pitchFamily="34" charset="0"/>
                        </a:rPr>
                        <a:t>nd</a:t>
                      </a:r>
                      <a:r>
                        <a:rPr lang="en-US" sz="1400" dirty="0" smtClean="0">
                          <a:latin typeface="Futura LT Pro Light" panose="020B0402020204020303" pitchFamily="34" charset="0"/>
                        </a:rPr>
                        <a:t> flight Sep 7</a:t>
                      </a:r>
                      <a:r>
                        <a:rPr lang="en-US" sz="1400" baseline="30000" dirty="0" smtClean="0">
                          <a:latin typeface="Futura LT Pro Light" panose="020B0402020204020303" pitchFamily="34" charset="0"/>
                        </a:rPr>
                        <a:t>th</a:t>
                      </a:r>
                      <a:r>
                        <a:rPr lang="en-US" sz="1400" dirty="0" smtClean="0">
                          <a:latin typeface="Futura LT Pro Light" panose="020B0402020204020303" pitchFamily="34" charset="0"/>
                        </a:rPr>
                        <a:t> – Oct 26</a:t>
                      </a:r>
                      <a:r>
                        <a:rPr lang="en-US" sz="1400" baseline="30000" dirty="0" smtClean="0">
                          <a:latin typeface="Futura LT Pro Light" panose="020B0402020204020303" pitchFamily="34" charset="0"/>
                        </a:rPr>
                        <a:t>th</a:t>
                      </a:r>
                      <a:r>
                        <a:rPr lang="en-US" sz="1400" dirty="0" smtClean="0">
                          <a:latin typeface="Futura LT Pro Light" panose="020B0402020204020303" pitchFamily="34" charset="0"/>
                        </a:rPr>
                        <a:t> </a:t>
                      </a:r>
                      <a:endParaRPr lang="en-US" sz="1400" dirty="0">
                        <a:latin typeface="Futura LT Pro Light" panose="020B0402020204020303" pitchFamily="34" charset="0"/>
                      </a:endParaRPr>
                    </a:p>
                  </a:txBody>
                  <a:tcPr>
                    <a:solidFill>
                      <a:schemeClr val="accent6">
                        <a:lumMod val="40000"/>
                        <a:lumOff val="60000"/>
                      </a:schemeClr>
                    </a:solidFill>
                  </a:tcPr>
                </a:tc>
                <a:tc hMerge="1">
                  <a:txBody>
                    <a:bodyPr/>
                    <a:lstStyle/>
                    <a:p>
                      <a:endParaRPr lang="en-US" sz="1400" dirty="0"/>
                    </a:p>
                  </a:txBody>
                  <a:tcPr>
                    <a:solidFill>
                      <a:schemeClr val="accent6">
                        <a:lumMod val="40000"/>
                        <a:lumOff val="60000"/>
                      </a:schemeClr>
                    </a:solidFill>
                  </a:tcPr>
                </a:tc>
              </a:tr>
              <a:tr h="370840">
                <a:tc>
                  <a:txBody>
                    <a:bodyPr/>
                    <a:lstStyle/>
                    <a:p>
                      <a:r>
                        <a:rPr lang="en-US" sz="1400" dirty="0" smtClean="0">
                          <a:latin typeface="Futura LT Pro Light" panose="020B0402020204020303" pitchFamily="34" charset="0"/>
                        </a:rPr>
                        <a:t>International Day of Families </a:t>
                      </a:r>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May</a:t>
                      </a:r>
                      <a:r>
                        <a:rPr lang="en-US" sz="1400" baseline="0" dirty="0" smtClean="0">
                          <a:latin typeface="Futura LT Pro Light" panose="020B0402020204020303" pitchFamily="34" charset="0"/>
                        </a:rPr>
                        <a:t> 15</a:t>
                      </a:r>
                      <a:r>
                        <a:rPr lang="en-US" sz="1400" baseline="30000" dirty="0" smtClean="0">
                          <a:latin typeface="Futura LT Pro Light" panose="020B0402020204020303" pitchFamily="34" charset="0"/>
                        </a:rPr>
                        <a:t>th</a:t>
                      </a:r>
                      <a:r>
                        <a:rPr lang="en-US" sz="1400" baseline="0" dirty="0" smtClean="0">
                          <a:latin typeface="Futura LT Pro Light" panose="020B0402020204020303" pitchFamily="34" charset="0"/>
                        </a:rPr>
                        <a:t> </a:t>
                      </a:r>
                      <a:endParaRPr lang="en-US" sz="1400" dirty="0">
                        <a:latin typeface="Futura LT Pro Light" panose="020B0402020204020303" pitchFamily="34" charset="0"/>
                      </a:endParaRPr>
                    </a:p>
                  </a:txBody>
                  <a:tcPr>
                    <a:solidFill>
                      <a:schemeClr val="accent6">
                        <a:lumMod val="40000"/>
                        <a:lumOff val="60000"/>
                      </a:schemeClr>
                    </a:solidFill>
                  </a:tcPr>
                </a:tc>
                <a:tc>
                  <a:txBody>
                    <a:bodyPr/>
                    <a:lstStyle/>
                    <a:p>
                      <a:endParaRPr lang="en-US" sz="1400" dirty="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r>
              <a:tr h="370840">
                <a:tc>
                  <a:txBody>
                    <a:bodyPr/>
                    <a:lstStyle/>
                    <a:p>
                      <a:r>
                        <a:rPr lang="en-US" sz="1400" dirty="0" smtClean="0">
                          <a:latin typeface="Futura LT Pro Light" panose="020B0402020204020303" pitchFamily="34" charset="0"/>
                        </a:rPr>
                        <a:t>Children’s Day </a:t>
                      </a:r>
                      <a:endParaRPr lang="en-US" sz="1400" dirty="0">
                        <a:latin typeface="Futura LT Pro Light" panose="020B0402020204020303" pitchFamily="34" charset="0"/>
                      </a:endParaRPr>
                    </a:p>
                  </a:txBody>
                  <a:tcPr/>
                </a:tc>
                <a:tc>
                  <a:txBody>
                    <a:bodyPr/>
                    <a:lstStyle/>
                    <a:p>
                      <a:endParaRPr lang="en-US" sz="1400" dirty="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June 1</a:t>
                      </a:r>
                      <a:r>
                        <a:rPr lang="en-US" sz="1400" baseline="30000" dirty="0" smtClean="0">
                          <a:latin typeface="Futura LT Pro Light" panose="020B0402020204020303" pitchFamily="34" charset="0"/>
                        </a:rPr>
                        <a:t>st</a:t>
                      </a:r>
                      <a:r>
                        <a:rPr lang="en-US" sz="1400" dirty="0" smtClean="0">
                          <a:latin typeface="Futura LT Pro Light" panose="020B0402020204020303" pitchFamily="34" charset="0"/>
                        </a:rPr>
                        <a:t> </a:t>
                      </a:r>
                      <a:endParaRPr lang="en-US" sz="1400" dirty="0">
                        <a:latin typeface="Futura LT Pro Light" panose="020B0402020204020303" pitchFamily="34" charset="0"/>
                      </a:endParaRPr>
                    </a:p>
                  </a:txBody>
                  <a:tcPr>
                    <a:solidFill>
                      <a:schemeClr val="accent6">
                        <a:lumMod val="40000"/>
                        <a:lumOff val="60000"/>
                      </a:schemeClr>
                    </a:solidFill>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r>
              <a:tr h="370840">
                <a:tc>
                  <a:txBody>
                    <a:bodyPr/>
                    <a:lstStyle/>
                    <a:p>
                      <a:r>
                        <a:rPr lang="en-US" sz="1400" dirty="0" smtClean="0">
                          <a:latin typeface="Futura LT Pro Light" panose="020B0402020204020303" pitchFamily="34" charset="0"/>
                        </a:rPr>
                        <a:t>Back</a:t>
                      </a:r>
                      <a:r>
                        <a:rPr lang="en-US" sz="1400" baseline="0" dirty="0" smtClean="0">
                          <a:latin typeface="Futura LT Pro Light" panose="020B0402020204020303" pitchFamily="34" charset="0"/>
                        </a:rPr>
                        <a:t> to school</a:t>
                      </a:r>
                      <a:endParaRPr lang="en-US" sz="1400" dirty="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Sep 10th</a:t>
                      </a:r>
                      <a:endParaRPr lang="en-US" sz="1400" dirty="0">
                        <a:latin typeface="Futura LT Pro Light" panose="020B0402020204020303" pitchFamily="34" charset="0"/>
                      </a:endParaRPr>
                    </a:p>
                  </a:txBody>
                  <a:tcPr>
                    <a:solidFill>
                      <a:schemeClr val="accent6">
                        <a:lumMod val="40000"/>
                        <a:lumOff val="60000"/>
                      </a:schemeClr>
                    </a:solidFill>
                  </a:tcPr>
                </a:tc>
                <a:tc>
                  <a:txBody>
                    <a:bodyPr/>
                    <a:lstStyle/>
                    <a:p>
                      <a:endParaRPr lang="en-US" sz="1400" dirty="0">
                        <a:latin typeface="Futura LT Pro Light" panose="020B0402020204020303" pitchFamily="34" charset="0"/>
                      </a:endParaRPr>
                    </a:p>
                  </a:txBody>
                  <a:tcPr/>
                </a:tc>
              </a:tr>
              <a:tr h="370840">
                <a:tc>
                  <a:txBody>
                    <a:bodyPr/>
                    <a:lstStyle/>
                    <a:p>
                      <a:r>
                        <a:rPr lang="en-US" sz="1400" dirty="0" smtClean="0">
                          <a:latin typeface="Futura LT Pro Light" panose="020B0402020204020303" pitchFamily="34" charset="0"/>
                        </a:rPr>
                        <a:t>Anniversary</a:t>
                      </a:r>
                      <a:r>
                        <a:rPr lang="en-US" sz="1400" baseline="0" dirty="0" smtClean="0">
                          <a:latin typeface="Futura LT Pro Light" panose="020B0402020204020303" pitchFamily="34" charset="0"/>
                        </a:rPr>
                        <a:t> Event</a:t>
                      </a:r>
                      <a:endParaRPr lang="en-US" sz="1400" dirty="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endParaRPr lang="en-US" sz="1400">
                        <a:latin typeface="Futura LT Pro Light" panose="020B0402020204020303" pitchFamily="34" charset="0"/>
                      </a:endParaRPr>
                    </a:p>
                  </a:txBody>
                  <a:tcPr/>
                </a:tc>
                <a:tc>
                  <a:txBody>
                    <a:bodyPr/>
                    <a:lstStyle/>
                    <a:p>
                      <a:r>
                        <a:rPr lang="en-US" sz="1400" dirty="0" smtClean="0">
                          <a:latin typeface="Futura LT Pro Light" panose="020B0402020204020303" pitchFamily="34" charset="0"/>
                        </a:rPr>
                        <a:t>Oct 23</a:t>
                      </a:r>
                      <a:r>
                        <a:rPr lang="en-US" sz="1400" baseline="30000" dirty="0" smtClean="0">
                          <a:latin typeface="Futura LT Pro Light" panose="020B0402020204020303" pitchFamily="34" charset="0"/>
                        </a:rPr>
                        <a:t>rd</a:t>
                      </a:r>
                      <a:r>
                        <a:rPr lang="en-US" sz="1400" dirty="0" smtClean="0">
                          <a:latin typeface="Futura LT Pro Light" panose="020B0402020204020303" pitchFamily="34" charset="0"/>
                        </a:rPr>
                        <a:t> </a:t>
                      </a:r>
                      <a:endParaRPr lang="en-US" sz="1400" dirty="0">
                        <a:latin typeface="Futura LT Pro Light" panose="020B0402020204020303" pitchFamily="34" charset="0"/>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99713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193748"/>
            <a:ext cx="8229600" cy="553998"/>
          </a:xfrm>
          <a:prstGeom prst="rect">
            <a:avLst/>
          </a:prstGeom>
          <a:noFill/>
        </p:spPr>
        <p:txBody>
          <a:bodyPr wrap="square" rtlCol="0">
            <a:spAutoFit/>
          </a:bodyPr>
          <a:lstStyle/>
          <a:p>
            <a:r>
              <a:rPr lang="en-US" sz="1500" dirty="0">
                <a:latin typeface="Futura LT Pro Light" pitchFamily="34" charset="0"/>
              </a:rPr>
              <a:t>But the main obstacle to an effective fundraising campaign is that </a:t>
            </a:r>
            <a:endParaRPr lang="en-US" sz="1500" dirty="0" smtClean="0">
              <a:latin typeface="Futura LT Pro Light" pitchFamily="34" charset="0"/>
            </a:endParaRPr>
          </a:p>
          <a:p>
            <a:r>
              <a:rPr lang="en-US" sz="1500" dirty="0">
                <a:solidFill>
                  <a:srgbClr val="009EE0"/>
                </a:solidFill>
                <a:latin typeface="Futura Std ExtraBold" pitchFamily="34" charset="0"/>
              </a:rPr>
              <a:t>PEOPLE DO NOT </a:t>
            </a:r>
            <a:r>
              <a:rPr lang="en-US" sz="1500" dirty="0" smtClean="0">
                <a:solidFill>
                  <a:srgbClr val="009EE0"/>
                </a:solidFill>
                <a:latin typeface="Futura Std ExtraBold" pitchFamily="34" charset="0"/>
              </a:rPr>
              <a:t>FULLY IDENTIFY WITH </a:t>
            </a:r>
            <a:r>
              <a:rPr lang="en-US" sz="1500" dirty="0">
                <a:solidFill>
                  <a:srgbClr val="009EE0"/>
                </a:solidFill>
                <a:latin typeface="Futura Std ExtraBold" pitchFamily="34" charset="0"/>
              </a:rPr>
              <a:t>THESE CHILDREN.</a:t>
            </a:r>
          </a:p>
        </p:txBody>
      </p:sp>
    </p:spTree>
    <p:extLst>
      <p:ext uri="{BB962C8B-B14F-4D97-AF65-F5344CB8AC3E}">
        <p14:creationId xmlns:p14="http://schemas.microsoft.com/office/powerpoint/2010/main" val="6172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ini pentru man in 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204"/>
            <a:ext cx="9296401" cy="52325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943350"/>
            <a:ext cx="7620000" cy="784830"/>
          </a:xfrm>
          <a:prstGeom prst="rect">
            <a:avLst/>
          </a:prstGeom>
          <a:noFill/>
        </p:spPr>
        <p:txBody>
          <a:bodyPr wrap="square" rtlCol="0">
            <a:spAutoFit/>
          </a:bodyPr>
          <a:lstStyle/>
          <a:p>
            <a:r>
              <a:rPr lang="en-US" sz="1500" dirty="0">
                <a:solidFill>
                  <a:schemeClr val="bg1"/>
                </a:solidFill>
                <a:latin typeface="Futura LT Pro Light" pitchFamily="34" charset="0"/>
              </a:rPr>
              <a:t>In other words, there is no direct emotional connection between potential donors </a:t>
            </a:r>
            <a:r>
              <a:rPr lang="en-US" sz="1500" dirty="0" smtClean="0">
                <a:solidFill>
                  <a:schemeClr val="bg1"/>
                </a:solidFill>
                <a:latin typeface="Futura LT Pro Light" pitchFamily="34" charset="0"/>
              </a:rPr>
              <a:t>and the </a:t>
            </a:r>
            <a:r>
              <a:rPr lang="en-US" sz="1500" dirty="0">
                <a:solidFill>
                  <a:schemeClr val="bg1"/>
                </a:solidFill>
                <a:latin typeface="Futura LT Pro Light" pitchFamily="34" charset="0"/>
              </a:rPr>
              <a:t>children from SOS Children's Villages. It is not the kind of situation in which one can find </a:t>
            </a:r>
            <a:r>
              <a:rPr lang="en-US" sz="1500" dirty="0" smtClean="0">
                <a:solidFill>
                  <a:schemeClr val="bg1"/>
                </a:solidFill>
                <a:latin typeface="Futura LT Pro Light" pitchFamily="34" charset="0"/>
              </a:rPr>
              <a:t>himself and say </a:t>
            </a:r>
            <a:r>
              <a:rPr lang="en-US" sz="1500" dirty="0">
                <a:solidFill>
                  <a:srgbClr val="00B0F0"/>
                </a:solidFill>
                <a:latin typeface="Futura LT Pro Light" pitchFamily="34" charset="0"/>
              </a:rPr>
              <a:t>THAT MIGHT </a:t>
            </a:r>
            <a:r>
              <a:rPr lang="en-US" sz="1500" dirty="0" smtClean="0">
                <a:solidFill>
                  <a:srgbClr val="00B0F0"/>
                </a:solidFill>
                <a:latin typeface="Futura LT Pro Light" pitchFamily="34" charset="0"/>
              </a:rPr>
              <a:t>HAPPEN TO ME.</a:t>
            </a:r>
            <a:endParaRPr lang="en-US" sz="1500" dirty="0">
              <a:solidFill>
                <a:srgbClr val="00B0F0"/>
              </a:solidFill>
              <a:latin typeface="Futura Std ExtraBold" pitchFamily="34" charset="0"/>
            </a:endParaRPr>
          </a:p>
        </p:txBody>
      </p:sp>
    </p:spTree>
    <p:extLst>
      <p:ext uri="{BB962C8B-B14F-4D97-AF65-F5344CB8AC3E}">
        <p14:creationId xmlns:p14="http://schemas.microsoft.com/office/powerpoint/2010/main" val="2317077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magichome"/>
          <p:cNvPicPr>
            <a:picLocks noChangeAspect="1" noChangeArrowheads="1"/>
          </p:cNvPicPr>
          <p:nvPr/>
        </p:nvPicPr>
        <p:blipFill rotWithShape="1">
          <a:blip r:embed="rId2">
            <a:extLst>
              <a:ext uri="{28A0092B-C50C-407E-A947-70E740481C1C}">
                <a14:useLocalDpi xmlns:a14="http://schemas.microsoft.com/office/drawing/2010/main" val="0"/>
              </a:ext>
            </a:extLst>
          </a:blip>
          <a:srcRect l="-1" t="5604" r="-39" b="4543"/>
          <a:stretch/>
        </p:blipFill>
        <p:spPr bwMode="auto">
          <a:xfrm>
            <a:off x="0" y="0"/>
            <a:ext cx="9147544"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9050"/>
            <a:ext cx="9144000" cy="52578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4800" y="1809750"/>
            <a:ext cx="5254256" cy="1477328"/>
          </a:xfrm>
          <a:prstGeom prst="rect">
            <a:avLst/>
          </a:prstGeom>
          <a:noFill/>
        </p:spPr>
        <p:txBody>
          <a:bodyPr wrap="square" rtlCol="0">
            <a:spAutoFit/>
          </a:bodyPr>
          <a:lstStyle/>
          <a:p>
            <a:r>
              <a:rPr lang="en-US" sz="1500" dirty="0">
                <a:solidFill>
                  <a:schemeClr val="bg1"/>
                </a:solidFill>
                <a:latin typeface="Futura LT Pro Light" pitchFamily="34" charset="0"/>
              </a:rPr>
              <a:t>The most successful fundraising campaigns </a:t>
            </a:r>
            <a:r>
              <a:rPr lang="en-US" sz="1500" dirty="0" smtClean="0">
                <a:solidFill>
                  <a:schemeClr val="bg1"/>
                </a:solidFill>
                <a:latin typeface="Futura LT Pro Light" pitchFamily="34" charset="0"/>
              </a:rPr>
              <a:t>use as a trigger the fact </a:t>
            </a:r>
            <a:r>
              <a:rPr lang="en-US" sz="1500" dirty="0">
                <a:solidFill>
                  <a:schemeClr val="bg1"/>
                </a:solidFill>
                <a:latin typeface="Futura LT Pro Light" pitchFamily="34" charset="0"/>
              </a:rPr>
              <a:t>that any donor </a:t>
            </a:r>
            <a:r>
              <a:rPr lang="en-US" sz="1500" dirty="0">
                <a:solidFill>
                  <a:srgbClr val="00B0F0"/>
                </a:solidFill>
                <a:latin typeface="Futura LT Pro Light" pitchFamily="34" charset="0"/>
              </a:rPr>
              <a:t>might </a:t>
            </a:r>
            <a:r>
              <a:rPr lang="en-US" sz="1500" dirty="0" smtClean="0">
                <a:solidFill>
                  <a:srgbClr val="00B0F0"/>
                </a:solidFill>
                <a:latin typeface="Futura LT Pro Light" pitchFamily="34" charset="0"/>
              </a:rPr>
              <a:t>find </a:t>
            </a:r>
            <a:r>
              <a:rPr lang="en-US" sz="1500" dirty="0">
                <a:solidFill>
                  <a:srgbClr val="00B0F0"/>
                </a:solidFill>
                <a:latin typeface="Futura LT Pro Light" pitchFamily="34" charset="0"/>
              </a:rPr>
              <a:t>himself in need of the money he is donating </a:t>
            </a:r>
            <a:r>
              <a:rPr lang="en-US" sz="1500" dirty="0" smtClean="0">
                <a:solidFill>
                  <a:srgbClr val="00B0F0"/>
                </a:solidFill>
                <a:latin typeface="Futura LT Pro Light" pitchFamily="34" charset="0"/>
              </a:rPr>
              <a:t>some day</a:t>
            </a:r>
            <a:r>
              <a:rPr lang="en-US" sz="1500" dirty="0" smtClean="0">
                <a:solidFill>
                  <a:schemeClr val="bg1"/>
                </a:solidFill>
                <a:latin typeface="Futura LT Pro Light" pitchFamily="34" charset="0"/>
              </a:rPr>
              <a:t> </a:t>
            </a:r>
            <a:r>
              <a:rPr lang="en-US" sz="1500" dirty="0">
                <a:solidFill>
                  <a:schemeClr val="bg1"/>
                </a:solidFill>
                <a:latin typeface="Futura LT Pro Light" pitchFamily="34" charset="0"/>
              </a:rPr>
              <a:t>- see the success of the </a:t>
            </a:r>
            <a:r>
              <a:rPr lang="en-US" sz="1500" dirty="0" err="1">
                <a:solidFill>
                  <a:schemeClr val="bg1"/>
                </a:solidFill>
                <a:latin typeface="Futura LT Pro Light" pitchFamily="34" charset="0"/>
              </a:rPr>
              <a:t>MagicHome</a:t>
            </a:r>
            <a:r>
              <a:rPr lang="en-US" sz="1500" dirty="0">
                <a:solidFill>
                  <a:schemeClr val="bg1"/>
                </a:solidFill>
                <a:latin typeface="Futura LT Pro Light" pitchFamily="34" charset="0"/>
              </a:rPr>
              <a:t> </a:t>
            </a:r>
            <a:r>
              <a:rPr lang="en-US" sz="1500" dirty="0" smtClean="0">
                <a:solidFill>
                  <a:schemeClr val="bg1"/>
                </a:solidFill>
                <a:latin typeface="Futura LT Pro Light" pitchFamily="34" charset="0"/>
              </a:rPr>
              <a:t>Romanian campaign as </a:t>
            </a:r>
            <a:r>
              <a:rPr lang="en-US" sz="1500" dirty="0">
                <a:solidFill>
                  <a:schemeClr val="bg1"/>
                </a:solidFill>
                <a:latin typeface="Futura LT Pro Light" pitchFamily="34" charset="0"/>
              </a:rPr>
              <a:t>all those who donated were able to project </a:t>
            </a:r>
            <a:r>
              <a:rPr lang="en-US" sz="1500" dirty="0" smtClean="0">
                <a:solidFill>
                  <a:schemeClr val="bg1"/>
                </a:solidFill>
                <a:latin typeface="Futura LT Pro Light" pitchFamily="34" charset="0"/>
              </a:rPr>
              <a:t>themselves in </a:t>
            </a:r>
            <a:r>
              <a:rPr lang="en-US" sz="1500" dirty="0">
                <a:solidFill>
                  <a:schemeClr val="bg1"/>
                </a:solidFill>
                <a:latin typeface="Futura LT Pro Light" pitchFamily="34" charset="0"/>
              </a:rPr>
              <a:t>the position of a parent </a:t>
            </a:r>
            <a:r>
              <a:rPr lang="en-US" sz="1500" dirty="0" smtClean="0">
                <a:solidFill>
                  <a:schemeClr val="bg1"/>
                </a:solidFill>
                <a:latin typeface="Futura LT Pro Light" pitchFamily="34" charset="0"/>
              </a:rPr>
              <a:t>near his suffering child’s bed.</a:t>
            </a:r>
            <a:endParaRPr lang="en-US" sz="1500" dirty="0">
              <a:solidFill>
                <a:schemeClr val="bg1"/>
              </a:solidFill>
              <a:latin typeface="Futura LT Pro Light" pitchFamily="34" charset="0"/>
            </a:endParaRPr>
          </a:p>
        </p:txBody>
      </p:sp>
    </p:spTree>
    <p:extLst>
      <p:ext uri="{BB962C8B-B14F-4D97-AF65-F5344CB8AC3E}">
        <p14:creationId xmlns:p14="http://schemas.microsoft.com/office/powerpoint/2010/main" val="486775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733550"/>
            <a:ext cx="8133907" cy="1323439"/>
          </a:xfrm>
          <a:prstGeom prst="rect">
            <a:avLst/>
          </a:prstGeom>
          <a:noFill/>
        </p:spPr>
        <p:txBody>
          <a:bodyPr wrap="square" rtlCol="0">
            <a:spAutoFit/>
          </a:bodyPr>
          <a:lstStyle/>
          <a:p>
            <a:r>
              <a:rPr lang="en-US" sz="2000" dirty="0">
                <a:latin typeface="Futura Std ExtraBold" pitchFamily="34" charset="0"/>
              </a:rPr>
              <a:t>SO </a:t>
            </a:r>
            <a:r>
              <a:rPr lang="en-US" sz="2000" dirty="0" smtClean="0">
                <a:latin typeface="Futura Std ExtraBold" pitchFamily="34" charset="0"/>
              </a:rPr>
              <a:t>WHAT CAN WE DO FOR SOS CHILDREN VILLAGES?</a:t>
            </a:r>
            <a:endParaRPr lang="en-US" sz="2000" dirty="0">
              <a:latin typeface="Futura Std ExtraBold" pitchFamily="34" charset="0"/>
            </a:endParaRPr>
          </a:p>
          <a:p>
            <a:r>
              <a:rPr lang="en-US" sz="2000" dirty="0" smtClean="0">
                <a:solidFill>
                  <a:srgbClr val="00B0F0"/>
                </a:solidFill>
                <a:latin typeface="Futura Std ExtraBold" pitchFamily="34" charset="0"/>
              </a:rPr>
              <a:t>We have to find that something that makes </a:t>
            </a:r>
            <a:r>
              <a:rPr lang="en-US" sz="2000" dirty="0">
                <a:solidFill>
                  <a:srgbClr val="00B0F0"/>
                </a:solidFill>
                <a:latin typeface="Futura Std ExtraBold" pitchFamily="34" charset="0"/>
              </a:rPr>
              <a:t>potential donors identify with these children, really empathize with them, and really want to help.</a:t>
            </a:r>
            <a:endParaRPr lang="en-US" sz="2000" dirty="0">
              <a:solidFill>
                <a:srgbClr val="00B0F0"/>
              </a:solidFill>
              <a:latin typeface="Futura LT Pro Light" pitchFamily="34" charset="0"/>
            </a:endParaRPr>
          </a:p>
        </p:txBody>
      </p:sp>
    </p:spTree>
    <p:extLst>
      <p:ext uri="{BB962C8B-B14F-4D97-AF65-F5344CB8AC3E}">
        <p14:creationId xmlns:p14="http://schemas.microsoft.com/office/powerpoint/2010/main" val="297584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1" y="2125593"/>
            <a:ext cx="4800600" cy="707886"/>
          </a:xfrm>
          <a:prstGeom prst="rect">
            <a:avLst/>
          </a:prstGeom>
          <a:noFill/>
        </p:spPr>
        <p:txBody>
          <a:bodyPr wrap="square" rtlCol="0">
            <a:spAutoFit/>
          </a:bodyPr>
          <a:lstStyle/>
          <a:p>
            <a:r>
              <a:rPr lang="en-US" sz="4000" dirty="0" smtClean="0">
                <a:solidFill>
                  <a:srgbClr val="00B0F0"/>
                </a:solidFill>
                <a:latin typeface="Futura Std ExtraBold" pitchFamily="34" charset="0"/>
              </a:rPr>
              <a:t>CREATIVE</a:t>
            </a:r>
            <a:r>
              <a:rPr lang="en-US" sz="4000" dirty="0" smtClean="0">
                <a:latin typeface="Futura Std ExtraBold" pitchFamily="34" charset="0"/>
              </a:rPr>
              <a:t> ROUTE</a:t>
            </a:r>
            <a:endParaRPr lang="en-US" sz="4000" dirty="0" smtClean="0">
              <a:solidFill>
                <a:srgbClr val="009EE0"/>
              </a:solidFill>
              <a:latin typeface="Futura Std ExtraBold" pitchFamily="34" charset="0"/>
            </a:endParaRPr>
          </a:p>
        </p:txBody>
      </p:sp>
    </p:spTree>
    <p:extLst>
      <p:ext uri="{BB962C8B-B14F-4D97-AF65-F5344CB8AC3E}">
        <p14:creationId xmlns:p14="http://schemas.microsoft.com/office/powerpoint/2010/main" val="415440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2597</Words>
  <Application>Microsoft Office PowerPoint</Application>
  <PresentationFormat>On-screen Show (16:9)</PresentationFormat>
  <Paragraphs>311</Paragraphs>
  <Slides>43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Calibri Light</vt:lpstr>
      <vt:lpstr>Futura LT Pro Light</vt:lpstr>
      <vt:lpstr>Futura Std ExtraBold</vt:lpstr>
      <vt:lpstr>Futura Std RO</vt:lpstr>
      <vt:lpstr>Office Theme</vt:lpstr>
      <vt:lpstr>Temă Office</vt:lpstr>
      <vt:lpstr>Fundraising Anniversary Campaign 2018</vt:lpstr>
      <vt:lpstr>Campaign objectives</vt:lpstr>
      <vt:lpstr>The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Bujenita, Adrian (BCH-MOM)</dc:creator>
  <cp:lastModifiedBy>Alexandra Cantor</cp:lastModifiedBy>
  <cp:revision>155</cp:revision>
  <dcterms:created xsi:type="dcterms:W3CDTF">2006-08-16T00:00:00Z</dcterms:created>
  <dcterms:modified xsi:type="dcterms:W3CDTF">2018-04-16T09:36:01Z</dcterms:modified>
</cp:coreProperties>
</file>